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sldIdLst>
    <p:sldId id="361" r:id="rId5"/>
    <p:sldId id="377" r:id="rId6"/>
    <p:sldId id="378" r:id="rId7"/>
    <p:sldId id="379" r:id="rId8"/>
    <p:sldId id="381" r:id="rId9"/>
    <p:sldId id="382" r:id="rId10"/>
    <p:sldId id="383" r:id="rId11"/>
    <p:sldId id="384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374" r:id="rId20"/>
    <p:sldId id="392" r:id="rId21"/>
  </p:sldIdLst>
  <p:sldSz cx="9144000" cy="6858000" type="screen4x3"/>
  <p:notesSz cx="6858000" cy="9144000"/>
  <p:embeddedFontLst>
    <p:embeddedFont>
      <p:font typeface="Century Gothic" pitchFamily="34" charset="0"/>
      <p:regular r:id="rId22"/>
      <p:bold r:id="rId23"/>
      <p:italic r:id="rId24"/>
      <p:boldItalic r:id="rId25"/>
    </p:embeddedFont>
    <p:embeddedFont>
      <p:font typeface="SimSun" pitchFamily="2" charset="-122"/>
      <p:regular r:id="rId26"/>
    </p:embeddedFont>
    <p:embeddedFont>
      <p:font typeface="Calibri Light" charset="0"/>
      <p:regular r:id="rId27"/>
      <p: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6CE562-0E6F-4F82-B77C-75C263ED86A3}" v="17" dt="2019-04-22T09:01:06.2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61" autoAdjust="0"/>
    <p:restoredTop sz="94660"/>
  </p:normalViewPr>
  <p:slideViewPr>
    <p:cSldViewPr snapToGrid="0">
      <p:cViewPr varScale="1">
        <p:scale>
          <a:sx n="86" d="100"/>
          <a:sy n="86" d="100"/>
        </p:scale>
        <p:origin x="-8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Pezzaioli" userId="360b41a0-b242-48d2-b707-f5fa57585d53" providerId="ADAL" clId="{936CE562-0E6F-4F82-B77C-75C263ED86A3}"/>
    <pc:docChg chg="custSel modSld">
      <pc:chgData name="Louise Pezzaioli" userId="360b41a0-b242-48d2-b707-f5fa57585d53" providerId="ADAL" clId="{936CE562-0E6F-4F82-B77C-75C263ED86A3}" dt="2019-04-22T09:01:06.226" v="51"/>
      <pc:docMkLst>
        <pc:docMk/>
      </pc:docMkLst>
      <pc:sldChg chg="modSp">
        <pc:chgData name="Louise Pezzaioli" userId="360b41a0-b242-48d2-b707-f5fa57585d53" providerId="ADAL" clId="{936CE562-0E6F-4F82-B77C-75C263ED86A3}" dt="2019-04-22T09:00:16.539" v="32" actId="20577"/>
        <pc:sldMkLst>
          <pc:docMk/>
          <pc:sldMk cId="2637481266" sldId="256"/>
        </pc:sldMkLst>
        <pc:spChg chg="mod">
          <ac:chgData name="Louise Pezzaioli" userId="360b41a0-b242-48d2-b707-f5fa57585d53" providerId="ADAL" clId="{936CE562-0E6F-4F82-B77C-75C263ED86A3}" dt="2019-04-22T09:00:16.539" v="32" actId="20577"/>
          <ac:spMkLst>
            <pc:docMk/>
            <pc:sldMk cId="2637481266" sldId="256"/>
            <ac:spMk id="19" creationId="{5252A847-DE45-4FA3-A1F8-EEBEB845FF8E}"/>
          </ac:spMkLst>
        </pc:spChg>
      </pc:sldChg>
      <pc:sldChg chg="modSp">
        <pc:chgData name="Louise Pezzaioli" userId="360b41a0-b242-48d2-b707-f5fa57585d53" providerId="ADAL" clId="{936CE562-0E6F-4F82-B77C-75C263ED86A3}" dt="2019-04-22T08:59:16.418" v="14" actId="20577"/>
        <pc:sldMkLst>
          <pc:docMk/>
          <pc:sldMk cId="3855900595" sldId="301"/>
        </pc:sldMkLst>
        <pc:spChg chg="mod">
          <ac:chgData name="Louise Pezzaioli" userId="360b41a0-b242-48d2-b707-f5fa57585d53" providerId="ADAL" clId="{936CE562-0E6F-4F82-B77C-75C263ED86A3}" dt="2019-04-22T08:59:16.418" v="14" actId="20577"/>
          <ac:spMkLst>
            <pc:docMk/>
            <pc:sldMk cId="3855900595" sldId="301"/>
            <ac:spMk id="19" creationId="{5252A847-DE45-4FA3-A1F8-EEBEB845FF8E}"/>
          </ac:spMkLst>
        </pc:spChg>
      </pc:sldChg>
      <pc:sldChg chg="addSp modSp">
        <pc:chgData name="Louise Pezzaioli" userId="360b41a0-b242-48d2-b707-f5fa57585d53" providerId="ADAL" clId="{936CE562-0E6F-4F82-B77C-75C263ED86A3}" dt="2019-04-22T09:00:42.778" v="35" actId="20577"/>
        <pc:sldMkLst>
          <pc:docMk/>
          <pc:sldMk cId="2444987652" sldId="361"/>
        </pc:sldMkLst>
        <pc:spChg chg="add mod">
          <ac:chgData name="Louise Pezzaioli" userId="360b41a0-b242-48d2-b707-f5fa57585d53" providerId="ADAL" clId="{936CE562-0E6F-4F82-B77C-75C263ED86A3}" dt="2019-04-22T09:00:42.778" v="35" actId="20577"/>
          <ac:spMkLst>
            <pc:docMk/>
            <pc:sldMk cId="2444987652" sldId="361"/>
            <ac:spMk id="28" creationId="{7E94C410-9B25-4972-8200-B91D74A4CE8E}"/>
          </ac:spMkLst>
        </pc:spChg>
      </pc:sldChg>
      <pc:sldChg chg="addSp">
        <pc:chgData name="Louise Pezzaioli" userId="360b41a0-b242-48d2-b707-f5fa57585d53" providerId="ADAL" clId="{936CE562-0E6F-4F82-B77C-75C263ED86A3}" dt="2019-04-22T09:01:05.106" v="50"/>
        <pc:sldMkLst>
          <pc:docMk/>
          <pc:sldMk cId="488216146" sldId="374"/>
        </pc:sldMkLst>
        <pc:spChg chg="add">
          <ac:chgData name="Louise Pezzaioli" userId="360b41a0-b242-48d2-b707-f5fa57585d53" providerId="ADAL" clId="{936CE562-0E6F-4F82-B77C-75C263ED86A3}" dt="2019-04-22T09:01:05.106" v="50"/>
          <ac:spMkLst>
            <pc:docMk/>
            <pc:sldMk cId="488216146" sldId="374"/>
            <ac:spMk id="14" creationId="{F20C7C36-AD44-4CBE-A9B3-B8C4D88B2FBA}"/>
          </ac:spMkLst>
        </pc:spChg>
      </pc:sldChg>
      <pc:sldChg chg="addSp">
        <pc:chgData name="Louise Pezzaioli" userId="360b41a0-b242-48d2-b707-f5fa57585d53" providerId="ADAL" clId="{936CE562-0E6F-4F82-B77C-75C263ED86A3}" dt="2019-04-22T09:00:46.123" v="36"/>
        <pc:sldMkLst>
          <pc:docMk/>
          <pc:sldMk cId="2062952007" sldId="377"/>
        </pc:sldMkLst>
        <pc:spChg chg="add">
          <ac:chgData name="Louise Pezzaioli" userId="360b41a0-b242-48d2-b707-f5fa57585d53" providerId="ADAL" clId="{936CE562-0E6F-4F82-B77C-75C263ED86A3}" dt="2019-04-22T09:00:46.123" v="36"/>
          <ac:spMkLst>
            <pc:docMk/>
            <pc:sldMk cId="2062952007" sldId="377"/>
            <ac:spMk id="39" creationId="{A0FAA7DC-82BB-452E-873A-E7BFB0E01CE4}"/>
          </ac:spMkLst>
        </pc:spChg>
      </pc:sldChg>
      <pc:sldChg chg="addSp">
        <pc:chgData name="Louise Pezzaioli" userId="360b41a0-b242-48d2-b707-f5fa57585d53" providerId="ADAL" clId="{936CE562-0E6F-4F82-B77C-75C263ED86A3}" dt="2019-04-22T09:00:47.530" v="37"/>
        <pc:sldMkLst>
          <pc:docMk/>
          <pc:sldMk cId="17384590" sldId="378"/>
        </pc:sldMkLst>
        <pc:spChg chg="add">
          <ac:chgData name="Louise Pezzaioli" userId="360b41a0-b242-48d2-b707-f5fa57585d53" providerId="ADAL" clId="{936CE562-0E6F-4F82-B77C-75C263ED86A3}" dt="2019-04-22T09:00:47.530" v="37"/>
          <ac:spMkLst>
            <pc:docMk/>
            <pc:sldMk cId="17384590" sldId="378"/>
            <ac:spMk id="16" creationId="{B1211C8A-3889-4149-B295-0F679028A42C}"/>
          </ac:spMkLst>
        </pc:spChg>
      </pc:sldChg>
      <pc:sldChg chg="addSp">
        <pc:chgData name="Louise Pezzaioli" userId="360b41a0-b242-48d2-b707-f5fa57585d53" providerId="ADAL" clId="{936CE562-0E6F-4F82-B77C-75C263ED86A3}" dt="2019-04-22T09:00:48.756" v="38"/>
        <pc:sldMkLst>
          <pc:docMk/>
          <pc:sldMk cId="2359774001" sldId="379"/>
        </pc:sldMkLst>
        <pc:spChg chg="add">
          <ac:chgData name="Louise Pezzaioli" userId="360b41a0-b242-48d2-b707-f5fa57585d53" providerId="ADAL" clId="{936CE562-0E6F-4F82-B77C-75C263ED86A3}" dt="2019-04-22T09:00:48.756" v="38"/>
          <ac:spMkLst>
            <pc:docMk/>
            <pc:sldMk cId="2359774001" sldId="379"/>
            <ac:spMk id="16" creationId="{485968F3-2C3C-4E6F-A2E0-149E7E2E9FFE}"/>
          </ac:spMkLst>
        </pc:spChg>
      </pc:sldChg>
      <pc:sldChg chg="addSp">
        <pc:chgData name="Louise Pezzaioli" userId="360b41a0-b242-48d2-b707-f5fa57585d53" providerId="ADAL" clId="{936CE562-0E6F-4F82-B77C-75C263ED86A3}" dt="2019-04-22T09:00:49.932" v="39"/>
        <pc:sldMkLst>
          <pc:docMk/>
          <pc:sldMk cId="997028494" sldId="381"/>
        </pc:sldMkLst>
        <pc:spChg chg="add">
          <ac:chgData name="Louise Pezzaioli" userId="360b41a0-b242-48d2-b707-f5fa57585d53" providerId="ADAL" clId="{936CE562-0E6F-4F82-B77C-75C263ED86A3}" dt="2019-04-22T09:00:49.932" v="39"/>
          <ac:spMkLst>
            <pc:docMk/>
            <pc:sldMk cId="997028494" sldId="381"/>
            <ac:spMk id="14" creationId="{A254D75C-3982-4EB4-88F8-71AB09286A14}"/>
          </ac:spMkLst>
        </pc:spChg>
      </pc:sldChg>
      <pc:sldChg chg="addSp">
        <pc:chgData name="Louise Pezzaioli" userId="360b41a0-b242-48d2-b707-f5fa57585d53" providerId="ADAL" clId="{936CE562-0E6F-4F82-B77C-75C263ED86A3}" dt="2019-04-22T09:00:51.011" v="40"/>
        <pc:sldMkLst>
          <pc:docMk/>
          <pc:sldMk cId="2595134683" sldId="382"/>
        </pc:sldMkLst>
        <pc:spChg chg="add">
          <ac:chgData name="Louise Pezzaioli" userId="360b41a0-b242-48d2-b707-f5fa57585d53" providerId="ADAL" clId="{936CE562-0E6F-4F82-B77C-75C263ED86A3}" dt="2019-04-22T09:00:51.011" v="40"/>
          <ac:spMkLst>
            <pc:docMk/>
            <pc:sldMk cId="2595134683" sldId="382"/>
            <ac:spMk id="16" creationId="{5ECEDB78-9401-40EB-B4CA-00DDF49CD2DB}"/>
          </ac:spMkLst>
        </pc:spChg>
      </pc:sldChg>
      <pc:sldChg chg="addSp">
        <pc:chgData name="Louise Pezzaioli" userId="360b41a0-b242-48d2-b707-f5fa57585d53" providerId="ADAL" clId="{936CE562-0E6F-4F82-B77C-75C263ED86A3}" dt="2019-04-22T09:00:52.100" v="41"/>
        <pc:sldMkLst>
          <pc:docMk/>
          <pc:sldMk cId="3666386089" sldId="383"/>
        </pc:sldMkLst>
        <pc:spChg chg="add">
          <ac:chgData name="Louise Pezzaioli" userId="360b41a0-b242-48d2-b707-f5fa57585d53" providerId="ADAL" clId="{936CE562-0E6F-4F82-B77C-75C263ED86A3}" dt="2019-04-22T09:00:52.100" v="41"/>
          <ac:spMkLst>
            <pc:docMk/>
            <pc:sldMk cId="3666386089" sldId="383"/>
            <ac:spMk id="16" creationId="{8B40BE40-3A55-4493-B080-8F498A7877BF}"/>
          </ac:spMkLst>
        </pc:spChg>
      </pc:sldChg>
      <pc:sldChg chg="addSp">
        <pc:chgData name="Louise Pezzaioli" userId="360b41a0-b242-48d2-b707-f5fa57585d53" providerId="ADAL" clId="{936CE562-0E6F-4F82-B77C-75C263ED86A3}" dt="2019-04-22T09:00:53.940" v="42"/>
        <pc:sldMkLst>
          <pc:docMk/>
          <pc:sldMk cId="2759870643" sldId="384"/>
        </pc:sldMkLst>
        <pc:spChg chg="add">
          <ac:chgData name="Louise Pezzaioli" userId="360b41a0-b242-48d2-b707-f5fa57585d53" providerId="ADAL" clId="{936CE562-0E6F-4F82-B77C-75C263ED86A3}" dt="2019-04-22T09:00:53.940" v="42"/>
          <ac:spMkLst>
            <pc:docMk/>
            <pc:sldMk cId="2759870643" sldId="384"/>
            <ac:spMk id="16" creationId="{46ED8132-FDF7-4B0E-8668-E8753966F5C5}"/>
          </ac:spMkLst>
        </pc:spChg>
      </pc:sldChg>
      <pc:sldChg chg="addSp">
        <pc:chgData name="Louise Pezzaioli" userId="360b41a0-b242-48d2-b707-f5fa57585d53" providerId="ADAL" clId="{936CE562-0E6F-4F82-B77C-75C263ED86A3}" dt="2019-04-22T09:00:55.074" v="43"/>
        <pc:sldMkLst>
          <pc:docMk/>
          <pc:sldMk cId="1387201212" sldId="385"/>
        </pc:sldMkLst>
        <pc:spChg chg="add">
          <ac:chgData name="Louise Pezzaioli" userId="360b41a0-b242-48d2-b707-f5fa57585d53" providerId="ADAL" clId="{936CE562-0E6F-4F82-B77C-75C263ED86A3}" dt="2019-04-22T09:00:55.074" v="43"/>
          <ac:spMkLst>
            <pc:docMk/>
            <pc:sldMk cId="1387201212" sldId="385"/>
            <ac:spMk id="16" creationId="{D3A8938A-872B-4205-AD51-B71FCF6FF6C0}"/>
          </ac:spMkLst>
        </pc:spChg>
      </pc:sldChg>
      <pc:sldChg chg="addSp">
        <pc:chgData name="Louise Pezzaioli" userId="360b41a0-b242-48d2-b707-f5fa57585d53" providerId="ADAL" clId="{936CE562-0E6F-4F82-B77C-75C263ED86A3}" dt="2019-04-22T09:00:56.180" v="44"/>
        <pc:sldMkLst>
          <pc:docMk/>
          <pc:sldMk cId="2155433481" sldId="386"/>
        </pc:sldMkLst>
        <pc:spChg chg="add">
          <ac:chgData name="Louise Pezzaioli" userId="360b41a0-b242-48d2-b707-f5fa57585d53" providerId="ADAL" clId="{936CE562-0E6F-4F82-B77C-75C263ED86A3}" dt="2019-04-22T09:00:56.180" v="44"/>
          <ac:spMkLst>
            <pc:docMk/>
            <pc:sldMk cId="2155433481" sldId="386"/>
            <ac:spMk id="16" creationId="{5473097F-4BCF-466D-BA9E-E362001214D0}"/>
          </ac:spMkLst>
        </pc:spChg>
      </pc:sldChg>
      <pc:sldChg chg="addSp">
        <pc:chgData name="Louise Pezzaioli" userId="360b41a0-b242-48d2-b707-f5fa57585d53" providerId="ADAL" clId="{936CE562-0E6F-4F82-B77C-75C263ED86A3}" dt="2019-04-22T09:00:57.291" v="45"/>
        <pc:sldMkLst>
          <pc:docMk/>
          <pc:sldMk cId="3182120551" sldId="387"/>
        </pc:sldMkLst>
        <pc:spChg chg="add">
          <ac:chgData name="Louise Pezzaioli" userId="360b41a0-b242-48d2-b707-f5fa57585d53" providerId="ADAL" clId="{936CE562-0E6F-4F82-B77C-75C263ED86A3}" dt="2019-04-22T09:00:57.291" v="45"/>
          <ac:spMkLst>
            <pc:docMk/>
            <pc:sldMk cId="3182120551" sldId="387"/>
            <ac:spMk id="16" creationId="{654902A8-1742-4D4F-B887-FBDE4C0BDA7C}"/>
          </ac:spMkLst>
        </pc:spChg>
      </pc:sldChg>
      <pc:sldChg chg="addSp">
        <pc:chgData name="Louise Pezzaioli" userId="360b41a0-b242-48d2-b707-f5fa57585d53" providerId="ADAL" clId="{936CE562-0E6F-4F82-B77C-75C263ED86A3}" dt="2019-04-22T09:00:58.361" v="46"/>
        <pc:sldMkLst>
          <pc:docMk/>
          <pc:sldMk cId="3002154781" sldId="388"/>
        </pc:sldMkLst>
        <pc:spChg chg="add">
          <ac:chgData name="Louise Pezzaioli" userId="360b41a0-b242-48d2-b707-f5fa57585d53" providerId="ADAL" clId="{936CE562-0E6F-4F82-B77C-75C263ED86A3}" dt="2019-04-22T09:00:58.361" v="46"/>
          <ac:spMkLst>
            <pc:docMk/>
            <pc:sldMk cId="3002154781" sldId="388"/>
            <ac:spMk id="17" creationId="{3EA6575B-983F-4766-BB1E-829F63EAB3A0}"/>
          </ac:spMkLst>
        </pc:spChg>
      </pc:sldChg>
      <pc:sldChg chg="addSp">
        <pc:chgData name="Louise Pezzaioli" userId="360b41a0-b242-48d2-b707-f5fa57585d53" providerId="ADAL" clId="{936CE562-0E6F-4F82-B77C-75C263ED86A3}" dt="2019-04-22T09:00:59.434" v="47"/>
        <pc:sldMkLst>
          <pc:docMk/>
          <pc:sldMk cId="835118888" sldId="389"/>
        </pc:sldMkLst>
        <pc:spChg chg="add">
          <ac:chgData name="Louise Pezzaioli" userId="360b41a0-b242-48d2-b707-f5fa57585d53" providerId="ADAL" clId="{936CE562-0E6F-4F82-B77C-75C263ED86A3}" dt="2019-04-22T09:00:59.434" v="47"/>
          <ac:spMkLst>
            <pc:docMk/>
            <pc:sldMk cId="835118888" sldId="389"/>
            <ac:spMk id="16" creationId="{5A2CC633-080D-4672-B7B6-2369EB4188B1}"/>
          </ac:spMkLst>
        </pc:spChg>
      </pc:sldChg>
      <pc:sldChg chg="addSp">
        <pc:chgData name="Louise Pezzaioli" userId="360b41a0-b242-48d2-b707-f5fa57585d53" providerId="ADAL" clId="{936CE562-0E6F-4F82-B77C-75C263ED86A3}" dt="2019-04-22T09:01:02.531" v="48"/>
        <pc:sldMkLst>
          <pc:docMk/>
          <pc:sldMk cId="380657525" sldId="390"/>
        </pc:sldMkLst>
        <pc:spChg chg="add">
          <ac:chgData name="Louise Pezzaioli" userId="360b41a0-b242-48d2-b707-f5fa57585d53" providerId="ADAL" clId="{936CE562-0E6F-4F82-B77C-75C263ED86A3}" dt="2019-04-22T09:01:02.531" v="48"/>
          <ac:spMkLst>
            <pc:docMk/>
            <pc:sldMk cId="380657525" sldId="390"/>
            <ac:spMk id="16" creationId="{64DF3170-6F74-4FF9-97A8-8BB98F591B1C}"/>
          </ac:spMkLst>
        </pc:spChg>
      </pc:sldChg>
      <pc:sldChg chg="addSp">
        <pc:chgData name="Louise Pezzaioli" userId="360b41a0-b242-48d2-b707-f5fa57585d53" providerId="ADAL" clId="{936CE562-0E6F-4F82-B77C-75C263ED86A3}" dt="2019-04-22T09:01:03.955" v="49"/>
        <pc:sldMkLst>
          <pc:docMk/>
          <pc:sldMk cId="3283721622" sldId="391"/>
        </pc:sldMkLst>
        <pc:spChg chg="add">
          <ac:chgData name="Louise Pezzaioli" userId="360b41a0-b242-48d2-b707-f5fa57585d53" providerId="ADAL" clId="{936CE562-0E6F-4F82-B77C-75C263ED86A3}" dt="2019-04-22T09:01:03.955" v="49"/>
          <ac:spMkLst>
            <pc:docMk/>
            <pc:sldMk cId="3283721622" sldId="391"/>
            <ac:spMk id="16" creationId="{C617467A-AE58-43D3-A50E-FF559BCDC062}"/>
          </ac:spMkLst>
        </pc:spChg>
      </pc:sldChg>
      <pc:sldChg chg="addSp">
        <pc:chgData name="Louise Pezzaioli" userId="360b41a0-b242-48d2-b707-f5fa57585d53" providerId="ADAL" clId="{936CE562-0E6F-4F82-B77C-75C263ED86A3}" dt="2019-04-22T09:01:06.226" v="51"/>
        <pc:sldMkLst>
          <pc:docMk/>
          <pc:sldMk cId="3587092010" sldId="392"/>
        </pc:sldMkLst>
        <pc:spChg chg="add">
          <ac:chgData name="Louise Pezzaioli" userId="360b41a0-b242-48d2-b707-f5fa57585d53" providerId="ADAL" clId="{936CE562-0E6F-4F82-B77C-75C263ED86A3}" dt="2019-04-22T09:01:06.226" v="51"/>
          <ac:spMkLst>
            <pc:docMk/>
            <pc:sldMk cId="3587092010" sldId="392"/>
            <ac:spMk id="14" creationId="{255D2F6B-0C9D-4CFA-ABAD-04695F2226D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68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748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99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66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16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13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33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3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6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60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84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3C518-2E58-4E98-8F61-29A47E1D445A}" type="datetimeFigureOut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41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" y="0"/>
            <a:ext cx="912495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DB73E8B-69D3-494C-B0A5-93CC80D91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8BB1BA5-222B-4462-BFF1-7FB9E5E55BBC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Introduction</a:t>
            </a:r>
          </a:p>
          <a:p>
            <a:pPr algn="ctr"/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Label the clock</a:t>
            </a:r>
            <a:r>
              <a:rPr lang="en-GB" sz="2400" dirty="0">
                <a:solidFill>
                  <a:schemeClr val="tx1"/>
                </a:solidFill>
                <a:latin typeface="SassoonCRInfantMedium" panose="02000603020000020003" pitchFamily="2" charset="0"/>
              </a:rPr>
              <a:t>.</a:t>
            </a:r>
          </a:p>
          <a:p>
            <a:pPr algn="ctr"/>
            <a:endParaRPr lang="en-GB" sz="2800" dirty="0">
              <a:solidFill>
                <a:schemeClr val="bg2">
                  <a:lumMod val="25000"/>
                </a:schemeClr>
              </a:solidFill>
              <a:latin typeface="SassoonCRInfantMedium" panose="02000603020000020003" pitchFamily="2" charset="0"/>
            </a:endParaRPr>
          </a:p>
          <a:p>
            <a:pPr algn="ctr"/>
            <a:endParaRPr lang="en-GB" sz="2400" dirty="0">
              <a:solidFill>
                <a:schemeClr val="bg2">
                  <a:lumMod val="25000"/>
                </a:schemeClr>
              </a:solidFill>
              <a:latin typeface="SassoonCRInfantMedium" panose="02000603020000020003" pitchFamily="2" charset="0"/>
            </a:endParaRPr>
          </a:p>
          <a:p>
            <a:pPr algn="ctr"/>
            <a:endParaRPr lang="en-GB" sz="2400" dirty="0">
              <a:solidFill>
                <a:schemeClr val="bg2">
                  <a:lumMod val="25000"/>
                </a:schemeClr>
              </a:solidFill>
              <a:latin typeface="SassoonCRInfantMedium" panose="02000603020000020003" pitchFamily="2" charset="0"/>
            </a:endParaRPr>
          </a:p>
          <a:p>
            <a:pPr algn="ctr"/>
            <a:endParaRPr lang="en-GB" sz="2400" dirty="0">
              <a:solidFill>
                <a:schemeClr val="bg2">
                  <a:lumMod val="25000"/>
                </a:schemeClr>
              </a:solidFill>
              <a:latin typeface="SassoonCRInfantMedium" panose="02000603020000020003" pitchFamily="2" charset="0"/>
            </a:endParaRPr>
          </a:p>
          <a:p>
            <a:pPr algn="ctr"/>
            <a:endParaRPr lang="en-GB" sz="2400" dirty="0">
              <a:solidFill>
                <a:schemeClr val="bg2">
                  <a:lumMod val="25000"/>
                </a:schemeClr>
              </a:solidFill>
              <a:latin typeface="SassoonCRInfantMedium" panose="02000603020000020003" pitchFamily="2" charset="0"/>
            </a:endParaRPr>
          </a:p>
          <a:p>
            <a:pPr algn="ctr"/>
            <a:endParaRPr lang="en-GB" sz="2400" dirty="0">
              <a:solidFill>
                <a:schemeClr val="bg2">
                  <a:lumMod val="25000"/>
                </a:schemeClr>
              </a:solidFill>
              <a:latin typeface="SassoonCRInfantMedium" panose="02000603020000020003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C43046E-FB94-47F5-A8E8-AA1CF5F3367E}"/>
              </a:ext>
            </a:extLst>
          </p:cNvPr>
          <p:cNvSpPr txBox="1"/>
          <p:nvPr/>
        </p:nvSpPr>
        <p:spPr>
          <a:xfrm>
            <a:off x="1529573" y="4642664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12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7321BF9-3D41-4128-8C4B-ED00189D94D7}"/>
              </a:ext>
            </a:extLst>
          </p:cNvPr>
          <p:cNvSpPr txBox="1"/>
          <p:nvPr/>
        </p:nvSpPr>
        <p:spPr>
          <a:xfrm>
            <a:off x="7370010" y="4199762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9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5BAD99C-9692-4405-AA7B-6F12E8A0368A}"/>
              </a:ext>
            </a:extLst>
          </p:cNvPr>
          <p:cNvSpPr txBox="1"/>
          <p:nvPr/>
        </p:nvSpPr>
        <p:spPr>
          <a:xfrm>
            <a:off x="1011385" y="3899094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DACC0C6-7F56-4A0D-89AD-65BEA72E47AD}"/>
              </a:ext>
            </a:extLst>
          </p:cNvPr>
          <p:cNvSpPr txBox="1"/>
          <p:nvPr/>
        </p:nvSpPr>
        <p:spPr>
          <a:xfrm>
            <a:off x="434946" y="3414586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9F185CC-798A-4635-B75F-24662483979C}"/>
              </a:ext>
            </a:extLst>
          </p:cNvPr>
          <p:cNvSpPr txBox="1"/>
          <p:nvPr/>
        </p:nvSpPr>
        <p:spPr>
          <a:xfrm>
            <a:off x="7109119" y="2951705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A380706-4623-4AA4-8B28-DB1E0B4EC30D}"/>
              </a:ext>
            </a:extLst>
          </p:cNvPr>
          <p:cNvSpPr txBox="1"/>
          <p:nvPr/>
        </p:nvSpPr>
        <p:spPr>
          <a:xfrm>
            <a:off x="1231277" y="2871490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9BFA85F-C9E9-41E6-A0E2-BF536BA3F5B8}"/>
              </a:ext>
            </a:extLst>
          </p:cNvPr>
          <p:cNvSpPr txBox="1"/>
          <p:nvPr/>
        </p:nvSpPr>
        <p:spPr>
          <a:xfrm>
            <a:off x="573900" y="2117750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255FD19-49D7-4D32-BB3C-644475DFF24E}"/>
              </a:ext>
            </a:extLst>
          </p:cNvPr>
          <p:cNvSpPr txBox="1"/>
          <p:nvPr/>
        </p:nvSpPr>
        <p:spPr>
          <a:xfrm>
            <a:off x="1513305" y="5623978"/>
            <a:ext cx="2182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Minute hand 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928C5D5-6BBC-4AE3-920E-276B1F80F0F6}"/>
              </a:ext>
            </a:extLst>
          </p:cNvPr>
          <p:cNvSpPr txBox="1"/>
          <p:nvPr/>
        </p:nvSpPr>
        <p:spPr>
          <a:xfrm>
            <a:off x="6649508" y="4642664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E09F14F-D876-4438-9540-E40E56FD2479}"/>
              </a:ext>
            </a:extLst>
          </p:cNvPr>
          <p:cNvSpPr txBox="1"/>
          <p:nvPr/>
        </p:nvSpPr>
        <p:spPr>
          <a:xfrm>
            <a:off x="6795194" y="1681677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5DB466D-A938-4395-9AE6-6D9DC08DB4A4}"/>
              </a:ext>
            </a:extLst>
          </p:cNvPr>
          <p:cNvSpPr txBox="1"/>
          <p:nvPr/>
        </p:nvSpPr>
        <p:spPr>
          <a:xfrm>
            <a:off x="1589418" y="1609809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10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0F2068D-E29F-4079-8408-EA5E48D4C81E}"/>
              </a:ext>
            </a:extLst>
          </p:cNvPr>
          <p:cNvSpPr txBox="1"/>
          <p:nvPr/>
        </p:nvSpPr>
        <p:spPr>
          <a:xfrm>
            <a:off x="7582909" y="2210045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E830798-21B8-4013-898B-55A7D287F1B8}"/>
              </a:ext>
            </a:extLst>
          </p:cNvPr>
          <p:cNvSpPr txBox="1"/>
          <p:nvPr/>
        </p:nvSpPr>
        <p:spPr>
          <a:xfrm>
            <a:off x="7734668" y="3586883"/>
            <a:ext cx="931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11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9D85206-33A7-4967-AC2A-2C47B938BC70}"/>
              </a:ext>
            </a:extLst>
          </p:cNvPr>
          <p:cNvSpPr txBox="1"/>
          <p:nvPr/>
        </p:nvSpPr>
        <p:spPr>
          <a:xfrm>
            <a:off x="5447977" y="5623978"/>
            <a:ext cx="2182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Hour hand 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65AD3FE7-9439-4F81-918B-D8F953E0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11" y="1441149"/>
            <a:ext cx="4326905" cy="4326905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xmlns="" id="{67960106-90B6-45FB-A17F-FE8D78696B70}"/>
              </a:ext>
            </a:extLst>
          </p:cNvPr>
          <p:cNvCxnSpPr>
            <a:cxnSpLocks/>
          </p:cNvCxnSpPr>
          <p:nvPr/>
        </p:nvCxnSpPr>
        <p:spPr>
          <a:xfrm>
            <a:off x="4586163" y="3604601"/>
            <a:ext cx="124479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EFAE16F8-8349-45AD-83E3-8EE1AB9FCB49}"/>
              </a:ext>
            </a:extLst>
          </p:cNvPr>
          <p:cNvCxnSpPr>
            <a:cxnSpLocks/>
          </p:cNvCxnSpPr>
          <p:nvPr/>
        </p:nvCxnSpPr>
        <p:spPr>
          <a:xfrm flipV="1">
            <a:off x="4586163" y="2080591"/>
            <a:ext cx="0" cy="16035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3">
            <a:extLst>
              <a:ext uri="{FF2B5EF4-FFF2-40B4-BE49-F238E27FC236}">
                <a16:creationId xmlns:a16="http://schemas.microsoft.com/office/drawing/2014/main" xmlns="" id="{01473883-246A-4EC7-A052-65461CE058EF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xmlns="" id="{7813A38F-9FA3-48C0-9C8E-9549838375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xmlns="" id="{22C92C92-B30E-4B22-9A24-2AA219F0A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E94C410-9B25-4972-8200-B91D74A4CE8E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2444987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C114A55-6505-44A0-92CD-308F8D46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7DE566F-A291-4D5C-A450-2E80F3A603A3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4</a:t>
            </a:r>
          </a:p>
          <a:p>
            <a:pPr algn="ctr"/>
            <a:endParaRPr lang="en-US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Draw a line to match the clocks to the correct </a:t>
            </a:r>
          </a:p>
          <a:p>
            <a:pPr lvl="0"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written time.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GB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xmlns="" id="{57477F50-3CFA-43ED-A10A-125AD4FC5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046180"/>
              </p:ext>
            </p:extLst>
          </p:nvPr>
        </p:nvGraphicFramePr>
        <p:xfrm>
          <a:off x="5359877" y="2371527"/>
          <a:ext cx="2723974" cy="28679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3974">
                  <a:extLst>
                    <a:ext uri="{9D8B030D-6E8A-4147-A177-3AD203B41FA5}">
                      <a16:colId xmlns:a16="http://schemas.microsoft.com/office/drawing/2014/main" xmlns="" val="1556652529"/>
                    </a:ext>
                  </a:extLst>
                </a:gridCol>
              </a:tblGrid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Eat lunch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9610879"/>
                  </a:ext>
                </a:extLst>
              </a:tr>
              <a:tr h="313368">
                <a:tc>
                  <a:txBody>
                    <a:bodyPr/>
                    <a:lstStyle/>
                    <a:p>
                      <a:pPr algn="ctr"/>
                      <a:endParaRPr lang="en-GB" sz="1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424727"/>
                  </a:ext>
                </a:extLst>
              </a:tr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Go home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0567157"/>
                  </a:ext>
                </a:extLst>
              </a:tr>
              <a:tr h="328068">
                <a:tc>
                  <a:txBody>
                    <a:bodyPr/>
                    <a:lstStyle/>
                    <a:p>
                      <a:pPr algn="ctr"/>
                      <a:endParaRPr lang="en-GB" sz="1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9473588"/>
                  </a:ext>
                </a:extLst>
              </a:tr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Go to school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8314708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3FA8CBA3-DC70-46A1-84AE-D9B604F44CE6}"/>
              </a:ext>
            </a:extLst>
          </p:cNvPr>
          <p:cNvCxnSpPr>
            <a:cxnSpLocks/>
          </p:cNvCxnSpPr>
          <p:nvPr/>
        </p:nvCxnSpPr>
        <p:spPr>
          <a:xfrm flipV="1">
            <a:off x="2110836" y="2001626"/>
            <a:ext cx="0" cy="751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DA16F5C4-4CBB-4FE4-A219-8EEA2BF24AB9}"/>
              </a:ext>
            </a:extLst>
          </p:cNvPr>
          <p:cNvCxnSpPr>
            <a:cxnSpLocks/>
          </p:cNvCxnSpPr>
          <p:nvPr/>
        </p:nvCxnSpPr>
        <p:spPr>
          <a:xfrm flipV="1">
            <a:off x="2110836" y="2371527"/>
            <a:ext cx="0" cy="3526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F87BAB7C-4C0B-4DB6-BB67-4C8EF7DB188C}"/>
              </a:ext>
            </a:extLst>
          </p:cNvPr>
          <p:cNvCxnSpPr>
            <a:cxnSpLocks/>
          </p:cNvCxnSpPr>
          <p:nvPr/>
        </p:nvCxnSpPr>
        <p:spPr>
          <a:xfrm>
            <a:off x="2116438" y="4891549"/>
            <a:ext cx="7330" cy="7030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15976942-5B4D-4D6B-80CA-4EAC6A7AF25F}"/>
              </a:ext>
            </a:extLst>
          </p:cNvPr>
          <p:cNvCxnSpPr>
            <a:cxnSpLocks/>
          </p:cNvCxnSpPr>
          <p:nvPr/>
        </p:nvCxnSpPr>
        <p:spPr>
          <a:xfrm>
            <a:off x="2102896" y="4867351"/>
            <a:ext cx="512485" cy="117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826B26A-7B0E-4A26-8061-BF8B67E4B251}"/>
              </a:ext>
            </a:extLst>
          </p:cNvPr>
          <p:cNvCxnSpPr>
            <a:cxnSpLocks/>
          </p:cNvCxnSpPr>
          <p:nvPr/>
        </p:nvCxnSpPr>
        <p:spPr>
          <a:xfrm>
            <a:off x="2969549" y="2694039"/>
            <a:ext cx="23807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2A30B91-F513-46F6-8140-70C2B0740F39}"/>
              </a:ext>
            </a:extLst>
          </p:cNvPr>
          <p:cNvCxnSpPr>
            <a:cxnSpLocks/>
          </p:cNvCxnSpPr>
          <p:nvPr/>
        </p:nvCxnSpPr>
        <p:spPr>
          <a:xfrm flipV="1">
            <a:off x="2979174" y="3805524"/>
            <a:ext cx="2380703" cy="10614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3">
            <a:extLst>
              <a:ext uri="{FF2B5EF4-FFF2-40B4-BE49-F238E27FC236}">
                <a16:creationId xmlns:a16="http://schemas.microsoft.com/office/drawing/2014/main" xmlns="" id="{BDB89490-8116-4AE2-A83E-1980145A727D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xmlns="" id="{9DADF203-5568-4D73-BEFC-B4323E4353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xmlns="" id="{C2F8811B-E55E-4231-94EE-D47E637BF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473097F-4BCF-466D-BA9E-E362001214D0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2155433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8E836B5-8068-40AB-8371-1228FE375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E968F84-638B-4DE4-A4BB-9BCEFB944A59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Problem Solving 1</a:t>
            </a:r>
          </a:p>
          <a:p>
            <a:pPr algn="ctr"/>
            <a:endParaRPr lang="en-GB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Match the clocks to the time 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and the most likely event.</a:t>
            </a:r>
          </a:p>
          <a:p>
            <a:pPr algn="ctr"/>
            <a:endParaRPr lang="en-GB" sz="2800" dirty="0">
              <a:solidFill>
                <a:srgbClr val="FF0000"/>
              </a:solidFill>
              <a:latin typeface="SassoonCRInfantMedium" panose="02000603020000020003" pitchFamily="2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xmlns="" id="{488D4B3F-2858-4D22-8216-7BC858D72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648696"/>
              </p:ext>
            </p:extLst>
          </p:nvPr>
        </p:nvGraphicFramePr>
        <p:xfrm>
          <a:off x="1774565" y="4219040"/>
          <a:ext cx="5594871" cy="18117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6440">
                  <a:extLst>
                    <a:ext uri="{9D8B030D-6E8A-4147-A177-3AD203B41FA5}">
                      <a16:colId xmlns:a16="http://schemas.microsoft.com/office/drawing/2014/main" xmlns="" val="1611563089"/>
                    </a:ext>
                  </a:extLst>
                </a:gridCol>
                <a:gridCol w="382912">
                  <a:extLst>
                    <a:ext uri="{9D8B030D-6E8A-4147-A177-3AD203B41FA5}">
                      <a16:colId xmlns:a16="http://schemas.microsoft.com/office/drawing/2014/main" xmlns="" val="3408345828"/>
                    </a:ext>
                  </a:extLst>
                </a:gridCol>
                <a:gridCol w="1606440">
                  <a:extLst>
                    <a:ext uri="{9D8B030D-6E8A-4147-A177-3AD203B41FA5}">
                      <a16:colId xmlns:a16="http://schemas.microsoft.com/office/drawing/2014/main" xmlns="" val="1377655671"/>
                    </a:ext>
                  </a:extLst>
                </a:gridCol>
                <a:gridCol w="392639">
                  <a:extLst>
                    <a:ext uri="{9D8B030D-6E8A-4147-A177-3AD203B41FA5}">
                      <a16:colId xmlns:a16="http://schemas.microsoft.com/office/drawing/2014/main" xmlns="" val="434184055"/>
                    </a:ext>
                  </a:extLst>
                </a:gridCol>
                <a:gridCol w="1606440">
                  <a:extLst>
                    <a:ext uri="{9D8B030D-6E8A-4147-A177-3AD203B41FA5}">
                      <a16:colId xmlns:a16="http://schemas.microsoft.com/office/drawing/2014/main" xmlns="" val="4031238998"/>
                    </a:ext>
                  </a:extLst>
                </a:gridCol>
              </a:tblGrid>
              <a:tr h="55089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Half past 8</a:t>
                      </a: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Half past 3</a:t>
                      </a: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12 o’clock</a:t>
                      </a: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4629881"/>
                  </a:ext>
                </a:extLst>
              </a:tr>
              <a:tr h="476305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21585579"/>
                  </a:ext>
                </a:extLst>
              </a:tr>
              <a:tr h="78450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Having lunch</a:t>
                      </a: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Going to school</a:t>
                      </a: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Going home</a:t>
                      </a: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659701"/>
                  </a:ext>
                </a:extLst>
              </a:tr>
            </a:tbl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5D29495E-2098-4B22-ADE2-AAB15072AEB9}"/>
              </a:ext>
            </a:extLst>
          </p:cNvPr>
          <p:cNvCxnSpPr>
            <a:cxnSpLocks/>
          </p:cNvCxnSpPr>
          <p:nvPr/>
        </p:nvCxnSpPr>
        <p:spPr>
          <a:xfrm flipV="1">
            <a:off x="6559388" y="1992292"/>
            <a:ext cx="0" cy="751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66D239E3-7907-4DF2-A026-79C3A1302DF8}"/>
              </a:ext>
            </a:extLst>
          </p:cNvPr>
          <p:cNvCxnSpPr>
            <a:cxnSpLocks/>
          </p:cNvCxnSpPr>
          <p:nvPr/>
        </p:nvCxnSpPr>
        <p:spPr>
          <a:xfrm flipV="1">
            <a:off x="6559388" y="2362193"/>
            <a:ext cx="0" cy="3526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BC6A172E-BD97-4A83-BD7D-16E810334FB4}"/>
              </a:ext>
            </a:extLst>
          </p:cNvPr>
          <p:cNvCxnSpPr>
            <a:cxnSpLocks/>
          </p:cNvCxnSpPr>
          <p:nvPr/>
        </p:nvCxnSpPr>
        <p:spPr>
          <a:xfrm>
            <a:off x="2626574" y="2760241"/>
            <a:ext cx="7330" cy="7030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23AD7E79-999F-45E1-A77D-E9720167604C}"/>
              </a:ext>
            </a:extLst>
          </p:cNvPr>
          <p:cNvCxnSpPr>
            <a:cxnSpLocks/>
          </p:cNvCxnSpPr>
          <p:nvPr/>
        </p:nvCxnSpPr>
        <p:spPr>
          <a:xfrm>
            <a:off x="2613032" y="2736043"/>
            <a:ext cx="512485" cy="117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3">
            <a:extLst>
              <a:ext uri="{FF2B5EF4-FFF2-40B4-BE49-F238E27FC236}">
                <a16:creationId xmlns:a16="http://schemas.microsoft.com/office/drawing/2014/main" xmlns="" id="{626D1137-6442-46EE-B2EC-9D4F29249B63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F643ECB7-1B98-4FFB-A515-48B355FE1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xmlns="" id="{509B5EA7-DE3C-4794-B729-2F75E7B3A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4902A8-1742-4D4F-B887-FBDE4C0BDA7C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3182120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8E836B5-8068-40AB-8371-1228FE375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E968F84-638B-4DE4-A4BB-9BCEFB944A59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Problem Solving 1</a:t>
            </a:r>
          </a:p>
          <a:p>
            <a:pPr algn="ctr"/>
            <a:endParaRPr lang="en-GB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Match the clocks to the time </a:t>
            </a: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and the most likely event.</a:t>
            </a:r>
          </a:p>
          <a:p>
            <a:pPr algn="ctr"/>
            <a:endParaRPr lang="en-GB" sz="2800" dirty="0">
              <a:solidFill>
                <a:srgbClr val="FF0000"/>
              </a:solidFill>
              <a:latin typeface="SassoonCRInfantMedium" panose="02000603020000020003" pitchFamily="2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xmlns="" id="{488D4B3F-2858-4D22-8216-7BC858D72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780303"/>
              </p:ext>
            </p:extLst>
          </p:nvPr>
        </p:nvGraphicFramePr>
        <p:xfrm>
          <a:off x="1774565" y="4219040"/>
          <a:ext cx="5594871" cy="18117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6440">
                  <a:extLst>
                    <a:ext uri="{9D8B030D-6E8A-4147-A177-3AD203B41FA5}">
                      <a16:colId xmlns:a16="http://schemas.microsoft.com/office/drawing/2014/main" xmlns="" val="1611563089"/>
                    </a:ext>
                  </a:extLst>
                </a:gridCol>
                <a:gridCol w="382912">
                  <a:extLst>
                    <a:ext uri="{9D8B030D-6E8A-4147-A177-3AD203B41FA5}">
                      <a16:colId xmlns:a16="http://schemas.microsoft.com/office/drawing/2014/main" xmlns="" val="3408345828"/>
                    </a:ext>
                  </a:extLst>
                </a:gridCol>
                <a:gridCol w="1606440">
                  <a:extLst>
                    <a:ext uri="{9D8B030D-6E8A-4147-A177-3AD203B41FA5}">
                      <a16:colId xmlns:a16="http://schemas.microsoft.com/office/drawing/2014/main" xmlns="" val="1377655671"/>
                    </a:ext>
                  </a:extLst>
                </a:gridCol>
                <a:gridCol w="392639">
                  <a:extLst>
                    <a:ext uri="{9D8B030D-6E8A-4147-A177-3AD203B41FA5}">
                      <a16:colId xmlns:a16="http://schemas.microsoft.com/office/drawing/2014/main" xmlns="" val="434184055"/>
                    </a:ext>
                  </a:extLst>
                </a:gridCol>
                <a:gridCol w="1606440">
                  <a:extLst>
                    <a:ext uri="{9D8B030D-6E8A-4147-A177-3AD203B41FA5}">
                      <a16:colId xmlns:a16="http://schemas.microsoft.com/office/drawing/2014/main" xmlns="" val="4031238998"/>
                    </a:ext>
                  </a:extLst>
                </a:gridCol>
              </a:tblGrid>
              <a:tr h="550899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Half past 8</a:t>
                      </a: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Half past 3</a:t>
                      </a: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12 o’clock</a:t>
                      </a: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4629881"/>
                  </a:ext>
                </a:extLst>
              </a:tr>
              <a:tr h="476305"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21585579"/>
                  </a:ext>
                </a:extLst>
              </a:tr>
              <a:tr h="78450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Having lunch</a:t>
                      </a: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Going to school</a:t>
                      </a: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Going home</a:t>
                      </a:r>
                    </a:p>
                  </a:txBody>
                  <a:tcPr marL="168108" marR="168108" marT="84054" marB="8405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659701"/>
                  </a:ext>
                </a:extLst>
              </a:tr>
            </a:tbl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5D29495E-2098-4B22-ADE2-AAB15072AEB9}"/>
              </a:ext>
            </a:extLst>
          </p:cNvPr>
          <p:cNvCxnSpPr>
            <a:cxnSpLocks/>
          </p:cNvCxnSpPr>
          <p:nvPr/>
        </p:nvCxnSpPr>
        <p:spPr>
          <a:xfrm flipV="1">
            <a:off x="6559388" y="1992292"/>
            <a:ext cx="0" cy="751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66D239E3-7907-4DF2-A026-79C3A1302DF8}"/>
              </a:ext>
            </a:extLst>
          </p:cNvPr>
          <p:cNvCxnSpPr>
            <a:cxnSpLocks/>
          </p:cNvCxnSpPr>
          <p:nvPr/>
        </p:nvCxnSpPr>
        <p:spPr>
          <a:xfrm flipV="1">
            <a:off x="6559388" y="2362193"/>
            <a:ext cx="0" cy="3526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BC6A172E-BD97-4A83-BD7D-16E810334FB4}"/>
              </a:ext>
            </a:extLst>
          </p:cNvPr>
          <p:cNvCxnSpPr>
            <a:cxnSpLocks/>
          </p:cNvCxnSpPr>
          <p:nvPr/>
        </p:nvCxnSpPr>
        <p:spPr>
          <a:xfrm>
            <a:off x="2626574" y="2760241"/>
            <a:ext cx="7330" cy="7030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23AD7E79-999F-45E1-A77D-E9720167604C}"/>
              </a:ext>
            </a:extLst>
          </p:cNvPr>
          <p:cNvCxnSpPr>
            <a:cxnSpLocks/>
          </p:cNvCxnSpPr>
          <p:nvPr/>
        </p:nvCxnSpPr>
        <p:spPr>
          <a:xfrm>
            <a:off x="2613032" y="2736043"/>
            <a:ext cx="512485" cy="117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DC7DCFC-41F1-496A-B3E9-D9E9C0BF6A3A}"/>
              </a:ext>
            </a:extLst>
          </p:cNvPr>
          <p:cNvCxnSpPr>
            <a:cxnSpLocks/>
          </p:cNvCxnSpPr>
          <p:nvPr/>
        </p:nvCxnSpPr>
        <p:spPr>
          <a:xfrm>
            <a:off x="2653362" y="3628101"/>
            <a:ext cx="1918638" cy="5909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BE7BD99-B1BE-45E7-B611-A9B452871EAD}"/>
              </a:ext>
            </a:extLst>
          </p:cNvPr>
          <p:cNvCxnSpPr>
            <a:cxnSpLocks/>
          </p:cNvCxnSpPr>
          <p:nvPr/>
        </p:nvCxnSpPr>
        <p:spPr>
          <a:xfrm>
            <a:off x="6580467" y="3628101"/>
            <a:ext cx="0" cy="5909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3236A45-8A22-477A-AF64-D071E7A3176D}"/>
              </a:ext>
            </a:extLst>
          </p:cNvPr>
          <p:cNvCxnSpPr>
            <a:cxnSpLocks/>
          </p:cNvCxnSpPr>
          <p:nvPr/>
        </p:nvCxnSpPr>
        <p:spPr>
          <a:xfrm flipV="1">
            <a:off x="2526407" y="4793381"/>
            <a:ext cx="3989896" cy="4331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18CA509-EFF5-468B-872C-9D08398AAB8F}"/>
              </a:ext>
            </a:extLst>
          </p:cNvPr>
          <p:cNvCxnSpPr>
            <a:cxnSpLocks/>
          </p:cNvCxnSpPr>
          <p:nvPr/>
        </p:nvCxnSpPr>
        <p:spPr>
          <a:xfrm>
            <a:off x="4482842" y="4793381"/>
            <a:ext cx="2033461" cy="4331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3">
            <a:extLst>
              <a:ext uri="{FF2B5EF4-FFF2-40B4-BE49-F238E27FC236}">
                <a16:creationId xmlns:a16="http://schemas.microsoft.com/office/drawing/2014/main" xmlns="" id="{5D9511C7-EEDB-4282-8AA7-0993DC3D6C8F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xmlns="" id="{1A33301A-2D36-41E7-9DDA-3FEC21B9DD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xmlns="" id="{A8A201E0-3FE2-4D15-991E-F15C59541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EA6575B-983F-4766-BB1E-829F63EAB3A0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3002154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DCCC05-1073-49C1-9EC5-B7EA1476E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3D3DFB-496F-4B8F-960B-A3A2F3A8B0D8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Reasoning 1</a:t>
            </a:r>
          </a:p>
          <a:p>
            <a:pPr algn="ctr"/>
            <a:endParaRPr lang="en-US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Jen is trying to tell the time.</a:t>
            </a: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Is Jen right? How do you know?</a:t>
            </a:r>
          </a:p>
          <a:p>
            <a:pPr algn="ctr"/>
            <a:endParaRPr lang="en-GB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DD6BCFE9-408D-408B-83A5-B1902076CF7D}"/>
              </a:ext>
            </a:extLst>
          </p:cNvPr>
          <p:cNvSpPr/>
          <p:nvPr/>
        </p:nvSpPr>
        <p:spPr>
          <a:xfrm>
            <a:off x="3191076" y="2851009"/>
            <a:ext cx="2592000" cy="900000"/>
          </a:xfrm>
          <a:prstGeom prst="wedgeRoundRectCallout">
            <a:avLst>
              <a:gd name="adj1" fmla="val -59241"/>
              <a:gd name="adj2" fmla="val 2367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It’s 5 past 6.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A80B0FEE-56A9-43B4-8BF6-026F9D2D75D7}"/>
              </a:ext>
            </a:extLst>
          </p:cNvPr>
          <p:cNvCxnSpPr>
            <a:cxnSpLocks/>
          </p:cNvCxnSpPr>
          <p:nvPr/>
        </p:nvCxnSpPr>
        <p:spPr>
          <a:xfrm>
            <a:off x="7314671" y="2863988"/>
            <a:ext cx="8996" cy="9883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F9046CC7-C029-4E71-8BBE-41D61D9628AA}"/>
              </a:ext>
            </a:extLst>
          </p:cNvPr>
          <p:cNvCxnSpPr>
            <a:cxnSpLocks/>
          </p:cNvCxnSpPr>
          <p:nvPr/>
        </p:nvCxnSpPr>
        <p:spPr>
          <a:xfrm>
            <a:off x="7314671" y="2855166"/>
            <a:ext cx="220662" cy="6331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3">
            <a:extLst>
              <a:ext uri="{FF2B5EF4-FFF2-40B4-BE49-F238E27FC236}">
                <a16:creationId xmlns:a16="http://schemas.microsoft.com/office/drawing/2014/main" xmlns="" id="{20FD2A08-919A-4389-ABA8-34DAA3CADB18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xmlns="" id="{391064E0-0B87-49F7-A8CE-4FE55B65D6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9A629822-54B4-4F71-970D-D781A054D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2CC633-080D-4672-B7B6-2369EB4188B1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835118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DCCC05-1073-49C1-9EC5-B7EA1476E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3D3DFB-496F-4B8F-960B-A3A2F3A8B0D8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Reasoning 1</a:t>
            </a:r>
          </a:p>
          <a:p>
            <a:pPr algn="ctr"/>
            <a:endParaRPr lang="en-US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Jen is trying to tell the time.</a:t>
            </a: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Is Jen right? How do you know?</a:t>
            </a:r>
            <a:endParaRPr lang="en-GB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Jen is wrong because…</a:t>
            </a:r>
            <a:endParaRPr lang="en-GB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DD6BCFE9-408D-408B-83A5-B1902076CF7D}"/>
              </a:ext>
            </a:extLst>
          </p:cNvPr>
          <p:cNvSpPr/>
          <p:nvPr/>
        </p:nvSpPr>
        <p:spPr>
          <a:xfrm>
            <a:off x="3191076" y="2851009"/>
            <a:ext cx="2592000" cy="900000"/>
          </a:xfrm>
          <a:prstGeom prst="wedgeRoundRectCallout">
            <a:avLst>
              <a:gd name="adj1" fmla="val -59241"/>
              <a:gd name="adj2" fmla="val 2367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It’s 5 past 6.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A80B0FEE-56A9-43B4-8BF6-026F9D2D75D7}"/>
              </a:ext>
            </a:extLst>
          </p:cNvPr>
          <p:cNvCxnSpPr>
            <a:cxnSpLocks/>
          </p:cNvCxnSpPr>
          <p:nvPr/>
        </p:nvCxnSpPr>
        <p:spPr>
          <a:xfrm>
            <a:off x="7314671" y="2863988"/>
            <a:ext cx="8996" cy="9883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F9046CC7-C029-4E71-8BBE-41D61D9628AA}"/>
              </a:ext>
            </a:extLst>
          </p:cNvPr>
          <p:cNvCxnSpPr>
            <a:cxnSpLocks/>
          </p:cNvCxnSpPr>
          <p:nvPr/>
        </p:nvCxnSpPr>
        <p:spPr>
          <a:xfrm>
            <a:off x="7314671" y="2855166"/>
            <a:ext cx="220662" cy="6331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3">
            <a:extLst>
              <a:ext uri="{FF2B5EF4-FFF2-40B4-BE49-F238E27FC236}">
                <a16:creationId xmlns:a16="http://schemas.microsoft.com/office/drawing/2014/main" xmlns="" id="{DB44C983-D3A2-48F1-8D83-D9DC55EF11D5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xmlns="" id="{BAF9FF21-67A8-4110-BABD-87E1D608D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B73899DE-29B0-40D5-9A15-56095995D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4DF3170-6F74-4FF9-97A8-8BB98F591B1C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380657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DCCC05-1073-49C1-9EC5-B7EA1476E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3D3DFB-496F-4B8F-960B-A3A2F3A8B0D8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Reasoning 1</a:t>
            </a:r>
          </a:p>
          <a:p>
            <a:pPr algn="ctr"/>
            <a:endParaRPr lang="en-US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Jen is trying to tell the time.</a:t>
            </a: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Is Jen right? How do you know?</a:t>
            </a:r>
            <a:endParaRPr lang="en-GB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Jen is wrong because she has mixed up the hour hand and the minute hand. It is half past 5.</a:t>
            </a:r>
          </a:p>
          <a:p>
            <a:endParaRPr lang="en-GB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DD6BCFE9-408D-408B-83A5-B1902076CF7D}"/>
              </a:ext>
            </a:extLst>
          </p:cNvPr>
          <p:cNvSpPr/>
          <p:nvPr/>
        </p:nvSpPr>
        <p:spPr>
          <a:xfrm>
            <a:off x="3191076" y="2851009"/>
            <a:ext cx="2592000" cy="900000"/>
          </a:xfrm>
          <a:prstGeom prst="wedgeRoundRectCallout">
            <a:avLst>
              <a:gd name="adj1" fmla="val -59241"/>
              <a:gd name="adj2" fmla="val 2367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It’s 5 past 6.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A80B0FEE-56A9-43B4-8BF6-026F9D2D75D7}"/>
              </a:ext>
            </a:extLst>
          </p:cNvPr>
          <p:cNvCxnSpPr>
            <a:cxnSpLocks/>
          </p:cNvCxnSpPr>
          <p:nvPr/>
        </p:nvCxnSpPr>
        <p:spPr>
          <a:xfrm>
            <a:off x="7314671" y="2863988"/>
            <a:ext cx="8996" cy="9883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F9046CC7-C029-4E71-8BBE-41D61D9628AA}"/>
              </a:ext>
            </a:extLst>
          </p:cNvPr>
          <p:cNvCxnSpPr>
            <a:cxnSpLocks/>
          </p:cNvCxnSpPr>
          <p:nvPr/>
        </p:nvCxnSpPr>
        <p:spPr>
          <a:xfrm>
            <a:off x="7314671" y="2855166"/>
            <a:ext cx="220662" cy="6331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3">
            <a:extLst>
              <a:ext uri="{FF2B5EF4-FFF2-40B4-BE49-F238E27FC236}">
                <a16:creationId xmlns:a16="http://schemas.microsoft.com/office/drawing/2014/main" xmlns="" id="{98E9183C-39B7-413D-8D92-020F9C545AE6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xmlns="" id="{9034794E-31A1-4A76-AE3C-F3852C0249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36E1EDE4-15EE-4BBD-B454-611FA9E2D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17467A-AE58-43D3-A50E-FF559BCDC062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3283721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8D6F428-7461-4224-B61C-17A0CCC2D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C4B594D-A39F-44A7-811E-7D8BB2D5768A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Reasoning 2</a:t>
            </a:r>
          </a:p>
          <a:p>
            <a:pPr algn="ctr"/>
            <a:endParaRPr lang="en-US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hands have fallen off this clock. Aisha says:</a:t>
            </a: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Is Aisha right? How do you know?</a:t>
            </a:r>
            <a:endParaRPr lang="en-GB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Aisha is right about… but wrong about…</a:t>
            </a:r>
          </a:p>
          <a:p>
            <a:endParaRPr lang="en-GB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AB6E315F-F70E-4D57-B680-18FE7A82906A}"/>
              </a:ext>
            </a:extLst>
          </p:cNvPr>
          <p:cNvSpPr/>
          <p:nvPr/>
        </p:nvSpPr>
        <p:spPr>
          <a:xfrm>
            <a:off x="2514513" y="1428607"/>
            <a:ext cx="3303527" cy="2787793"/>
          </a:xfrm>
          <a:prstGeom prst="wedgeRoundRectCallout">
            <a:avLst>
              <a:gd name="adj1" fmla="val -63212"/>
              <a:gd name="adj2" fmla="val 2444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It’s half past 4 so the minute hand should be pointing down and the hour hand should be at 4.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xmlns="" id="{673DF345-7408-4FAF-8CF4-D12DFE717E45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xmlns="" id="{AC4C42FD-72B1-4C36-86F6-B7CDCDF39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xmlns="" id="{F2810CDF-F1AF-41FF-98CB-65B991FC5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20C7C36-AD44-4CBE-A9B3-B8C4D88B2FBA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488216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8D6F428-7461-4224-B61C-17A0CCC2D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C4B594D-A39F-44A7-811E-7D8BB2D5768A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Reasoning 2</a:t>
            </a:r>
          </a:p>
          <a:p>
            <a:pPr algn="ctr"/>
            <a:endParaRPr lang="en-US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hands have fallen off this clock. Aisha says:</a:t>
            </a: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Is Aisha right? How do you know?</a:t>
            </a:r>
            <a:endParaRPr lang="en-GB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Aisha is right about the minute hand but wrong about the hour hand. If it is half past then then the hour hand should be between 4 and 5.</a:t>
            </a:r>
          </a:p>
          <a:p>
            <a:endParaRPr lang="en-GB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AB6E315F-F70E-4D57-B680-18FE7A82906A}"/>
              </a:ext>
            </a:extLst>
          </p:cNvPr>
          <p:cNvSpPr/>
          <p:nvPr/>
        </p:nvSpPr>
        <p:spPr>
          <a:xfrm>
            <a:off x="2514513" y="1428607"/>
            <a:ext cx="3303527" cy="2787793"/>
          </a:xfrm>
          <a:prstGeom prst="wedgeRoundRectCallout">
            <a:avLst>
              <a:gd name="adj1" fmla="val -63212"/>
              <a:gd name="adj2" fmla="val 2444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It’s half past 4 so the minute hand should be pointing down and the hour hand should be at 4.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xmlns="" id="{5B1CEA66-470D-48DC-9CB6-8179C54152A7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xmlns="" id="{BA31BD87-5256-41A6-B0F7-5473BD3C4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xmlns="" id="{2B7948B5-1347-4AD6-B623-FBA72B703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55D2F6B-0C9D-4CFA-ABAD-04695F2226DC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3587092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" y="0"/>
            <a:ext cx="9124950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DB73E8B-69D3-494C-B0A5-93CC80D91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8BB1BA5-222B-4462-BFF1-7FB9E5E55BBC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Introduction</a:t>
            </a:r>
          </a:p>
          <a:p>
            <a:pPr algn="ctr"/>
            <a:endParaRPr lang="en-GB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Label the clock.</a:t>
            </a:r>
          </a:p>
          <a:p>
            <a:pPr algn="ctr"/>
            <a:endParaRPr lang="en-GB" sz="2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14D64DAD-32AA-4CCD-A651-404F67D4DB17}"/>
              </a:ext>
            </a:extLst>
          </p:cNvPr>
          <p:cNvCxnSpPr>
            <a:cxnSpLocks/>
          </p:cNvCxnSpPr>
          <p:nvPr/>
        </p:nvCxnSpPr>
        <p:spPr>
          <a:xfrm flipV="1">
            <a:off x="4586163" y="2080591"/>
            <a:ext cx="0" cy="16035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68B190D5-C190-4BA7-AC84-75D6616CD68E}"/>
              </a:ext>
            </a:extLst>
          </p:cNvPr>
          <p:cNvCxnSpPr>
            <a:cxnSpLocks/>
          </p:cNvCxnSpPr>
          <p:nvPr/>
        </p:nvCxnSpPr>
        <p:spPr>
          <a:xfrm>
            <a:off x="4586163" y="3604601"/>
            <a:ext cx="124479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48287C4-B719-4037-89CC-5EB72DA860C0}"/>
              </a:ext>
            </a:extLst>
          </p:cNvPr>
          <p:cNvSpPr txBox="1"/>
          <p:nvPr/>
        </p:nvSpPr>
        <p:spPr>
          <a:xfrm>
            <a:off x="4169517" y="1744870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12</a:t>
            </a:r>
            <a:endParaRPr lang="en-U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7AA073D-0AB9-4A01-A646-8A9D745E3A43}"/>
              </a:ext>
            </a:extLst>
          </p:cNvPr>
          <p:cNvSpPr txBox="1"/>
          <p:nvPr/>
        </p:nvSpPr>
        <p:spPr>
          <a:xfrm>
            <a:off x="4993188" y="4829103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5</a:t>
            </a:r>
            <a:endParaRPr lang="en-U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8E4650-4302-46BD-9972-AA0C40C02975}"/>
              </a:ext>
            </a:extLst>
          </p:cNvPr>
          <p:cNvSpPr txBox="1"/>
          <p:nvPr/>
        </p:nvSpPr>
        <p:spPr>
          <a:xfrm>
            <a:off x="5002810" y="1964976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  <a:endParaRPr lang="en-U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772E42A-5EF6-4E8B-A168-171ED47640EC}"/>
              </a:ext>
            </a:extLst>
          </p:cNvPr>
          <p:cNvSpPr txBox="1"/>
          <p:nvPr/>
        </p:nvSpPr>
        <p:spPr>
          <a:xfrm>
            <a:off x="5604706" y="2524941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</a:t>
            </a:r>
            <a:endParaRPr lang="en-U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6E231B0-96CD-4A7C-A15A-9A45971D0A5D}"/>
              </a:ext>
            </a:extLst>
          </p:cNvPr>
          <p:cNvSpPr txBox="1"/>
          <p:nvPr/>
        </p:nvSpPr>
        <p:spPr>
          <a:xfrm>
            <a:off x="5807483" y="3373768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AD0BBC7-6DB4-43EB-AC2F-D61F05A7FA51}"/>
              </a:ext>
            </a:extLst>
          </p:cNvPr>
          <p:cNvSpPr txBox="1"/>
          <p:nvPr/>
        </p:nvSpPr>
        <p:spPr>
          <a:xfrm rot="16200000">
            <a:off x="3188459" y="2704833"/>
            <a:ext cx="2182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Minute hand </a:t>
            </a:r>
            <a:endParaRPr lang="en-U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1CDD178-F8FB-40C7-8B59-035EC82210EA}"/>
              </a:ext>
            </a:extLst>
          </p:cNvPr>
          <p:cNvSpPr txBox="1"/>
          <p:nvPr/>
        </p:nvSpPr>
        <p:spPr>
          <a:xfrm>
            <a:off x="2796850" y="2524941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8AF4492-9920-4123-8C2E-129C8C421FB8}"/>
              </a:ext>
            </a:extLst>
          </p:cNvPr>
          <p:cNvSpPr txBox="1"/>
          <p:nvPr/>
        </p:nvSpPr>
        <p:spPr>
          <a:xfrm>
            <a:off x="2529957" y="3373767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7ED0321-3F32-4637-9D10-45D238569994}"/>
              </a:ext>
            </a:extLst>
          </p:cNvPr>
          <p:cNvSpPr txBox="1"/>
          <p:nvPr/>
        </p:nvSpPr>
        <p:spPr>
          <a:xfrm>
            <a:off x="3364844" y="4826658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7</a:t>
            </a:r>
            <a:endParaRPr lang="en-U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791EE3A-BA2D-4DD5-874B-D07F4D8051D7}"/>
              </a:ext>
            </a:extLst>
          </p:cNvPr>
          <p:cNvSpPr txBox="1"/>
          <p:nvPr/>
        </p:nvSpPr>
        <p:spPr>
          <a:xfrm>
            <a:off x="2731537" y="4200833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82EE0237-5C99-446F-9084-7FA9ABE6CC88}"/>
              </a:ext>
            </a:extLst>
          </p:cNvPr>
          <p:cNvSpPr txBox="1"/>
          <p:nvPr/>
        </p:nvSpPr>
        <p:spPr>
          <a:xfrm>
            <a:off x="5604705" y="4200833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08C1691-6E0A-469C-8560-4EA49F3F13E1}"/>
              </a:ext>
            </a:extLst>
          </p:cNvPr>
          <p:cNvSpPr txBox="1"/>
          <p:nvPr/>
        </p:nvSpPr>
        <p:spPr>
          <a:xfrm>
            <a:off x="4154556" y="4965599"/>
            <a:ext cx="83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6</a:t>
            </a:r>
            <a:endParaRPr lang="en-U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1680FE2-6371-4513-9EF2-EC0957A8A1B4}"/>
              </a:ext>
            </a:extLst>
          </p:cNvPr>
          <p:cNvSpPr txBox="1"/>
          <p:nvPr/>
        </p:nvSpPr>
        <p:spPr>
          <a:xfrm>
            <a:off x="3335914" y="1945793"/>
            <a:ext cx="931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11</a:t>
            </a:r>
            <a:endParaRPr lang="en-U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B4A84DC-310D-4C7F-890A-939934774022}"/>
              </a:ext>
            </a:extLst>
          </p:cNvPr>
          <p:cNvSpPr txBox="1"/>
          <p:nvPr/>
        </p:nvSpPr>
        <p:spPr>
          <a:xfrm>
            <a:off x="4117508" y="3674071"/>
            <a:ext cx="2182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Hour hand </a:t>
            </a:r>
            <a:endParaRPr lang="en-U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xmlns="" id="{8A7FCCDA-C855-4DE5-8F9E-CD22AFAACC98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xmlns="" id="{3A111333-BB84-47DF-BA11-33206E7FDD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8" name="Rectangle 5">
              <a:extLst>
                <a:ext uri="{FF2B5EF4-FFF2-40B4-BE49-F238E27FC236}">
                  <a16:creationId xmlns:a16="http://schemas.microsoft.com/office/drawing/2014/main" xmlns="" id="{40F89397-59D6-4479-A3D6-F2E8254B3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0FAA7DC-82BB-452E-873A-E7BFB0E01CE4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2062952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39878AE-DF77-4B59-90C7-CE8DF7B28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92BD6A-B0D0-44FE-AA73-9A996C87327F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1</a:t>
            </a:r>
          </a:p>
          <a:p>
            <a:pPr algn="ctr"/>
            <a:endParaRPr lang="en-US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Write the time shown on this clock.</a:t>
            </a:r>
          </a:p>
          <a:p>
            <a:pPr algn="ctr"/>
            <a:endParaRPr lang="en-GB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1DEB01B8-8FC6-481E-BF74-6EEC14951709}"/>
              </a:ext>
            </a:extLst>
          </p:cNvPr>
          <p:cNvCxnSpPr>
            <a:cxnSpLocks/>
          </p:cNvCxnSpPr>
          <p:nvPr/>
        </p:nvCxnSpPr>
        <p:spPr>
          <a:xfrm>
            <a:off x="4522840" y="3628101"/>
            <a:ext cx="0" cy="147326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7DB06D63-528C-4FDF-83D2-1FF60D2AB6AF}"/>
              </a:ext>
            </a:extLst>
          </p:cNvPr>
          <p:cNvCxnSpPr>
            <a:cxnSpLocks/>
          </p:cNvCxnSpPr>
          <p:nvPr/>
        </p:nvCxnSpPr>
        <p:spPr>
          <a:xfrm flipV="1">
            <a:off x="4522840" y="2812024"/>
            <a:ext cx="245805" cy="80378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3">
            <a:extLst>
              <a:ext uri="{FF2B5EF4-FFF2-40B4-BE49-F238E27FC236}">
                <a16:creationId xmlns:a16="http://schemas.microsoft.com/office/drawing/2014/main" xmlns="" id="{EEC1F086-4A93-4F71-BAE3-E9F3B8F9704C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xmlns="" id="{2CEA7F10-34FE-4CEF-909D-B604BF953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xmlns="" id="{307FF704-FFFB-4D36-84B2-9E7A1FD40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1211C8A-3889-4149-B295-0F679028A42C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17384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39878AE-DF77-4B59-90C7-CE8DF7B28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B92BD6A-B0D0-44FE-AA73-9A996C87327F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1</a:t>
            </a:r>
          </a:p>
          <a:p>
            <a:pPr algn="ctr"/>
            <a:endParaRPr lang="en-US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Write the time shown on this clock.</a:t>
            </a:r>
          </a:p>
          <a:p>
            <a:pPr algn="ctr"/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Half</a:t>
            </a:r>
            <a:r>
              <a:rPr lang="en-GB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past 12</a:t>
            </a:r>
            <a:endParaRPr lang="en-GB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1DEB01B8-8FC6-481E-BF74-6EEC14951709}"/>
              </a:ext>
            </a:extLst>
          </p:cNvPr>
          <p:cNvCxnSpPr>
            <a:cxnSpLocks/>
          </p:cNvCxnSpPr>
          <p:nvPr/>
        </p:nvCxnSpPr>
        <p:spPr>
          <a:xfrm>
            <a:off x="4522840" y="3628101"/>
            <a:ext cx="0" cy="147326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7DB06D63-528C-4FDF-83D2-1FF60D2AB6AF}"/>
              </a:ext>
            </a:extLst>
          </p:cNvPr>
          <p:cNvCxnSpPr>
            <a:cxnSpLocks/>
          </p:cNvCxnSpPr>
          <p:nvPr/>
        </p:nvCxnSpPr>
        <p:spPr>
          <a:xfrm flipV="1">
            <a:off x="4522840" y="2812024"/>
            <a:ext cx="245805" cy="80378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3">
            <a:extLst>
              <a:ext uri="{FF2B5EF4-FFF2-40B4-BE49-F238E27FC236}">
                <a16:creationId xmlns:a16="http://schemas.microsoft.com/office/drawing/2014/main" xmlns="" id="{14E30B0C-621C-4B66-9495-D3E098ED6415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xmlns="" id="{8D73866E-F96D-4ADF-8E0D-4110AB7487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xmlns="" id="{DC260A70-6E89-4AE8-B66D-2C55C993D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85968F3-2C3C-4E6F-A2E0-149E7E2E9FFE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235977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39878AE-DF77-4B59-90C7-CE8DF7B28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A1959B0-FBB6-4AD0-BD65-B7D565B379A7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2</a:t>
            </a:r>
          </a:p>
          <a:p>
            <a:pPr algn="ctr"/>
            <a:endParaRPr lang="en-US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 defTabSz="685800">
              <a:defRPr/>
            </a:pP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Draw the missing hands on the clock so that it shows the correct time written beneath it.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lvl="0" algn="ctr" defTabSz="685800">
              <a:defRPr/>
            </a:pP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Half past 6</a:t>
            </a:r>
          </a:p>
          <a:p>
            <a:pPr algn="ctr"/>
            <a:endParaRPr lang="en-GB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xmlns="" id="{9ABEF02D-F5F2-43A3-A4A6-1EB70D8C4D02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xmlns="" id="{2FD11160-7235-40D7-9D69-76458775E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7ED55797-C62D-4084-802C-E7E5F14E2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254D75C-3982-4EB4-88F8-71AB09286A14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997028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39878AE-DF77-4B59-90C7-CE8DF7B28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A1959B0-FBB6-4AD0-BD65-B7D565B379A7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2</a:t>
            </a:r>
          </a:p>
          <a:p>
            <a:pPr algn="ctr"/>
            <a:endParaRPr lang="en-US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lvl="0" algn="ctr" defTabSz="685800">
              <a:defRPr/>
            </a:pP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Draw the missing hands on the clock so that it shows the correct time written beneath it.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lvl="0" algn="ctr" defTabSz="685800">
              <a:defRPr/>
            </a:pP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Half past 6</a:t>
            </a:r>
          </a:p>
          <a:p>
            <a:pPr algn="ctr"/>
            <a:endParaRPr lang="en-GB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23B5EBA5-CA6E-43CF-A836-7BACC6AB558F}"/>
              </a:ext>
            </a:extLst>
          </p:cNvPr>
          <p:cNvCxnSpPr>
            <a:cxnSpLocks/>
          </p:cNvCxnSpPr>
          <p:nvPr/>
        </p:nvCxnSpPr>
        <p:spPr>
          <a:xfrm>
            <a:off x="4522840" y="3628101"/>
            <a:ext cx="0" cy="14732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F9889EAE-C6FA-4648-B4A4-708614A961C1}"/>
              </a:ext>
            </a:extLst>
          </p:cNvPr>
          <p:cNvCxnSpPr>
            <a:cxnSpLocks/>
          </p:cNvCxnSpPr>
          <p:nvPr/>
        </p:nvCxnSpPr>
        <p:spPr>
          <a:xfrm flipH="1">
            <a:off x="4257368" y="3615812"/>
            <a:ext cx="265472" cy="9070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3">
            <a:extLst>
              <a:ext uri="{FF2B5EF4-FFF2-40B4-BE49-F238E27FC236}">
                <a16:creationId xmlns:a16="http://schemas.microsoft.com/office/drawing/2014/main" xmlns="" id="{12722BD8-2653-42B0-9F84-6F4FD9F2591E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913A7D40-DED2-4BD2-ACAF-9C7F7AD1B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xmlns="" id="{BD054616-E251-4C81-B422-7FEA81AEC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ECEDB78-9401-40EB-B4CA-00DDF49CD2DB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2595134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C114A55-6505-44A0-92CD-308F8D46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00614228-FC59-41C2-9F14-9EE73799A7B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59877" y="2371527"/>
          <a:ext cx="2723974" cy="28679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3974">
                  <a:extLst>
                    <a:ext uri="{9D8B030D-6E8A-4147-A177-3AD203B41FA5}">
                      <a16:colId xmlns:a16="http://schemas.microsoft.com/office/drawing/2014/main" xmlns="" val="1556652529"/>
                    </a:ext>
                  </a:extLst>
                </a:gridCol>
              </a:tblGrid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SassoonCRInfantMedium" panose="02000603020000020003" pitchFamily="2" charset="0"/>
                        </a:rPr>
                        <a:t>Half past12</a:t>
                      </a:r>
                    </a:p>
                  </a:txBody>
                  <a:tcPr marL="180506" marR="180506" marT="90253" marB="90253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9610879"/>
                  </a:ext>
                </a:extLst>
              </a:tr>
              <a:tr h="313368">
                <a:tc>
                  <a:txBody>
                    <a:bodyPr/>
                    <a:lstStyle/>
                    <a:p>
                      <a:pPr algn="ctr"/>
                      <a:endParaRPr lang="en-GB" sz="200" dirty="0">
                        <a:latin typeface="SassoonCRInfantMedium" panose="02000603020000020003" pitchFamily="2" charset="0"/>
                      </a:endParaRPr>
                    </a:p>
                  </a:txBody>
                  <a:tcPr marL="180506" marR="180506" marT="90253" marB="9025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424727"/>
                  </a:ext>
                </a:extLst>
              </a:tr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SassoonCRInfantMedium" panose="02000603020000020003" pitchFamily="2" charset="0"/>
                        </a:rPr>
                        <a:t>3 o’clock</a:t>
                      </a:r>
                    </a:p>
                  </a:txBody>
                  <a:tcPr marL="180506" marR="180506" marT="90253" marB="90253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0567157"/>
                  </a:ext>
                </a:extLst>
              </a:tr>
              <a:tr h="328068">
                <a:tc>
                  <a:txBody>
                    <a:bodyPr/>
                    <a:lstStyle/>
                    <a:p>
                      <a:pPr algn="ctr"/>
                      <a:endParaRPr lang="en-GB" sz="400" dirty="0">
                        <a:latin typeface="SassoonCRInfantMedium" panose="02000603020000020003" pitchFamily="2" charset="0"/>
                      </a:endParaRPr>
                    </a:p>
                  </a:txBody>
                  <a:tcPr marL="180506" marR="180506" marT="90253" marB="9025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9473588"/>
                  </a:ext>
                </a:extLst>
              </a:tr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SassoonCRInfantMedium" panose="02000603020000020003" pitchFamily="2" charset="0"/>
                        </a:rPr>
                        <a:t>Half past 6</a:t>
                      </a:r>
                    </a:p>
                  </a:txBody>
                  <a:tcPr marL="180506" marR="180506" marT="90253" marB="90253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8314708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DC45C10-9F52-4DCC-8519-FE663FD441ED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3</a:t>
            </a:r>
          </a:p>
          <a:p>
            <a:pPr algn="ctr"/>
            <a:endParaRPr lang="en-US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lvl="0"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Draw a line to match the clocks to the correct </a:t>
            </a:r>
          </a:p>
          <a:p>
            <a:pPr lvl="0"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written time.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GB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BCE9021E-2156-46F6-9553-4F44522A25BA}"/>
              </a:ext>
            </a:extLst>
          </p:cNvPr>
          <p:cNvCxnSpPr>
            <a:cxnSpLocks/>
          </p:cNvCxnSpPr>
          <p:nvPr/>
        </p:nvCxnSpPr>
        <p:spPr>
          <a:xfrm>
            <a:off x="2113936" y="2729214"/>
            <a:ext cx="0" cy="751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BE8C641C-2962-4AB2-9463-18B70F18B2FB}"/>
              </a:ext>
            </a:extLst>
          </p:cNvPr>
          <p:cNvCxnSpPr>
            <a:cxnSpLocks/>
          </p:cNvCxnSpPr>
          <p:nvPr/>
        </p:nvCxnSpPr>
        <p:spPr>
          <a:xfrm flipH="1">
            <a:off x="1973870" y="2716925"/>
            <a:ext cx="140066" cy="4785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FDEA91F2-BE37-46F0-8DC4-DCE78647EB55}"/>
              </a:ext>
            </a:extLst>
          </p:cNvPr>
          <p:cNvCxnSpPr>
            <a:cxnSpLocks/>
          </p:cNvCxnSpPr>
          <p:nvPr/>
        </p:nvCxnSpPr>
        <p:spPr>
          <a:xfrm flipV="1">
            <a:off x="2116438" y="4140143"/>
            <a:ext cx="0" cy="751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FADABAC7-72BE-454E-89A5-D48B3F2B81CD}"/>
              </a:ext>
            </a:extLst>
          </p:cNvPr>
          <p:cNvCxnSpPr>
            <a:cxnSpLocks/>
          </p:cNvCxnSpPr>
          <p:nvPr/>
        </p:nvCxnSpPr>
        <p:spPr>
          <a:xfrm>
            <a:off x="2102896" y="4867351"/>
            <a:ext cx="4928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3FE7F331-99CC-402F-B96B-4D49B7E0AA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981556"/>
              </p:ext>
            </p:extLst>
          </p:nvPr>
        </p:nvGraphicFramePr>
        <p:xfrm>
          <a:off x="5354748" y="2376412"/>
          <a:ext cx="2723974" cy="28679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3974">
                  <a:extLst>
                    <a:ext uri="{9D8B030D-6E8A-4147-A177-3AD203B41FA5}">
                      <a16:colId xmlns:a16="http://schemas.microsoft.com/office/drawing/2014/main" xmlns="" val="1556652529"/>
                    </a:ext>
                  </a:extLst>
                </a:gridCol>
              </a:tblGrid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Half past 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9610879"/>
                  </a:ext>
                </a:extLst>
              </a:tr>
              <a:tr h="313368">
                <a:tc>
                  <a:txBody>
                    <a:bodyPr/>
                    <a:lstStyle/>
                    <a:p>
                      <a:pPr algn="ctr"/>
                      <a:endParaRPr lang="en-GB" sz="1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424727"/>
                  </a:ext>
                </a:extLst>
              </a:tr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3 o’clock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0567157"/>
                  </a:ext>
                </a:extLst>
              </a:tr>
              <a:tr h="328068">
                <a:tc>
                  <a:txBody>
                    <a:bodyPr/>
                    <a:lstStyle/>
                    <a:p>
                      <a:pPr algn="ctr"/>
                      <a:endParaRPr lang="en-GB" sz="1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9473588"/>
                  </a:ext>
                </a:extLst>
              </a:tr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Half past 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8314708"/>
                  </a:ext>
                </a:extLst>
              </a:tr>
            </a:tbl>
          </a:graphicData>
        </a:graphic>
      </p:graphicFrame>
      <p:grpSp>
        <p:nvGrpSpPr>
          <p:cNvPr id="15" name="Group 3">
            <a:extLst>
              <a:ext uri="{FF2B5EF4-FFF2-40B4-BE49-F238E27FC236}">
                <a16:creationId xmlns:a16="http://schemas.microsoft.com/office/drawing/2014/main" xmlns="" id="{EE30C16B-5482-45F7-BA9C-02F9863BFCB6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xmlns="" id="{3F418AAC-44AA-4521-AF56-BB64599956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17F12FF3-89B4-4157-9543-F9BDB989B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B40BE40-3A55-4493-B080-8F498A7877BF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3666386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C114A55-6505-44A0-92CD-308F8D46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00614228-FC59-41C2-9F14-9EE73799A7B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59877" y="2371527"/>
          <a:ext cx="2723974" cy="28679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3974">
                  <a:extLst>
                    <a:ext uri="{9D8B030D-6E8A-4147-A177-3AD203B41FA5}">
                      <a16:colId xmlns:a16="http://schemas.microsoft.com/office/drawing/2014/main" xmlns="" val="1556652529"/>
                    </a:ext>
                  </a:extLst>
                </a:gridCol>
              </a:tblGrid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SassoonCRInfantMedium" panose="02000603020000020003" pitchFamily="2" charset="0"/>
                        </a:rPr>
                        <a:t>Half past12</a:t>
                      </a:r>
                    </a:p>
                  </a:txBody>
                  <a:tcPr marL="180506" marR="180506" marT="90253" marB="90253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9610879"/>
                  </a:ext>
                </a:extLst>
              </a:tr>
              <a:tr h="313368">
                <a:tc>
                  <a:txBody>
                    <a:bodyPr/>
                    <a:lstStyle/>
                    <a:p>
                      <a:pPr algn="ctr"/>
                      <a:endParaRPr lang="en-GB" sz="200" dirty="0">
                        <a:latin typeface="SassoonCRInfantMedium" panose="02000603020000020003" pitchFamily="2" charset="0"/>
                      </a:endParaRPr>
                    </a:p>
                  </a:txBody>
                  <a:tcPr marL="180506" marR="180506" marT="90253" marB="9025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424727"/>
                  </a:ext>
                </a:extLst>
              </a:tr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SassoonCRInfantMedium" panose="02000603020000020003" pitchFamily="2" charset="0"/>
                        </a:rPr>
                        <a:t>3 o’clock</a:t>
                      </a:r>
                    </a:p>
                  </a:txBody>
                  <a:tcPr marL="180506" marR="180506" marT="90253" marB="90253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0567157"/>
                  </a:ext>
                </a:extLst>
              </a:tr>
              <a:tr h="328068">
                <a:tc>
                  <a:txBody>
                    <a:bodyPr/>
                    <a:lstStyle/>
                    <a:p>
                      <a:pPr algn="ctr"/>
                      <a:endParaRPr lang="en-GB" sz="400" dirty="0">
                        <a:latin typeface="SassoonCRInfantMedium" panose="02000603020000020003" pitchFamily="2" charset="0"/>
                      </a:endParaRPr>
                    </a:p>
                  </a:txBody>
                  <a:tcPr marL="180506" marR="180506" marT="90253" marB="9025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9473588"/>
                  </a:ext>
                </a:extLst>
              </a:tr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SassoonCRInfantMedium" panose="02000603020000020003" pitchFamily="2" charset="0"/>
                        </a:rPr>
                        <a:t>Half past 6</a:t>
                      </a:r>
                    </a:p>
                  </a:txBody>
                  <a:tcPr marL="180506" marR="180506" marT="90253" marB="90253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8314708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DC45C10-9F52-4DCC-8519-FE663FD441ED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3</a:t>
            </a:r>
          </a:p>
          <a:p>
            <a:pPr algn="ctr"/>
            <a:endParaRPr lang="en-US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Draw a line to match the clocks to the correct </a:t>
            </a:r>
          </a:p>
          <a:p>
            <a:pPr lvl="0"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written time.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BCE9021E-2156-46F6-9553-4F44522A25BA}"/>
              </a:ext>
            </a:extLst>
          </p:cNvPr>
          <p:cNvCxnSpPr>
            <a:cxnSpLocks/>
          </p:cNvCxnSpPr>
          <p:nvPr/>
        </p:nvCxnSpPr>
        <p:spPr>
          <a:xfrm>
            <a:off x="2113936" y="2729214"/>
            <a:ext cx="0" cy="751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BE8C641C-2962-4AB2-9463-18B70F18B2FB}"/>
              </a:ext>
            </a:extLst>
          </p:cNvPr>
          <p:cNvCxnSpPr>
            <a:cxnSpLocks/>
          </p:cNvCxnSpPr>
          <p:nvPr/>
        </p:nvCxnSpPr>
        <p:spPr>
          <a:xfrm flipH="1">
            <a:off x="1973870" y="2716925"/>
            <a:ext cx="140066" cy="4785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FDEA91F2-BE37-46F0-8DC4-DCE78647EB55}"/>
              </a:ext>
            </a:extLst>
          </p:cNvPr>
          <p:cNvCxnSpPr>
            <a:cxnSpLocks/>
          </p:cNvCxnSpPr>
          <p:nvPr/>
        </p:nvCxnSpPr>
        <p:spPr>
          <a:xfrm flipV="1">
            <a:off x="2116438" y="4140143"/>
            <a:ext cx="0" cy="751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FADABAC7-72BE-454E-89A5-D48B3F2B81CD}"/>
              </a:ext>
            </a:extLst>
          </p:cNvPr>
          <p:cNvCxnSpPr>
            <a:cxnSpLocks/>
          </p:cNvCxnSpPr>
          <p:nvPr/>
        </p:nvCxnSpPr>
        <p:spPr>
          <a:xfrm>
            <a:off x="2102896" y="4867351"/>
            <a:ext cx="4928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0049264-7BD4-46AE-B170-C8C629D83697}"/>
              </a:ext>
            </a:extLst>
          </p:cNvPr>
          <p:cNvCxnSpPr>
            <a:cxnSpLocks/>
          </p:cNvCxnSpPr>
          <p:nvPr/>
        </p:nvCxnSpPr>
        <p:spPr>
          <a:xfrm>
            <a:off x="2979174" y="2694039"/>
            <a:ext cx="2380703" cy="2173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E05AECA-A81A-4325-91C5-E756E0C54C96}"/>
              </a:ext>
            </a:extLst>
          </p:cNvPr>
          <p:cNvCxnSpPr>
            <a:cxnSpLocks/>
          </p:cNvCxnSpPr>
          <p:nvPr/>
        </p:nvCxnSpPr>
        <p:spPr>
          <a:xfrm flipV="1">
            <a:off x="2979174" y="3805524"/>
            <a:ext cx="2380703" cy="10614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xmlns="" id="{C26E15C3-729B-45D0-90CA-EDC931488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489746"/>
              </p:ext>
            </p:extLst>
          </p:nvPr>
        </p:nvGraphicFramePr>
        <p:xfrm>
          <a:off x="5354748" y="2376412"/>
          <a:ext cx="2723974" cy="28679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3974">
                  <a:extLst>
                    <a:ext uri="{9D8B030D-6E8A-4147-A177-3AD203B41FA5}">
                      <a16:colId xmlns:a16="http://schemas.microsoft.com/office/drawing/2014/main" xmlns="" val="1556652529"/>
                    </a:ext>
                  </a:extLst>
                </a:gridCol>
              </a:tblGrid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Half past 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9610879"/>
                  </a:ext>
                </a:extLst>
              </a:tr>
              <a:tr h="313368">
                <a:tc>
                  <a:txBody>
                    <a:bodyPr/>
                    <a:lstStyle/>
                    <a:p>
                      <a:pPr algn="ctr"/>
                      <a:endParaRPr lang="en-GB" sz="1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424727"/>
                  </a:ext>
                </a:extLst>
              </a:tr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3 o’clock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0567157"/>
                  </a:ext>
                </a:extLst>
              </a:tr>
              <a:tr h="328068">
                <a:tc>
                  <a:txBody>
                    <a:bodyPr/>
                    <a:lstStyle/>
                    <a:p>
                      <a:pPr algn="ctr"/>
                      <a:endParaRPr lang="en-GB" sz="1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9473588"/>
                  </a:ext>
                </a:extLst>
              </a:tr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Half past 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8314708"/>
                  </a:ext>
                </a:extLst>
              </a:tr>
            </a:tbl>
          </a:graphicData>
        </a:graphic>
      </p:graphicFrame>
      <p:grpSp>
        <p:nvGrpSpPr>
          <p:cNvPr id="20" name="Group 3">
            <a:extLst>
              <a:ext uri="{FF2B5EF4-FFF2-40B4-BE49-F238E27FC236}">
                <a16:creationId xmlns:a16="http://schemas.microsoft.com/office/drawing/2014/main" xmlns="" id="{5CC2A758-F8AA-4818-A634-DDDA0CEB05BA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xmlns="" id="{F0167D13-7B76-499A-9218-351856680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xmlns="" id="{2FD17BAA-779F-4B2A-A0E3-A49208DD8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6ED8132-FDF7-4B0E-8668-E8753966F5C5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2759870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C114A55-6505-44A0-92CD-308F8D46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140134"/>
            <a:ext cx="8913124" cy="6322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7DE566F-A291-4D5C-A450-2E80F3A603A3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4</a:t>
            </a:r>
          </a:p>
          <a:p>
            <a:pPr algn="ctr"/>
            <a:endParaRPr lang="en-US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lvl="0"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Draw a line to match the clocks to the correct </a:t>
            </a:r>
          </a:p>
          <a:p>
            <a:pPr lvl="0" algn="ctr"/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written time.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SassoonCRInfantMedium" panose="02000603020000020003" pitchFamily="2" charset="0"/>
            </a:endParaRPr>
          </a:p>
          <a:p>
            <a:pPr algn="ctr"/>
            <a:endParaRPr lang="en-GB" sz="2000" u="sng" dirty="0">
              <a:solidFill>
                <a:schemeClr val="bg2">
                  <a:lumMod val="50000"/>
                </a:schemeClr>
              </a:solidFill>
              <a:latin typeface="SassoonCRInfantMedium" panose="02000603020000020003" pitchFamily="2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xmlns="" id="{57477F50-3CFA-43ED-A10A-125AD4FC5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556352"/>
              </p:ext>
            </p:extLst>
          </p:nvPr>
        </p:nvGraphicFramePr>
        <p:xfrm>
          <a:off x="5359877" y="2371527"/>
          <a:ext cx="2723974" cy="28679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3974">
                  <a:extLst>
                    <a:ext uri="{9D8B030D-6E8A-4147-A177-3AD203B41FA5}">
                      <a16:colId xmlns:a16="http://schemas.microsoft.com/office/drawing/2014/main" xmlns="" val="1556652529"/>
                    </a:ext>
                  </a:extLst>
                </a:gridCol>
              </a:tblGrid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Eat lunch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9610879"/>
                  </a:ext>
                </a:extLst>
              </a:tr>
              <a:tr h="313368">
                <a:tc>
                  <a:txBody>
                    <a:bodyPr/>
                    <a:lstStyle/>
                    <a:p>
                      <a:pPr algn="ctr"/>
                      <a:endParaRPr lang="en-GB" sz="1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424727"/>
                  </a:ext>
                </a:extLst>
              </a:tr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Go home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0567157"/>
                  </a:ext>
                </a:extLst>
              </a:tr>
              <a:tr h="328068">
                <a:tc>
                  <a:txBody>
                    <a:bodyPr/>
                    <a:lstStyle/>
                    <a:p>
                      <a:pPr algn="ctr"/>
                      <a:endParaRPr lang="en-GB" sz="1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9473588"/>
                  </a:ext>
                </a:extLst>
              </a:tr>
              <a:tr h="74218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Go to school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8314708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3FA8CBA3-DC70-46A1-84AE-D9B604F44CE6}"/>
              </a:ext>
            </a:extLst>
          </p:cNvPr>
          <p:cNvCxnSpPr>
            <a:cxnSpLocks/>
          </p:cNvCxnSpPr>
          <p:nvPr/>
        </p:nvCxnSpPr>
        <p:spPr>
          <a:xfrm flipV="1">
            <a:off x="2110836" y="2001626"/>
            <a:ext cx="0" cy="751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DA16F5C4-4CBB-4FE4-A219-8EEA2BF24AB9}"/>
              </a:ext>
            </a:extLst>
          </p:cNvPr>
          <p:cNvCxnSpPr>
            <a:cxnSpLocks/>
          </p:cNvCxnSpPr>
          <p:nvPr/>
        </p:nvCxnSpPr>
        <p:spPr>
          <a:xfrm flipV="1">
            <a:off x="2110836" y="2371527"/>
            <a:ext cx="0" cy="3526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F87BAB7C-4C0B-4DB6-BB67-4C8EF7DB188C}"/>
              </a:ext>
            </a:extLst>
          </p:cNvPr>
          <p:cNvCxnSpPr>
            <a:cxnSpLocks/>
          </p:cNvCxnSpPr>
          <p:nvPr/>
        </p:nvCxnSpPr>
        <p:spPr>
          <a:xfrm>
            <a:off x="2116438" y="4891549"/>
            <a:ext cx="7330" cy="7030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15976942-5B4D-4D6B-80CA-4EAC6A7AF25F}"/>
              </a:ext>
            </a:extLst>
          </p:cNvPr>
          <p:cNvCxnSpPr>
            <a:cxnSpLocks/>
          </p:cNvCxnSpPr>
          <p:nvPr/>
        </p:nvCxnSpPr>
        <p:spPr>
          <a:xfrm>
            <a:off x="2102896" y="4867351"/>
            <a:ext cx="512485" cy="117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3">
            <a:extLst>
              <a:ext uri="{FF2B5EF4-FFF2-40B4-BE49-F238E27FC236}">
                <a16:creationId xmlns:a16="http://schemas.microsoft.com/office/drawing/2014/main" xmlns="" id="{B58A34DA-9812-4DE2-974C-024F3629956E}"/>
              </a:ext>
            </a:extLst>
          </p:cNvPr>
          <p:cNvGrpSpPr>
            <a:grpSpLocks/>
          </p:cNvGrpSpPr>
          <p:nvPr/>
        </p:nvGrpSpPr>
        <p:grpSpPr bwMode="auto">
          <a:xfrm>
            <a:off x="0" y="6488989"/>
            <a:ext cx="1260476" cy="368300"/>
            <a:chOff x="1" y="6007"/>
            <a:chExt cx="794" cy="232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xmlns="" id="{BC0B6550-C708-4751-AE42-4F97186A1E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" y="6007"/>
              <a:ext cx="49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xmlns="" id="{EF475E3F-5EA8-451B-8FDD-AE691FBAFE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6133"/>
              <a:ext cx="79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>
                <a:lnSpc>
                  <a:spcPct val="83000"/>
                </a:lnSpc>
                <a:spcAft>
                  <a:spcPts val="142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>
                <a:lnSpc>
                  <a:spcPct val="83000"/>
                </a:lnSpc>
                <a:spcAft>
                  <a:spcPts val="113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>
                <a:lnSpc>
                  <a:spcPct val="83000"/>
                </a:lnSpc>
                <a:spcAft>
                  <a:spcPts val="85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>
                <a:lnSpc>
                  <a:spcPct val="83000"/>
                </a:lnSpc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>
                <a:lnSpc>
                  <a:spcPct val="83000"/>
                </a:lnSpc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lnSpc>
                  <a:spcPct val="83000"/>
                </a:lnSpc>
                <a:spcBef>
                  <a:spcPct val="0"/>
                </a:spcBef>
                <a:spcAft>
                  <a:spcPts val="288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500" b="1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3A8938A-872B-4205-AD51-B71FCF6FF6C0}"/>
              </a:ext>
            </a:extLst>
          </p:cNvPr>
          <p:cNvSpPr txBox="1"/>
          <p:nvPr/>
        </p:nvSpPr>
        <p:spPr>
          <a:xfrm>
            <a:off x="8330623" y="6014092"/>
            <a:ext cx="538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Century Gothic" panose="020B0502020202020204" pitchFamily="34" charset="0"/>
              </a:rPr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1387201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FAF844F8D8A5418E98F34D21016ED8" ma:contentTypeVersion="17" ma:contentTypeDescription="Create a new document." ma:contentTypeScope="" ma:versionID="6768ad0e7065588ff79bad5efd391656">
  <xsd:schema xmlns:xsd="http://www.w3.org/2001/XMLSchema" xmlns:xs="http://www.w3.org/2001/XMLSchema" xmlns:p="http://schemas.microsoft.com/office/2006/metadata/properties" xmlns:ns1="http://schemas.microsoft.com/sharepoint/v3" xmlns:ns2="86144f90-c7b6-48d0-aae5-f5e9e48cc3df" xmlns:ns3="0f0ae0ff-29c4-4766-b250-c1a9bee8d430" targetNamespace="http://schemas.microsoft.com/office/2006/metadata/properties" ma:root="true" ma:fieldsID="023737c47b7c15f707c24ad90848c5a9" ns1:_="" ns2:_="" ns3:_="">
    <xsd:import namespace="http://schemas.microsoft.com/sharepoint/v3"/>
    <xsd:import namespace="86144f90-c7b6-48d0-aae5-f5e9e48cc3df"/>
    <xsd:import namespace="0f0ae0ff-29c4-4766-b250-c1a9bee8d43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2:TaxKeywordTaxHTField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44f90-c7b6-48d0-aae5-f5e9e48cc3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KeywordTaxHTField" ma:index="13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description="" ma:hidden="true" ma:list="{22ec0cf8-456d-4606-8852-2ed8c6b517f4}" ma:internalName="TaxCatchAll" ma:showField="CatchAllData" ma:web="86144f90-c7b6-48d0-aae5-f5e9e48cc3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0ae0ff-29c4-4766-b250-c1a9bee8d4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8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9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KeywordTaxHTField xmlns="86144f90-c7b6-48d0-aae5-f5e9e48cc3df">
      <Terms xmlns="http://schemas.microsoft.com/office/infopath/2007/PartnerControls"/>
    </TaxKeywordTaxHTField>
    <_ip_UnifiedCompliancePolicyProperties xmlns="http://schemas.microsoft.com/sharepoint/v3" xsi:nil="true"/>
    <TaxCatchAll xmlns="86144f90-c7b6-48d0-aae5-f5e9e48cc3df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C6BE15-D6D0-4018-AE13-1DB36D846B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6144f90-c7b6-48d0-aae5-f5e9e48cc3df"/>
    <ds:schemaRef ds:uri="0f0ae0ff-29c4-4766-b250-c1a9bee8d4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F8F11D-A449-4684-B8E0-461263A2E192}">
  <ds:schemaRefs>
    <ds:schemaRef ds:uri="86144f90-c7b6-48d0-aae5-f5e9e48cc3df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0f0ae0ff-29c4-4766-b250-c1a9bee8d430"/>
    <ds:schemaRef ds:uri="http://schemas.microsoft.com/office/2006/documentManagement/types"/>
    <ds:schemaRef ds:uri="http://purl.org/dc/dcmitype/"/>
    <ds:schemaRef ds:uri="http://purl.org/dc/terms/"/>
    <ds:schemaRef ds:uri="http://schemas.microsoft.com/sharepoint/v3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BE7001C-4FE1-4FF1-8D32-419BDEA7C0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1397</TotalTime>
  <Words>610</Words>
  <Application>Microsoft Office PowerPoint</Application>
  <PresentationFormat>On-screen Show (4:3)</PresentationFormat>
  <Paragraphs>284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Century Gothic</vt:lpstr>
      <vt:lpstr>SimSun</vt:lpstr>
      <vt:lpstr>Calibri Light</vt:lpstr>
      <vt:lpstr>SassoonCRInfantMedium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Ashleigh Sobol</dc:creator>
  <cp:lastModifiedBy>SadiaK</cp:lastModifiedBy>
  <cp:revision>97</cp:revision>
  <dcterms:created xsi:type="dcterms:W3CDTF">2018-03-17T10:08:43Z</dcterms:created>
  <dcterms:modified xsi:type="dcterms:W3CDTF">2020-06-16T09:34:59Z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0x01010060FAF844F8D8A5418E98F34D21016ED8</vt:lpwstr>
  </property>
  <property fmtid="{D5CDD505-2E9C-101B-9397-08002B2CF9AE}" pid="3" name="TaxKeyword">
    <vt:lpwstr/>
  </property>
</Properties>
</file>