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71" r:id="rId6"/>
    <p:sldId id="372" r:id="rId7"/>
    <p:sldId id="360" r:id="rId8"/>
    <p:sldId id="387" r:id="rId9"/>
    <p:sldId id="374" r:id="rId10"/>
    <p:sldId id="375" r:id="rId11"/>
    <p:sldId id="376" r:id="rId12"/>
    <p:sldId id="392" r:id="rId13"/>
    <p:sldId id="378" r:id="rId14"/>
    <p:sldId id="393" r:id="rId15"/>
    <p:sldId id="314" r:id="rId16"/>
    <p:sldId id="391" r:id="rId17"/>
    <p:sldId id="390" r:id="rId18"/>
    <p:sldId id="355" r:id="rId19"/>
    <p:sldId id="388" r:id="rId20"/>
    <p:sldId id="381" r:id="rId21"/>
    <p:sldId id="38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FAF"/>
    <a:srgbClr val="FF9393"/>
    <a:srgbClr val="FFCA18"/>
    <a:srgbClr val="767171"/>
    <a:srgbClr val="FF0DFF"/>
    <a:srgbClr val="FFB9FF"/>
    <a:srgbClr val="FFA7FF"/>
    <a:srgbClr val="AA72D4"/>
    <a:srgbClr val="DAC1ED"/>
    <a:srgbClr val="D5B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94FFE8-84C8-4E46-B2FA-5FE57C2226BE}" v="79" dt="2019-05-01T11:23:22.307"/>
    <p1510:client id="{5BD82F1E-1CF5-4D56-8502-5E830AD559AA}" v="9" dt="2019-05-02T09:02:38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anor Simpson" userId="975f5492-d74c-431c-90fe-9bfc34b8124b" providerId="ADAL" clId="{3194FFE8-84C8-4E46-B2FA-5FE57C2226BE}"/>
    <pc:docChg chg="undo custSel addSld delSld modSld sldOrd">
      <pc:chgData name="Eleanor Simpson" userId="975f5492-d74c-431c-90fe-9bfc34b8124b" providerId="ADAL" clId="{3194FFE8-84C8-4E46-B2FA-5FE57C2226BE}" dt="2019-05-01T11:23:22.306" v="774" actId="207"/>
      <pc:docMkLst>
        <pc:docMk/>
      </pc:docMkLst>
      <pc:sldChg chg="addSp delSp modSp">
        <pc:chgData name="Eleanor Simpson" userId="975f5492-d74c-431c-90fe-9bfc34b8124b" providerId="ADAL" clId="{3194FFE8-84C8-4E46-B2FA-5FE57C2226BE}" dt="2019-05-01T10:28:37.389" v="543"/>
        <pc:sldMkLst>
          <pc:docMk/>
          <pc:sldMk cId="2637481266" sldId="256"/>
        </pc:sldMkLst>
        <pc:spChg chg="add del mod">
          <ac:chgData name="Eleanor Simpson" userId="975f5492-d74c-431c-90fe-9bfc34b8124b" providerId="ADAL" clId="{3194FFE8-84C8-4E46-B2FA-5FE57C2226BE}" dt="2019-05-01T10:28:21.941" v="539"/>
          <ac:spMkLst>
            <pc:docMk/>
            <pc:sldMk cId="2637481266" sldId="256"/>
            <ac:spMk id="11" creationId="{5F661BA9-3265-4BF1-BC35-3231184FB751}"/>
          </ac:spMkLst>
        </pc:spChg>
        <pc:spChg chg="add">
          <ac:chgData name="Eleanor Simpson" userId="975f5492-d74c-431c-90fe-9bfc34b8124b" providerId="ADAL" clId="{3194FFE8-84C8-4E46-B2FA-5FE57C2226BE}" dt="2019-05-01T10:28:25.758" v="542"/>
          <ac:spMkLst>
            <pc:docMk/>
            <pc:sldMk cId="2637481266" sldId="256"/>
            <ac:spMk id="12" creationId="{B6AA24A8-734C-4B2E-B623-A252C9810535}"/>
          </ac:spMkLst>
        </pc:spChg>
        <pc:spChg chg="del mod">
          <ac:chgData name="Eleanor Simpson" userId="975f5492-d74c-431c-90fe-9bfc34b8124b" providerId="ADAL" clId="{3194FFE8-84C8-4E46-B2FA-5FE57C2226BE}" dt="2019-05-01T10:28:24.470" v="541" actId="478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5:43.880" v="466"/>
          <ac:grpSpMkLst>
            <pc:docMk/>
            <pc:sldMk cId="2637481266" sldId="256"/>
            <ac:grpSpMk id="7" creationId="{A46DB8C3-673B-4C62-81B2-9EB78E42A5F9}"/>
          </ac:grpSpMkLst>
        </pc:grpChg>
        <pc:grpChg chg="del">
          <ac:chgData name="Eleanor Simpson" userId="975f5492-d74c-431c-90fe-9bfc34b8124b" providerId="ADAL" clId="{3194FFE8-84C8-4E46-B2FA-5FE57C2226BE}" dt="2019-04-30T12:45:43.149" v="465" actId="478"/>
          <ac:grpSpMkLst>
            <pc:docMk/>
            <pc:sldMk cId="2637481266" sldId="256"/>
            <ac:grpSpMk id="16" creationId="{B31300A9-E3C5-4701-8EF1-45ED088A04DD}"/>
          </ac:grpSpMkLst>
        </pc:grpChg>
        <pc:picChg chg="add">
          <ac:chgData name="Eleanor Simpson" userId="975f5492-d74c-431c-90fe-9bfc34b8124b" providerId="ADAL" clId="{3194FFE8-84C8-4E46-B2FA-5FE57C2226BE}" dt="2019-05-01T10:28:37.389" v="543"/>
          <ac:picMkLst>
            <pc:docMk/>
            <pc:sldMk cId="2637481266" sldId="256"/>
            <ac:picMk id="13" creationId="{1E2CAC49-638C-4C2B-8C82-B734CA204933}"/>
          </ac:picMkLst>
        </pc:picChg>
      </pc:sldChg>
      <pc:sldChg chg="addSp delSp modSp">
        <pc:chgData name="Eleanor Simpson" userId="975f5492-d74c-431c-90fe-9bfc34b8124b" providerId="ADAL" clId="{3194FFE8-84C8-4E46-B2FA-5FE57C2226BE}" dt="2019-04-30T12:45:49.437" v="468"/>
        <pc:sldMkLst>
          <pc:docMk/>
          <pc:sldMk cId="3855900595" sldId="301"/>
        </pc:sldMkLst>
        <pc:spChg chg="mod">
          <ac:chgData name="Eleanor Simpson" userId="975f5492-d74c-431c-90fe-9bfc34b8124b" providerId="ADAL" clId="{3194FFE8-84C8-4E46-B2FA-5FE57C2226BE}" dt="2019-04-30T09:28:18.935" v="18" actId="20577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5:49.437" v="468"/>
          <ac:grpSpMkLst>
            <pc:docMk/>
            <pc:sldMk cId="3855900595" sldId="301"/>
            <ac:grpSpMk id="7" creationId="{D2FC5CC3-214E-41BB-9C62-771520AB085D}"/>
          </ac:grpSpMkLst>
        </pc:grpChg>
        <pc:grpChg chg="del">
          <ac:chgData name="Eleanor Simpson" userId="975f5492-d74c-431c-90fe-9bfc34b8124b" providerId="ADAL" clId="{3194FFE8-84C8-4E46-B2FA-5FE57C2226BE}" dt="2019-04-30T12:45:48.709" v="467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6:50.605" v="490"/>
        <pc:sldMkLst>
          <pc:docMk/>
          <pc:sldMk cId="636014570" sldId="314"/>
        </pc:sldMkLst>
        <pc:spChg chg="mod">
          <ac:chgData name="Eleanor Simpson" userId="975f5492-d74c-431c-90fe-9bfc34b8124b" providerId="ADAL" clId="{3194FFE8-84C8-4E46-B2FA-5FE57C2226BE}" dt="2019-04-30T12:21:46.069" v="317" actId="404"/>
          <ac:spMkLst>
            <pc:docMk/>
            <pc:sldMk cId="636014570" sldId="314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50.605" v="490"/>
          <ac:grpSpMkLst>
            <pc:docMk/>
            <pc:sldMk cId="636014570" sldId="314"/>
            <ac:grpSpMk id="7" creationId="{B372394D-3254-4710-899D-E0B41291F1D3}"/>
          </ac:grpSpMkLst>
        </pc:grpChg>
        <pc:grpChg chg="del">
          <ac:chgData name="Eleanor Simpson" userId="975f5492-d74c-431c-90fe-9bfc34b8124b" providerId="ADAL" clId="{3194FFE8-84C8-4E46-B2FA-5FE57C2226BE}" dt="2019-04-30T12:46:49.875" v="489" actId="478"/>
          <ac:grpSpMkLst>
            <pc:docMk/>
            <pc:sldMk cId="636014570" sldId="314"/>
            <ac:grpSpMk id="16" creationId="{B31300A9-E3C5-4701-8EF1-45ED088A04DD}"/>
          </ac:grpSpMkLst>
        </pc:grpChg>
      </pc:sldChg>
      <pc:sldChg chg="addSp delSp modSp add del">
        <pc:chgData name="Eleanor Simpson" userId="975f5492-d74c-431c-90fe-9bfc34b8124b" providerId="ADAL" clId="{3194FFE8-84C8-4E46-B2FA-5FE57C2226BE}" dt="2019-05-01T11:03:43.709" v="725" actId="166"/>
        <pc:sldMkLst>
          <pc:docMk/>
          <pc:sldMk cId="1071900124" sldId="355"/>
        </pc:sldMkLst>
        <pc:spChg chg="add del mod">
          <ac:chgData name="Eleanor Simpson" userId="975f5492-d74c-431c-90fe-9bfc34b8124b" providerId="ADAL" clId="{3194FFE8-84C8-4E46-B2FA-5FE57C2226BE}" dt="2019-05-01T10:36:08.524" v="607" actId="478"/>
          <ac:spMkLst>
            <pc:docMk/>
            <pc:sldMk cId="1071900124" sldId="355"/>
            <ac:spMk id="2" creationId="{05D66252-CA0F-482C-9E87-87130AB77AB8}"/>
          </ac:spMkLst>
        </pc:spChg>
        <pc:spChg chg="mod">
          <ac:chgData name="Eleanor Simpson" userId="975f5492-d74c-431c-90fe-9bfc34b8124b" providerId="ADAL" clId="{3194FFE8-84C8-4E46-B2FA-5FE57C2226BE}" dt="2019-05-01T11:01:01.902" v="713" actId="164"/>
          <ac:spMkLst>
            <pc:docMk/>
            <pc:sldMk cId="1071900124" sldId="355"/>
            <ac:spMk id="7" creationId="{CC421FEC-A908-4A63-B120-6B58A09B0656}"/>
          </ac:spMkLst>
        </pc:spChg>
        <pc:spChg chg="mod">
          <ac:chgData name="Eleanor Simpson" userId="975f5492-d74c-431c-90fe-9bfc34b8124b" providerId="ADAL" clId="{3194FFE8-84C8-4E46-B2FA-5FE57C2226BE}" dt="2019-05-01T11:01:01.902" v="713" actId="164"/>
          <ac:spMkLst>
            <pc:docMk/>
            <pc:sldMk cId="1071900124" sldId="355"/>
            <ac:spMk id="9" creationId="{B1336ACF-B308-4921-9E77-43509036FBB6}"/>
          </ac:spMkLst>
        </pc:spChg>
        <pc:spChg chg="mod">
          <ac:chgData name="Eleanor Simpson" userId="975f5492-d74c-431c-90fe-9bfc34b8124b" providerId="ADAL" clId="{3194FFE8-84C8-4E46-B2FA-5FE57C2226BE}" dt="2019-05-01T11:01:01.902" v="713" actId="164"/>
          <ac:spMkLst>
            <pc:docMk/>
            <pc:sldMk cId="1071900124" sldId="355"/>
            <ac:spMk id="10" creationId="{F6D65386-6B2E-4DDD-9A05-C54EBD3DBDF2}"/>
          </ac:spMkLst>
        </pc:spChg>
        <pc:spChg chg="mod">
          <ac:chgData name="Eleanor Simpson" userId="975f5492-d74c-431c-90fe-9bfc34b8124b" providerId="ADAL" clId="{3194FFE8-84C8-4E46-B2FA-5FE57C2226BE}" dt="2019-05-01T11:01:01.902" v="713" actId="164"/>
          <ac:spMkLst>
            <pc:docMk/>
            <pc:sldMk cId="1071900124" sldId="355"/>
            <ac:spMk id="11" creationId="{4F6B497B-D932-4B1D-8D5B-C0FCDD6EDCCE}"/>
          </ac:spMkLst>
        </pc:spChg>
        <pc:spChg chg="mod">
          <ac:chgData name="Eleanor Simpson" userId="975f5492-d74c-431c-90fe-9bfc34b8124b" providerId="ADAL" clId="{3194FFE8-84C8-4E46-B2FA-5FE57C2226BE}" dt="2019-05-01T11:01:01.902" v="713" actId="164"/>
          <ac:spMkLst>
            <pc:docMk/>
            <pc:sldMk cId="1071900124" sldId="355"/>
            <ac:spMk id="12" creationId="{C00AFA7F-2A88-4A3C-88F4-24BDA7E4612B}"/>
          </ac:spMkLst>
        </pc:spChg>
        <pc:spChg chg="mod">
          <ac:chgData name="Eleanor Simpson" userId="975f5492-d74c-431c-90fe-9bfc34b8124b" providerId="ADAL" clId="{3194FFE8-84C8-4E46-B2FA-5FE57C2226BE}" dt="2019-05-01T10:40:00.256" v="692" actId="554"/>
          <ac:spMkLst>
            <pc:docMk/>
            <pc:sldMk cId="1071900124" sldId="355"/>
            <ac:spMk id="19" creationId="{5252A847-DE45-4FA3-A1F8-EEBEB845FF8E}"/>
          </ac:spMkLst>
        </pc:spChg>
        <pc:spChg chg="add mod ord">
          <ac:chgData name="Eleanor Simpson" userId="975f5492-d74c-431c-90fe-9bfc34b8124b" providerId="ADAL" clId="{3194FFE8-84C8-4E46-B2FA-5FE57C2226BE}" dt="2019-05-01T11:01:01.902" v="713" actId="164"/>
          <ac:spMkLst>
            <pc:docMk/>
            <pc:sldMk cId="1071900124" sldId="355"/>
            <ac:spMk id="36" creationId="{EC3AE450-508F-4F37-BE8C-2678964511B6}"/>
          </ac:spMkLst>
        </pc:spChg>
        <pc:spChg chg="del mod">
          <ac:chgData name="Eleanor Simpson" userId="975f5492-d74c-431c-90fe-9bfc34b8124b" providerId="ADAL" clId="{3194FFE8-84C8-4E46-B2FA-5FE57C2226BE}" dt="2019-04-30T12:25:25.980" v="349" actId="478"/>
          <ac:spMkLst>
            <pc:docMk/>
            <pc:sldMk cId="1071900124" sldId="355"/>
            <ac:spMk id="37" creationId="{FE699447-C79F-492A-9D8A-0FDDDF0A8C2A}"/>
          </ac:spMkLst>
        </pc:spChg>
        <pc:spChg chg="mod">
          <ac:chgData name="Eleanor Simpson" userId="975f5492-d74c-431c-90fe-9bfc34b8124b" providerId="ADAL" clId="{3194FFE8-84C8-4E46-B2FA-5FE57C2226BE}" dt="2019-05-01T10:39:00.144" v="681" actId="1582"/>
          <ac:spMkLst>
            <pc:docMk/>
            <pc:sldMk cId="1071900124" sldId="355"/>
            <ac:spMk id="69" creationId="{545BAF1C-67AE-40AB-A47B-F2E8F88BC70A}"/>
          </ac:spMkLst>
        </pc:spChg>
        <pc:spChg chg="mod">
          <ac:chgData name="Eleanor Simpson" userId="975f5492-d74c-431c-90fe-9bfc34b8124b" providerId="ADAL" clId="{3194FFE8-84C8-4E46-B2FA-5FE57C2226BE}" dt="2019-05-01T10:39:00.144" v="681" actId="1582"/>
          <ac:spMkLst>
            <pc:docMk/>
            <pc:sldMk cId="1071900124" sldId="355"/>
            <ac:spMk id="70" creationId="{ECE619B0-F951-4B4E-9282-26CA18F2EE48}"/>
          </ac:spMkLst>
        </pc:spChg>
        <pc:spChg chg="mod">
          <ac:chgData name="Eleanor Simpson" userId="975f5492-d74c-431c-90fe-9bfc34b8124b" providerId="ADAL" clId="{3194FFE8-84C8-4E46-B2FA-5FE57C2226BE}" dt="2019-05-01T10:39:00.144" v="681" actId="1582"/>
          <ac:spMkLst>
            <pc:docMk/>
            <pc:sldMk cId="1071900124" sldId="355"/>
            <ac:spMk id="71" creationId="{17A4C824-7B1A-404B-A91E-78BF238DE004}"/>
          </ac:spMkLst>
        </pc:spChg>
        <pc:spChg chg="mod">
          <ac:chgData name="Eleanor Simpson" userId="975f5492-d74c-431c-90fe-9bfc34b8124b" providerId="ADAL" clId="{3194FFE8-84C8-4E46-B2FA-5FE57C2226BE}" dt="2019-05-01T10:39:06.462" v="682" actId="1582"/>
          <ac:spMkLst>
            <pc:docMk/>
            <pc:sldMk cId="1071900124" sldId="355"/>
            <ac:spMk id="72" creationId="{B249F20F-5C2D-4D5B-B919-534F6E45EE01}"/>
          </ac:spMkLst>
        </pc:spChg>
        <pc:spChg chg="mod">
          <ac:chgData name="Eleanor Simpson" userId="975f5492-d74c-431c-90fe-9bfc34b8124b" providerId="ADAL" clId="{3194FFE8-84C8-4E46-B2FA-5FE57C2226BE}" dt="2019-05-01T10:39:06.462" v="682" actId="1582"/>
          <ac:spMkLst>
            <pc:docMk/>
            <pc:sldMk cId="1071900124" sldId="355"/>
            <ac:spMk id="73" creationId="{502F4B71-3134-4E7C-A102-EBCB29D62D7C}"/>
          </ac:spMkLst>
        </pc:spChg>
        <pc:spChg chg="mod">
          <ac:chgData name="Eleanor Simpson" userId="975f5492-d74c-431c-90fe-9bfc34b8124b" providerId="ADAL" clId="{3194FFE8-84C8-4E46-B2FA-5FE57C2226BE}" dt="2019-05-01T10:39:06.462" v="682" actId="1582"/>
          <ac:spMkLst>
            <pc:docMk/>
            <pc:sldMk cId="1071900124" sldId="355"/>
            <ac:spMk id="74" creationId="{26715DC6-1693-4545-A6AA-F2A7E0DDC4D5}"/>
          </ac:spMkLst>
        </pc:spChg>
        <pc:spChg chg="mod">
          <ac:chgData name="Eleanor Simpson" userId="975f5492-d74c-431c-90fe-9bfc34b8124b" providerId="ADAL" clId="{3194FFE8-84C8-4E46-B2FA-5FE57C2226BE}" dt="2019-05-01T10:39:06.462" v="682" actId="1582"/>
          <ac:spMkLst>
            <pc:docMk/>
            <pc:sldMk cId="1071900124" sldId="355"/>
            <ac:spMk id="75" creationId="{1B3FDBFC-71A4-4869-89DD-EF86B46A03DB}"/>
          </ac:spMkLst>
        </pc:spChg>
        <pc:spChg chg="mod">
          <ac:chgData name="Eleanor Simpson" userId="975f5492-d74c-431c-90fe-9bfc34b8124b" providerId="ADAL" clId="{3194FFE8-84C8-4E46-B2FA-5FE57C2226BE}" dt="2019-05-01T10:39:12.324" v="683" actId="1582"/>
          <ac:spMkLst>
            <pc:docMk/>
            <pc:sldMk cId="1071900124" sldId="355"/>
            <ac:spMk id="76" creationId="{B3244BAA-EE01-4D15-82D0-355F4EDAF621}"/>
          </ac:spMkLst>
        </pc:spChg>
        <pc:spChg chg="mod">
          <ac:chgData name="Eleanor Simpson" userId="975f5492-d74c-431c-90fe-9bfc34b8124b" providerId="ADAL" clId="{3194FFE8-84C8-4E46-B2FA-5FE57C2226BE}" dt="2019-05-01T10:39:12.324" v="683" actId="1582"/>
          <ac:spMkLst>
            <pc:docMk/>
            <pc:sldMk cId="1071900124" sldId="355"/>
            <ac:spMk id="77" creationId="{C0DED792-2741-4819-ABD2-2F906CB93935}"/>
          </ac:spMkLst>
        </pc:spChg>
        <pc:spChg chg="mod">
          <ac:chgData name="Eleanor Simpson" userId="975f5492-d74c-431c-90fe-9bfc34b8124b" providerId="ADAL" clId="{3194FFE8-84C8-4E46-B2FA-5FE57C2226BE}" dt="2019-05-01T10:39:12.324" v="683" actId="1582"/>
          <ac:spMkLst>
            <pc:docMk/>
            <pc:sldMk cId="1071900124" sldId="355"/>
            <ac:spMk id="78" creationId="{1C48C194-7061-4BED-B80C-45B1203EE5F5}"/>
          </ac:spMkLst>
        </pc:spChg>
        <pc:spChg chg="mod">
          <ac:chgData name="Eleanor Simpson" userId="975f5492-d74c-431c-90fe-9bfc34b8124b" providerId="ADAL" clId="{3194FFE8-84C8-4E46-B2FA-5FE57C2226BE}" dt="2019-05-01T10:39:17.600" v="684" actId="1582"/>
          <ac:spMkLst>
            <pc:docMk/>
            <pc:sldMk cId="1071900124" sldId="355"/>
            <ac:spMk id="82" creationId="{0AB288BD-2173-4236-B715-FD31916828E7}"/>
          </ac:spMkLst>
        </pc:spChg>
        <pc:spChg chg="mod">
          <ac:chgData name="Eleanor Simpson" userId="975f5492-d74c-431c-90fe-9bfc34b8124b" providerId="ADAL" clId="{3194FFE8-84C8-4E46-B2FA-5FE57C2226BE}" dt="2019-05-01T10:39:17.600" v="684" actId="1582"/>
          <ac:spMkLst>
            <pc:docMk/>
            <pc:sldMk cId="1071900124" sldId="355"/>
            <ac:spMk id="83" creationId="{B07B69CE-0764-4AE7-A206-4C93E85A2423}"/>
          </ac:spMkLst>
        </pc:spChg>
        <pc:spChg chg="mod">
          <ac:chgData name="Eleanor Simpson" userId="975f5492-d74c-431c-90fe-9bfc34b8124b" providerId="ADAL" clId="{3194FFE8-84C8-4E46-B2FA-5FE57C2226BE}" dt="2019-05-01T10:39:17.600" v="684" actId="1582"/>
          <ac:spMkLst>
            <pc:docMk/>
            <pc:sldMk cId="1071900124" sldId="355"/>
            <ac:spMk id="84" creationId="{3EDD29FC-ED27-4067-A73F-22C224B4271D}"/>
          </ac:spMkLst>
        </pc:spChg>
        <pc:spChg chg="del">
          <ac:chgData name="Eleanor Simpson" userId="975f5492-d74c-431c-90fe-9bfc34b8124b" providerId="ADAL" clId="{3194FFE8-84C8-4E46-B2FA-5FE57C2226BE}" dt="2019-04-30T12:25:22.908" v="348" actId="478"/>
          <ac:spMkLst>
            <pc:docMk/>
            <pc:sldMk cId="1071900124" sldId="355"/>
            <ac:spMk id="85" creationId="{15F8C498-7FD2-4936-B513-8FABFDC6B23F}"/>
          </ac:spMkLst>
        </pc:spChg>
        <pc:spChg chg="del mod">
          <ac:chgData name="Eleanor Simpson" userId="975f5492-d74c-431c-90fe-9bfc34b8124b" providerId="ADAL" clId="{3194FFE8-84C8-4E46-B2FA-5FE57C2226BE}" dt="2019-04-30T12:25:27.670" v="350" actId="478"/>
          <ac:spMkLst>
            <pc:docMk/>
            <pc:sldMk cId="1071900124" sldId="355"/>
            <ac:spMk id="86" creationId="{FA75F579-FB1E-4E1C-AF0D-7F54367BAE43}"/>
          </ac:spMkLst>
        </pc:spChg>
        <pc:spChg chg="del mod">
          <ac:chgData name="Eleanor Simpson" userId="975f5492-d74c-431c-90fe-9bfc34b8124b" providerId="ADAL" clId="{3194FFE8-84C8-4E46-B2FA-5FE57C2226BE}" dt="2019-04-30T12:25:20.453" v="347" actId="478"/>
          <ac:spMkLst>
            <pc:docMk/>
            <pc:sldMk cId="1071900124" sldId="355"/>
            <ac:spMk id="87" creationId="{537A8BCF-71B4-4175-9EE3-2B88957C2645}"/>
          </ac:spMkLst>
        </pc:spChg>
        <pc:grpChg chg="add mod">
          <ac:chgData name="Eleanor Simpson" userId="975f5492-d74c-431c-90fe-9bfc34b8124b" providerId="ADAL" clId="{3194FFE8-84C8-4E46-B2FA-5FE57C2226BE}" dt="2019-05-01T11:01:01.902" v="713" actId="164"/>
          <ac:grpSpMkLst>
            <pc:docMk/>
            <pc:sldMk cId="1071900124" sldId="355"/>
            <ac:grpSpMk id="4" creationId="{54B6ACB5-B983-4CF2-BA1F-1AFB3968707A}"/>
          </ac:grpSpMkLst>
        </pc:grpChg>
        <pc:grpChg chg="add mod">
          <ac:chgData name="Eleanor Simpson" userId="975f5492-d74c-431c-90fe-9bfc34b8124b" providerId="ADAL" clId="{3194FFE8-84C8-4E46-B2FA-5FE57C2226BE}" dt="2019-05-01T11:01:01.902" v="713" actId="164"/>
          <ac:grpSpMkLst>
            <pc:docMk/>
            <pc:sldMk cId="1071900124" sldId="355"/>
            <ac:grpSpMk id="5" creationId="{42415BA3-6BD1-4740-BDF2-9096FC14027A}"/>
          </ac:grpSpMkLst>
        </pc:grpChg>
        <pc:grpChg chg="add mod">
          <ac:chgData name="Eleanor Simpson" userId="975f5492-d74c-431c-90fe-9bfc34b8124b" providerId="ADAL" clId="{3194FFE8-84C8-4E46-B2FA-5FE57C2226BE}" dt="2019-05-01T11:01:01.902" v="713" actId="164"/>
          <ac:grpSpMkLst>
            <pc:docMk/>
            <pc:sldMk cId="1071900124" sldId="355"/>
            <ac:grpSpMk id="6" creationId="{89E510FF-BCDE-4205-A148-2E637BC8B503}"/>
          </ac:grpSpMkLst>
        </pc:grpChg>
        <pc:grpChg chg="add mod">
          <ac:chgData name="Eleanor Simpson" userId="975f5492-d74c-431c-90fe-9bfc34b8124b" providerId="ADAL" clId="{3194FFE8-84C8-4E46-B2FA-5FE57C2226BE}" dt="2019-05-01T11:01:01.902" v="713" actId="164"/>
          <ac:grpSpMkLst>
            <pc:docMk/>
            <pc:sldMk cId="1071900124" sldId="355"/>
            <ac:grpSpMk id="13" creationId="{FCFAD288-B257-40B3-B578-6BF5FD37DEFA}"/>
          </ac:grpSpMkLst>
        </pc:grpChg>
        <pc:grpChg chg="add mod">
          <ac:chgData name="Eleanor Simpson" userId="975f5492-d74c-431c-90fe-9bfc34b8124b" providerId="ADAL" clId="{3194FFE8-84C8-4E46-B2FA-5FE57C2226BE}" dt="2019-05-01T11:01:01.902" v="713" actId="164"/>
          <ac:grpSpMkLst>
            <pc:docMk/>
            <pc:sldMk cId="1071900124" sldId="355"/>
            <ac:grpSpMk id="14" creationId="{D52B9332-341B-41FA-8244-99AE0573A90E}"/>
          </ac:grpSpMkLst>
        </pc:grpChg>
        <pc:grpChg chg="del">
          <ac:chgData name="Eleanor Simpson" userId="975f5492-d74c-431c-90fe-9bfc34b8124b" providerId="ADAL" clId="{3194FFE8-84C8-4E46-B2FA-5FE57C2226BE}" dt="2019-04-30T12:46:57.748" v="493" actId="478"/>
          <ac:grpSpMkLst>
            <pc:docMk/>
            <pc:sldMk cId="1071900124" sldId="355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6:58.490" v="494"/>
          <ac:grpSpMkLst>
            <pc:docMk/>
            <pc:sldMk cId="1071900124" sldId="355"/>
            <ac:grpSpMk id="33" creationId="{E65BBA05-2BED-4AC3-9B34-6DA485F58F50}"/>
          </ac:grpSpMkLst>
        </pc:grpChg>
        <pc:cxnChg chg="mod ord">
          <ac:chgData name="Eleanor Simpson" userId="975f5492-d74c-431c-90fe-9bfc34b8124b" providerId="ADAL" clId="{3194FFE8-84C8-4E46-B2FA-5FE57C2226BE}" dt="2019-05-01T11:03:43.709" v="725" actId="166"/>
          <ac:cxnSpMkLst>
            <pc:docMk/>
            <pc:sldMk cId="1071900124" sldId="355"/>
            <ac:cxnSpMk id="3" creationId="{CC27B299-C415-4732-B5A0-02216B6C563B}"/>
          </ac:cxnSpMkLst>
        </pc:cxnChg>
        <pc:cxnChg chg="mod ord">
          <ac:chgData name="Eleanor Simpson" userId="975f5492-d74c-431c-90fe-9bfc34b8124b" providerId="ADAL" clId="{3194FFE8-84C8-4E46-B2FA-5FE57C2226BE}" dt="2019-05-01T11:03:43.709" v="725" actId="166"/>
          <ac:cxnSpMkLst>
            <pc:docMk/>
            <pc:sldMk cId="1071900124" sldId="355"/>
            <ac:cxnSpMk id="38" creationId="{B5F4AEC7-3A11-4F6C-A70B-98CC8E636707}"/>
          </ac:cxnSpMkLst>
        </pc:cxnChg>
        <pc:cxnChg chg="mod ord">
          <ac:chgData name="Eleanor Simpson" userId="975f5492-d74c-431c-90fe-9bfc34b8124b" providerId="ADAL" clId="{3194FFE8-84C8-4E46-B2FA-5FE57C2226BE}" dt="2019-05-01T11:03:43.709" v="725" actId="166"/>
          <ac:cxnSpMkLst>
            <pc:docMk/>
            <pc:sldMk cId="1071900124" sldId="355"/>
            <ac:cxnSpMk id="39" creationId="{C19C69E1-CEA0-425B-8C47-29AD388ABC42}"/>
          </ac:cxnSpMkLst>
        </pc:cxnChg>
      </pc:sldChg>
      <pc:sldChg chg="addSp delSp modSp">
        <pc:chgData name="Eleanor Simpson" userId="975f5492-d74c-431c-90fe-9bfc34b8124b" providerId="ADAL" clId="{3194FFE8-84C8-4E46-B2FA-5FE57C2226BE}" dt="2019-05-01T10:30:41.031" v="573" actId="688"/>
        <pc:sldMkLst>
          <pc:docMk/>
          <pc:sldMk cId="36917022" sldId="360"/>
        </pc:sldMkLst>
        <pc:spChg chg="add mod">
          <ac:chgData name="Eleanor Simpson" userId="975f5492-d74c-431c-90fe-9bfc34b8124b" providerId="ADAL" clId="{3194FFE8-84C8-4E46-B2FA-5FE57C2226BE}" dt="2019-05-01T10:30:41.031" v="573" actId="688"/>
          <ac:spMkLst>
            <pc:docMk/>
            <pc:sldMk cId="36917022" sldId="360"/>
            <ac:spMk id="2" creationId="{8F3D860B-7DD7-476B-B34B-BB43D4C4F17F}"/>
          </ac:spMkLst>
        </pc:spChg>
        <pc:spChg chg="del mod">
          <ac:chgData name="Eleanor Simpson" userId="975f5492-d74c-431c-90fe-9bfc34b8124b" providerId="ADAL" clId="{3194FFE8-84C8-4E46-B2FA-5FE57C2226BE}" dt="2019-04-30T12:15:53.275" v="254" actId="478"/>
          <ac:spMkLst>
            <pc:docMk/>
            <pc:sldMk cId="36917022" sldId="360"/>
            <ac:spMk id="12" creationId="{932FF237-5064-441E-A254-ABBE48F4B912}"/>
          </ac:spMkLst>
        </pc:spChg>
        <pc:spChg chg="mod">
          <ac:chgData name="Eleanor Simpson" userId="975f5492-d74c-431c-90fe-9bfc34b8124b" providerId="ADAL" clId="{3194FFE8-84C8-4E46-B2FA-5FE57C2226BE}" dt="2019-05-01T10:30:09.941" v="569" actId="1076"/>
          <ac:spMkLst>
            <pc:docMk/>
            <pc:sldMk cId="36917022" sldId="360"/>
            <ac:spMk id="15" creationId="{DDC53AA0-A58A-43F9-8181-2837BDD9C2D7}"/>
          </ac:spMkLst>
        </pc:spChg>
        <pc:spChg chg="mod">
          <ac:chgData name="Eleanor Simpson" userId="975f5492-d74c-431c-90fe-9bfc34b8124b" providerId="ADAL" clId="{3194FFE8-84C8-4E46-B2FA-5FE57C2226BE}" dt="2019-04-30T12:13:48.690" v="62" actId="403"/>
          <ac:spMkLst>
            <pc:docMk/>
            <pc:sldMk cId="36917022" sldId="360"/>
            <ac:spMk id="19" creationId="{5252A847-DE45-4FA3-A1F8-EEBEB845FF8E}"/>
          </ac:spMkLst>
        </pc:spChg>
        <pc:spChg chg="mod">
          <ac:chgData name="Eleanor Simpson" userId="975f5492-d74c-431c-90fe-9bfc34b8124b" providerId="ADAL" clId="{3194FFE8-84C8-4E46-B2FA-5FE57C2226BE}" dt="2019-05-01T10:30:13.995" v="570" actId="1076"/>
          <ac:spMkLst>
            <pc:docMk/>
            <pc:sldMk cId="36917022" sldId="360"/>
            <ac:spMk id="20" creationId="{36707FB7-EE0F-4CE8-A8F9-B8FD68578FFA}"/>
          </ac:spMkLst>
        </pc:spChg>
        <pc:spChg chg="mod">
          <ac:chgData name="Eleanor Simpson" userId="975f5492-d74c-431c-90fe-9bfc34b8124b" providerId="ADAL" clId="{3194FFE8-84C8-4E46-B2FA-5FE57C2226BE}" dt="2019-05-01T10:30:06.419" v="568" actId="1076"/>
          <ac:spMkLst>
            <pc:docMk/>
            <pc:sldMk cId="36917022" sldId="360"/>
            <ac:spMk id="21" creationId="{41235686-9B71-4C8D-9D84-5B5DB3397285}"/>
          </ac:spMkLst>
        </pc:spChg>
        <pc:spChg chg="mod">
          <ac:chgData name="Eleanor Simpson" userId="975f5492-d74c-431c-90fe-9bfc34b8124b" providerId="ADAL" clId="{3194FFE8-84C8-4E46-B2FA-5FE57C2226BE}" dt="2019-04-30T12:13:57.432" v="64" actId="113"/>
          <ac:spMkLst>
            <pc:docMk/>
            <pc:sldMk cId="36917022" sldId="360"/>
            <ac:spMk id="23" creationId="{67F37890-CBCD-42DE-A747-DDAFDB92C16A}"/>
          </ac:spMkLst>
        </pc:spChg>
        <pc:spChg chg="del mod">
          <ac:chgData name="Eleanor Simpson" userId="975f5492-d74c-431c-90fe-9bfc34b8124b" providerId="ADAL" clId="{3194FFE8-84C8-4E46-B2FA-5FE57C2226BE}" dt="2019-04-30T12:15:51.310" v="253" actId="478"/>
          <ac:spMkLst>
            <pc:docMk/>
            <pc:sldMk cId="36917022" sldId="360"/>
            <ac:spMk id="44" creationId="{5E981977-2C37-414B-AF99-BD641EB1F9C0}"/>
          </ac:spMkLst>
        </pc:spChg>
        <pc:spChg chg="del mod">
          <ac:chgData name="Eleanor Simpson" userId="975f5492-d74c-431c-90fe-9bfc34b8124b" providerId="ADAL" clId="{3194FFE8-84C8-4E46-B2FA-5FE57C2226BE}" dt="2019-04-30T12:15:54.971" v="255" actId="478"/>
          <ac:spMkLst>
            <pc:docMk/>
            <pc:sldMk cId="36917022" sldId="360"/>
            <ac:spMk id="45" creationId="{31EF3BF2-1076-4F66-BB49-A9EA46D2A10F}"/>
          </ac:spMkLst>
        </pc:spChg>
        <pc:spChg chg="del mod">
          <ac:chgData name="Eleanor Simpson" userId="975f5492-d74c-431c-90fe-9bfc34b8124b" providerId="ADAL" clId="{3194FFE8-84C8-4E46-B2FA-5FE57C2226BE}" dt="2019-05-01T10:29:39.930" v="547" actId="478"/>
          <ac:spMkLst>
            <pc:docMk/>
            <pc:sldMk cId="36917022" sldId="360"/>
            <ac:spMk id="46" creationId="{84DC0045-250B-418B-900C-8693EC91A2B2}"/>
          </ac:spMkLst>
        </pc:spChg>
        <pc:grpChg chg="del">
          <ac:chgData name="Eleanor Simpson" userId="975f5492-d74c-431c-90fe-9bfc34b8124b" providerId="ADAL" clId="{3194FFE8-84C8-4E46-B2FA-5FE57C2226BE}" dt="2019-04-30T12:46:03.469" v="473" actId="478"/>
          <ac:grpSpMkLst>
            <pc:docMk/>
            <pc:sldMk cId="36917022" sldId="360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6:04.209" v="474"/>
          <ac:grpSpMkLst>
            <pc:docMk/>
            <pc:sldMk cId="36917022" sldId="360"/>
            <ac:grpSpMk id="22" creationId="{3D7F92D4-4867-4C21-B3BE-4A390F781C80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5:53.584" v="470"/>
        <pc:sldMkLst>
          <pc:docMk/>
          <pc:sldMk cId="2319112823" sldId="371"/>
        </pc:sldMkLst>
        <pc:spChg chg="mod">
          <ac:chgData name="Eleanor Simpson" userId="975f5492-d74c-431c-90fe-9bfc34b8124b" providerId="ADAL" clId="{3194FFE8-84C8-4E46-B2FA-5FE57C2226BE}" dt="2019-04-30T09:28:56.732" v="25" actId="404"/>
          <ac:spMkLst>
            <pc:docMk/>
            <pc:sldMk cId="2319112823" sldId="371"/>
            <ac:spMk id="19" creationId="{5252A847-DE45-4FA3-A1F8-EEBEB845FF8E}"/>
          </ac:spMkLst>
        </pc:spChg>
        <pc:spChg chg="mod">
          <ac:chgData name="Eleanor Simpson" userId="975f5492-d74c-431c-90fe-9bfc34b8124b" providerId="ADAL" clId="{3194FFE8-84C8-4E46-B2FA-5FE57C2226BE}" dt="2019-04-30T09:29:07.505" v="27" actId="113"/>
          <ac:spMkLst>
            <pc:docMk/>
            <pc:sldMk cId="2319112823" sldId="371"/>
            <ac:spMk id="53" creationId="{97737801-8FD9-47BE-A89A-170CD3BDA78B}"/>
          </ac:spMkLst>
        </pc:spChg>
        <pc:spChg chg="mod">
          <ac:chgData name="Eleanor Simpson" userId="975f5492-d74c-431c-90fe-9bfc34b8124b" providerId="ADAL" clId="{3194FFE8-84C8-4E46-B2FA-5FE57C2226BE}" dt="2019-04-30T12:11:56.318" v="37" actId="3064"/>
          <ac:spMkLst>
            <pc:docMk/>
            <pc:sldMk cId="2319112823" sldId="371"/>
            <ac:spMk id="54" creationId="{601E519E-5A9B-450E-B972-C86A1DC58804}"/>
          </ac:spMkLst>
        </pc:spChg>
        <pc:spChg chg="mod">
          <ac:chgData name="Eleanor Simpson" userId="975f5492-d74c-431c-90fe-9bfc34b8124b" providerId="ADAL" clId="{3194FFE8-84C8-4E46-B2FA-5FE57C2226BE}" dt="2019-04-30T12:11:56.318" v="37" actId="3064"/>
          <ac:spMkLst>
            <pc:docMk/>
            <pc:sldMk cId="2319112823" sldId="371"/>
            <ac:spMk id="55" creationId="{687C04C5-709A-423A-9917-4DEFB669DC92}"/>
          </ac:spMkLst>
        </pc:spChg>
        <pc:spChg chg="mod">
          <ac:chgData name="Eleanor Simpson" userId="975f5492-d74c-431c-90fe-9bfc34b8124b" providerId="ADAL" clId="{3194FFE8-84C8-4E46-B2FA-5FE57C2226BE}" dt="2019-04-30T12:11:56.318" v="37" actId="3064"/>
          <ac:spMkLst>
            <pc:docMk/>
            <pc:sldMk cId="2319112823" sldId="371"/>
            <ac:spMk id="56" creationId="{1C9CC451-DCC8-451E-AC00-FEA1E726844C}"/>
          </ac:spMkLst>
        </pc:spChg>
        <pc:spChg chg="mod">
          <ac:chgData name="Eleanor Simpson" userId="975f5492-d74c-431c-90fe-9bfc34b8124b" providerId="ADAL" clId="{3194FFE8-84C8-4E46-B2FA-5FE57C2226BE}" dt="2019-04-30T09:29:07.505" v="27" actId="113"/>
          <ac:spMkLst>
            <pc:docMk/>
            <pc:sldMk cId="2319112823" sldId="371"/>
            <ac:spMk id="57" creationId="{6382A0C3-B3D1-46A0-8BBF-0994A62D8AC4}"/>
          </ac:spMkLst>
        </pc:spChg>
        <pc:spChg chg="mod">
          <ac:chgData name="Eleanor Simpson" userId="975f5492-d74c-431c-90fe-9bfc34b8124b" providerId="ADAL" clId="{3194FFE8-84C8-4E46-B2FA-5FE57C2226BE}" dt="2019-04-30T09:29:07.505" v="27" actId="113"/>
          <ac:spMkLst>
            <pc:docMk/>
            <pc:sldMk cId="2319112823" sldId="371"/>
            <ac:spMk id="58" creationId="{20431981-4B86-4DAE-97D3-5C330C14C43C}"/>
          </ac:spMkLst>
        </pc:spChg>
        <pc:spChg chg="mod">
          <ac:chgData name="Eleanor Simpson" userId="975f5492-d74c-431c-90fe-9bfc34b8124b" providerId="ADAL" clId="{3194FFE8-84C8-4E46-B2FA-5FE57C2226BE}" dt="2019-04-30T09:29:07.505" v="27" actId="113"/>
          <ac:spMkLst>
            <pc:docMk/>
            <pc:sldMk cId="2319112823" sldId="371"/>
            <ac:spMk id="59" creationId="{0A47250B-31D7-4C80-A08A-0D407F504BD7}"/>
          </ac:spMkLst>
        </pc:spChg>
        <pc:spChg chg="mod">
          <ac:chgData name="Eleanor Simpson" userId="975f5492-d74c-431c-90fe-9bfc34b8124b" providerId="ADAL" clId="{3194FFE8-84C8-4E46-B2FA-5FE57C2226BE}" dt="2019-04-30T09:29:07.505" v="27" actId="113"/>
          <ac:spMkLst>
            <pc:docMk/>
            <pc:sldMk cId="2319112823" sldId="371"/>
            <ac:spMk id="60" creationId="{8A1E65A6-0BF0-4BD0-B5A5-2AD8105CCFAF}"/>
          </ac:spMkLst>
        </pc:spChg>
        <pc:grpChg chg="del">
          <ac:chgData name="Eleanor Simpson" userId="975f5492-d74c-431c-90fe-9bfc34b8124b" providerId="ADAL" clId="{3194FFE8-84C8-4E46-B2FA-5FE57C2226BE}" dt="2019-04-30T12:45:53.091" v="469" actId="478"/>
          <ac:grpSpMkLst>
            <pc:docMk/>
            <pc:sldMk cId="2319112823" sldId="371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5:53.584" v="470"/>
          <ac:grpSpMkLst>
            <pc:docMk/>
            <pc:sldMk cId="2319112823" sldId="371"/>
            <ac:grpSpMk id="30" creationId="{D3536C54-67B2-4D4A-9131-83CDDFAFCE6D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5:57.646" v="472"/>
        <pc:sldMkLst>
          <pc:docMk/>
          <pc:sldMk cId="2622483283" sldId="372"/>
        </pc:sldMkLst>
        <pc:spChg chg="mod">
          <ac:chgData name="Eleanor Simpson" userId="975f5492-d74c-431c-90fe-9bfc34b8124b" providerId="ADAL" clId="{3194FFE8-84C8-4E46-B2FA-5FE57C2226BE}" dt="2019-04-30T12:12:35.074" v="42" actId="255"/>
          <ac:spMkLst>
            <pc:docMk/>
            <pc:sldMk cId="2622483283" sldId="372"/>
            <ac:spMk id="19" creationId="{5252A847-DE45-4FA3-A1F8-EEBEB845FF8E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3" creationId="{97737801-8FD9-47BE-A89A-170CD3BDA78B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4" creationId="{601E519E-5A9B-450E-B972-C86A1DC58804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5" creationId="{687C04C5-709A-423A-9917-4DEFB669DC92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6" creationId="{1C9CC451-DCC8-451E-AC00-FEA1E726844C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7" creationId="{6382A0C3-B3D1-46A0-8BBF-0994A62D8AC4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8" creationId="{20431981-4B86-4DAE-97D3-5C330C14C43C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59" creationId="{0A47250B-31D7-4C80-A08A-0D407F504BD7}"/>
          </ac:spMkLst>
        </pc:spChg>
        <pc:spChg chg="mod">
          <ac:chgData name="Eleanor Simpson" userId="975f5492-d74c-431c-90fe-9bfc34b8124b" providerId="ADAL" clId="{3194FFE8-84C8-4E46-B2FA-5FE57C2226BE}" dt="2019-04-30T12:12:56.948" v="54" actId="3064"/>
          <ac:spMkLst>
            <pc:docMk/>
            <pc:sldMk cId="2622483283" sldId="372"/>
            <ac:spMk id="60" creationId="{8A1E65A6-0BF0-4BD0-B5A5-2AD8105CCFAF}"/>
          </ac:spMkLst>
        </pc:spChg>
        <pc:grpChg chg="del">
          <ac:chgData name="Eleanor Simpson" userId="975f5492-d74c-431c-90fe-9bfc34b8124b" providerId="ADAL" clId="{3194FFE8-84C8-4E46-B2FA-5FE57C2226BE}" dt="2019-04-30T12:45:56.912" v="471" actId="478"/>
          <ac:grpSpMkLst>
            <pc:docMk/>
            <pc:sldMk cId="2622483283" sldId="372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5:57.646" v="472"/>
          <ac:grpSpMkLst>
            <pc:docMk/>
            <pc:sldMk cId="2622483283" sldId="372"/>
            <ac:grpSpMk id="30" creationId="{7B083A19-AB2B-4723-81AF-BAD8D736A9DE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6:15.523" v="478"/>
        <pc:sldMkLst>
          <pc:docMk/>
          <pc:sldMk cId="1128476097" sldId="374"/>
        </pc:sldMkLst>
        <pc:spChg chg="mod">
          <ac:chgData name="Eleanor Simpson" userId="975f5492-d74c-431c-90fe-9bfc34b8124b" providerId="ADAL" clId="{3194FFE8-84C8-4E46-B2FA-5FE57C2226BE}" dt="2019-04-30T12:18:43.781" v="284" actId="403"/>
          <ac:spMkLst>
            <pc:docMk/>
            <pc:sldMk cId="1128476097" sldId="374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15.523" v="478"/>
          <ac:grpSpMkLst>
            <pc:docMk/>
            <pc:sldMk cId="1128476097" sldId="374"/>
            <ac:grpSpMk id="7" creationId="{771F4298-9F5A-4438-BBC2-B11FC39123EA}"/>
          </ac:grpSpMkLst>
        </pc:grpChg>
        <pc:grpChg chg="del">
          <ac:chgData name="Eleanor Simpson" userId="975f5492-d74c-431c-90fe-9bfc34b8124b" providerId="ADAL" clId="{3194FFE8-84C8-4E46-B2FA-5FE57C2226BE}" dt="2019-04-30T12:46:14.824" v="477" actId="478"/>
          <ac:grpSpMkLst>
            <pc:docMk/>
            <pc:sldMk cId="1128476097" sldId="374"/>
            <ac:grpSpMk id="16" creationId="{B31300A9-E3C5-4701-8EF1-45ED088A04DD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6:20.086" v="480"/>
        <pc:sldMkLst>
          <pc:docMk/>
          <pc:sldMk cId="2977340622" sldId="375"/>
        </pc:sldMkLst>
        <pc:spChg chg="mod">
          <ac:chgData name="Eleanor Simpson" userId="975f5492-d74c-431c-90fe-9bfc34b8124b" providerId="ADAL" clId="{3194FFE8-84C8-4E46-B2FA-5FE57C2226BE}" dt="2019-04-30T12:19:02.758" v="288" actId="404"/>
          <ac:spMkLst>
            <pc:docMk/>
            <pc:sldMk cId="2977340622" sldId="375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20.086" v="480"/>
          <ac:grpSpMkLst>
            <pc:docMk/>
            <pc:sldMk cId="2977340622" sldId="375"/>
            <ac:grpSpMk id="7" creationId="{7899A374-9F18-47CB-B2B0-B64D61F34B8C}"/>
          </ac:grpSpMkLst>
        </pc:grpChg>
        <pc:grpChg chg="del">
          <ac:chgData name="Eleanor Simpson" userId="975f5492-d74c-431c-90fe-9bfc34b8124b" providerId="ADAL" clId="{3194FFE8-84C8-4E46-B2FA-5FE57C2226BE}" dt="2019-04-30T12:46:19.289" v="479" actId="478"/>
          <ac:grpSpMkLst>
            <pc:docMk/>
            <pc:sldMk cId="2977340622" sldId="375"/>
            <ac:grpSpMk id="16" creationId="{B31300A9-E3C5-4701-8EF1-45ED088A04DD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6:29.733" v="482"/>
        <pc:sldMkLst>
          <pc:docMk/>
          <pc:sldMk cId="3441880523" sldId="376"/>
        </pc:sldMkLst>
        <pc:spChg chg="mod">
          <ac:chgData name="Eleanor Simpson" userId="975f5492-d74c-431c-90fe-9bfc34b8124b" providerId="ADAL" clId="{3194FFE8-84C8-4E46-B2FA-5FE57C2226BE}" dt="2019-04-30T12:19:48.133" v="296" actId="1582"/>
          <ac:spMkLst>
            <pc:docMk/>
            <pc:sldMk cId="3441880523" sldId="376"/>
            <ac:spMk id="7" creationId="{E900321A-6CDA-47DE-8427-6D31FECAAA4F}"/>
          </ac:spMkLst>
        </pc:spChg>
        <pc:spChg chg="mod">
          <ac:chgData name="Eleanor Simpson" userId="975f5492-d74c-431c-90fe-9bfc34b8124b" providerId="ADAL" clId="{3194FFE8-84C8-4E46-B2FA-5FE57C2226BE}" dt="2019-04-30T12:19:48.133" v="296" actId="1582"/>
          <ac:spMkLst>
            <pc:docMk/>
            <pc:sldMk cId="3441880523" sldId="376"/>
            <ac:spMk id="9" creationId="{9E6BCE99-CF82-4721-9654-7FE2A96015CC}"/>
          </ac:spMkLst>
        </pc:spChg>
        <pc:spChg chg="mod">
          <ac:chgData name="Eleanor Simpson" userId="975f5492-d74c-431c-90fe-9bfc34b8124b" providerId="ADAL" clId="{3194FFE8-84C8-4E46-B2FA-5FE57C2226BE}" dt="2019-04-30T12:19:48.133" v="296" actId="1582"/>
          <ac:spMkLst>
            <pc:docMk/>
            <pc:sldMk cId="3441880523" sldId="376"/>
            <ac:spMk id="10" creationId="{C9D3534F-FCA8-4C37-B81A-8B8C1964B5D4}"/>
          </ac:spMkLst>
        </pc:spChg>
        <pc:spChg chg="mod">
          <ac:chgData name="Eleanor Simpson" userId="975f5492-d74c-431c-90fe-9bfc34b8124b" providerId="ADAL" clId="{3194FFE8-84C8-4E46-B2FA-5FE57C2226BE}" dt="2019-04-30T12:19:48.133" v="296" actId="1582"/>
          <ac:spMkLst>
            <pc:docMk/>
            <pc:sldMk cId="3441880523" sldId="376"/>
            <ac:spMk id="11" creationId="{9436A77C-4821-4444-BA4A-9B53FD8D086A}"/>
          </ac:spMkLst>
        </pc:spChg>
        <pc:spChg chg="mod">
          <ac:chgData name="Eleanor Simpson" userId="975f5492-d74c-431c-90fe-9bfc34b8124b" providerId="ADAL" clId="{3194FFE8-84C8-4E46-B2FA-5FE57C2226BE}" dt="2019-04-30T12:19:48.133" v="296" actId="1582"/>
          <ac:spMkLst>
            <pc:docMk/>
            <pc:sldMk cId="3441880523" sldId="376"/>
            <ac:spMk id="12" creationId="{76722A03-B69A-4563-8BD5-087148516FE9}"/>
          </ac:spMkLst>
        </pc:spChg>
        <pc:spChg chg="mod">
          <ac:chgData name="Eleanor Simpson" userId="975f5492-d74c-431c-90fe-9bfc34b8124b" providerId="ADAL" clId="{3194FFE8-84C8-4E46-B2FA-5FE57C2226BE}" dt="2019-04-30T12:19:48.133" v="296" actId="1582"/>
          <ac:spMkLst>
            <pc:docMk/>
            <pc:sldMk cId="3441880523" sldId="376"/>
            <ac:spMk id="13" creationId="{F78984B5-AD33-4B8D-BD81-9EB4C1744147}"/>
          </ac:spMkLst>
        </pc:spChg>
        <pc:spChg chg="mod">
          <ac:chgData name="Eleanor Simpson" userId="975f5492-d74c-431c-90fe-9bfc34b8124b" providerId="ADAL" clId="{3194FFE8-84C8-4E46-B2FA-5FE57C2226BE}" dt="2019-04-30T12:19:32.442" v="293" actId="404"/>
          <ac:spMkLst>
            <pc:docMk/>
            <pc:sldMk cId="3441880523" sldId="376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29.733" v="482"/>
          <ac:grpSpMkLst>
            <pc:docMk/>
            <pc:sldMk cId="3441880523" sldId="376"/>
            <ac:grpSpMk id="14" creationId="{5BDE1146-BEE1-4F4C-A552-B422D68B1A06}"/>
          </ac:grpSpMkLst>
        </pc:grpChg>
        <pc:grpChg chg="del">
          <ac:chgData name="Eleanor Simpson" userId="975f5492-d74c-431c-90fe-9bfc34b8124b" providerId="ADAL" clId="{3194FFE8-84C8-4E46-B2FA-5FE57C2226BE}" dt="2019-04-30T12:46:28.836" v="481" actId="478"/>
          <ac:grpSpMkLst>
            <pc:docMk/>
            <pc:sldMk cId="3441880523" sldId="376"/>
            <ac:grpSpMk id="16" creationId="{B31300A9-E3C5-4701-8EF1-45ED088A04DD}"/>
          </ac:grpSpMkLst>
        </pc:grpChg>
      </pc:sldChg>
      <pc:sldChg chg="addSp delSp modSp">
        <pc:chgData name="Eleanor Simpson" userId="975f5492-d74c-431c-90fe-9bfc34b8124b" providerId="ADAL" clId="{3194FFE8-84C8-4E46-B2FA-5FE57C2226BE}" dt="2019-05-01T10:35:21.062" v="602" actId="207"/>
        <pc:sldMkLst>
          <pc:docMk/>
          <pc:sldMk cId="2232655758" sldId="377"/>
        </pc:sldMkLst>
        <pc:spChg chg="mod">
          <ac:chgData name="Eleanor Simpson" userId="975f5492-d74c-431c-90fe-9bfc34b8124b" providerId="ADAL" clId="{3194FFE8-84C8-4E46-B2FA-5FE57C2226BE}" dt="2019-04-30T12:20:41.797" v="304" actId="1582"/>
          <ac:spMkLst>
            <pc:docMk/>
            <pc:sldMk cId="2232655758" sldId="377"/>
            <ac:spMk id="3" creationId="{61E1E7B6-D085-4335-8066-9685A8C155BE}"/>
          </ac:spMkLst>
        </pc:spChg>
        <pc:spChg chg="mod">
          <ac:chgData name="Eleanor Simpson" userId="975f5492-d74c-431c-90fe-9bfc34b8124b" providerId="ADAL" clId="{3194FFE8-84C8-4E46-B2FA-5FE57C2226BE}" dt="2019-05-01T10:35:12.269" v="599" actId="207"/>
          <ac:spMkLst>
            <pc:docMk/>
            <pc:sldMk cId="2232655758" sldId="377"/>
            <ac:spMk id="7" creationId="{E900321A-6CDA-47DE-8427-6D31FECAAA4F}"/>
          </ac:spMkLst>
        </pc:spChg>
        <pc:spChg chg="mod">
          <ac:chgData name="Eleanor Simpson" userId="975f5492-d74c-431c-90fe-9bfc34b8124b" providerId="ADAL" clId="{3194FFE8-84C8-4E46-B2FA-5FE57C2226BE}" dt="2019-05-01T10:35:15.003" v="600" actId="207"/>
          <ac:spMkLst>
            <pc:docMk/>
            <pc:sldMk cId="2232655758" sldId="377"/>
            <ac:spMk id="9" creationId="{9E6BCE99-CF82-4721-9654-7FE2A96015CC}"/>
          </ac:spMkLst>
        </pc:spChg>
        <pc:spChg chg="mod">
          <ac:chgData name="Eleanor Simpson" userId="975f5492-d74c-431c-90fe-9bfc34b8124b" providerId="ADAL" clId="{3194FFE8-84C8-4E46-B2FA-5FE57C2226BE}" dt="2019-05-01T10:35:21.062" v="602" actId="207"/>
          <ac:spMkLst>
            <pc:docMk/>
            <pc:sldMk cId="2232655758" sldId="377"/>
            <ac:spMk id="10" creationId="{C9D3534F-FCA8-4C37-B81A-8B8C1964B5D4}"/>
          </ac:spMkLst>
        </pc:spChg>
        <pc:spChg chg="mod">
          <ac:chgData name="Eleanor Simpson" userId="975f5492-d74c-431c-90fe-9bfc34b8124b" providerId="ADAL" clId="{3194FFE8-84C8-4E46-B2FA-5FE57C2226BE}" dt="2019-05-01T10:34:36.272" v="592" actId="207"/>
          <ac:spMkLst>
            <pc:docMk/>
            <pc:sldMk cId="2232655758" sldId="377"/>
            <ac:spMk id="11" creationId="{9436A77C-4821-4444-BA4A-9B53FD8D086A}"/>
          </ac:spMkLst>
        </pc:spChg>
        <pc:spChg chg="mod">
          <ac:chgData name="Eleanor Simpson" userId="975f5492-d74c-431c-90fe-9bfc34b8124b" providerId="ADAL" clId="{3194FFE8-84C8-4E46-B2FA-5FE57C2226BE}" dt="2019-05-01T10:34:47.705" v="594" actId="207"/>
          <ac:spMkLst>
            <pc:docMk/>
            <pc:sldMk cId="2232655758" sldId="377"/>
            <ac:spMk id="12" creationId="{76722A03-B69A-4563-8BD5-087148516FE9}"/>
          </ac:spMkLst>
        </pc:spChg>
        <pc:spChg chg="mod">
          <ac:chgData name="Eleanor Simpson" userId="975f5492-d74c-431c-90fe-9bfc34b8124b" providerId="ADAL" clId="{3194FFE8-84C8-4E46-B2FA-5FE57C2226BE}" dt="2019-05-01T10:35:17.574" v="601" actId="207"/>
          <ac:spMkLst>
            <pc:docMk/>
            <pc:sldMk cId="2232655758" sldId="377"/>
            <ac:spMk id="13" creationId="{F78984B5-AD33-4B8D-BD81-9EB4C1744147}"/>
          </ac:spMkLst>
        </pc:spChg>
        <pc:spChg chg="mod">
          <ac:chgData name="Eleanor Simpson" userId="975f5492-d74c-431c-90fe-9bfc34b8124b" providerId="ADAL" clId="{3194FFE8-84C8-4E46-B2FA-5FE57C2226BE}" dt="2019-04-30T12:20:41.797" v="304" actId="1582"/>
          <ac:spMkLst>
            <pc:docMk/>
            <pc:sldMk cId="2232655758" sldId="377"/>
            <ac:spMk id="15" creationId="{2E5E0D22-DD0E-4B86-8E3F-21AF4B143B45}"/>
          </ac:spMkLst>
        </pc:spChg>
        <pc:spChg chg="mod">
          <ac:chgData name="Eleanor Simpson" userId="975f5492-d74c-431c-90fe-9bfc34b8124b" providerId="ADAL" clId="{3194FFE8-84C8-4E46-B2FA-5FE57C2226BE}" dt="2019-05-01T10:34:30.759" v="590" actId="1076"/>
          <ac:spMkLst>
            <pc:docMk/>
            <pc:sldMk cId="2232655758" sldId="377"/>
            <ac:spMk id="19" creationId="{5252A847-DE45-4FA3-A1F8-EEBEB845FF8E}"/>
          </ac:spMkLst>
        </pc:spChg>
        <pc:spChg chg="mod">
          <ac:chgData name="Eleanor Simpson" userId="975f5492-d74c-431c-90fe-9bfc34b8124b" providerId="ADAL" clId="{3194FFE8-84C8-4E46-B2FA-5FE57C2226BE}" dt="2019-04-30T12:20:41.797" v="304" actId="1582"/>
          <ac:spMkLst>
            <pc:docMk/>
            <pc:sldMk cId="2232655758" sldId="377"/>
            <ac:spMk id="20" creationId="{206FB610-D2D3-46C5-B771-4475A75FD0B9}"/>
          </ac:spMkLst>
        </pc:spChg>
        <pc:spChg chg="mod">
          <ac:chgData name="Eleanor Simpson" userId="975f5492-d74c-431c-90fe-9bfc34b8124b" providerId="ADAL" clId="{3194FFE8-84C8-4E46-B2FA-5FE57C2226BE}" dt="2019-04-30T12:20:41.797" v="304" actId="1582"/>
          <ac:spMkLst>
            <pc:docMk/>
            <pc:sldMk cId="2232655758" sldId="377"/>
            <ac:spMk id="21" creationId="{8806F751-76C3-440B-82A2-B19033F984A0}"/>
          </ac:spMkLst>
        </pc:spChg>
        <pc:grpChg chg="del">
          <ac:chgData name="Eleanor Simpson" userId="975f5492-d74c-431c-90fe-9bfc34b8124b" providerId="ADAL" clId="{3194FFE8-84C8-4E46-B2FA-5FE57C2226BE}" dt="2019-04-30T12:46:33.777" v="483" actId="478"/>
          <ac:grpSpMkLst>
            <pc:docMk/>
            <pc:sldMk cId="2232655758" sldId="377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6:34.495" v="484"/>
          <ac:grpSpMkLst>
            <pc:docMk/>
            <pc:sldMk cId="2232655758" sldId="377"/>
            <ac:grpSpMk id="22" creationId="{4FA0A675-7BBC-490B-AEC0-01F79682B453}"/>
          </ac:grpSpMkLst>
        </pc:grpChg>
      </pc:sldChg>
      <pc:sldChg chg="addSp delSp modSp">
        <pc:chgData name="Eleanor Simpson" userId="975f5492-d74c-431c-90fe-9bfc34b8124b" providerId="ADAL" clId="{3194FFE8-84C8-4E46-B2FA-5FE57C2226BE}" dt="2019-05-01T10:35:39.623" v="604" actId="403"/>
        <pc:sldMkLst>
          <pc:docMk/>
          <pc:sldMk cId="1080745895" sldId="378"/>
        </pc:sldMkLst>
        <pc:spChg chg="mod">
          <ac:chgData name="Eleanor Simpson" userId="975f5492-d74c-431c-90fe-9bfc34b8124b" providerId="ADAL" clId="{3194FFE8-84C8-4E46-B2FA-5FE57C2226BE}" dt="2019-05-01T10:35:39.623" v="604" actId="403"/>
          <ac:spMkLst>
            <pc:docMk/>
            <pc:sldMk cId="1080745895" sldId="378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41.757" v="486"/>
          <ac:grpSpMkLst>
            <pc:docMk/>
            <pc:sldMk cId="1080745895" sldId="378"/>
            <ac:grpSpMk id="7" creationId="{A6C4A0AE-1857-4910-AD13-3B900F4496AC}"/>
          </ac:grpSpMkLst>
        </pc:grpChg>
        <pc:grpChg chg="del">
          <ac:chgData name="Eleanor Simpson" userId="975f5492-d74c-431c-90fe-9bfc34b8124b" providerId="ADAL" clId="{3194FFE8-84C8-4E46-B2FA-5FE57C2226BE}" dt="2019-04-30T12:46:41.037" v="485" actId="478"/>
          <ac:grpSpMkLst>
            <pc:docMk/>
            <pc:sldMk cId="1080745895" sldId="378"/>
            <ac:grpSpMk id="16" creationId="{B31300A9-E3C5-4701-8EF1-45ED088A04DD}"/>
          </ac:grpSpMkLst>
        </pc:grpChg>
      </pc:sldChg>
      <pc:sldChg chg="addSp delSp modSp">
        <pc:chgData name="Eleanor Simpson" userId="975f5492-d74c-431c-90fe-9bfc34b8124b" providerId="ADAL" clId="{3194FFE8-84C8-4E46-B2FA-5FE57C2226BE}" dt="2019-05-01T10:35:49.627" v="606" actId="403"/>
        <pc:sldMkLst>
          <pc:docMk/>
          <pc:sldMk cId="3001666441" sldId="379"/>
        </pc:sldMkLst>
        <pc:spChg chg="mod">
          <ac:chgData name="Eleanor Simpson" userId="975f5492-d74c-431c-90fe-9bfc34b8124b" providerId="ADAL" clId="{3194FFE8-84C8-4E46-B2FA-5FE57C2226BE}" dt="2019-05-01T10:35:49.627" v="606" actId="403"/>
          <ac:spMkLst>
            <pc:docMk/>
            <pc:sldMk cId="3001666441" sldId="379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46.280" v="488"/>
          <ac:grpSpMkLst>
            <pc:docMk/>
            <pc:sldMk cId="3001666441" sldId="379"/>
            <ac:grpSpMk id="7" creationId="{7BA7E3E0-8A5D-4AA2-9883-D160575D4921}"/>
          </ac:grpSpMkLst>
        </pc:grpChg>
        <pc:grpChg chg="del">
          <ac:chgData name="Eleanor Simpson" userId="975f5492-d74c-431c-90fe-9bfc34b8124b" providerId="ADAL" clId="{3194FFE8-84C8-4E46-B2FA-5FE57C2226BE}" dt="2019-04-30T12:46:45.553" v="487" actId="478"/>
          <ac:grpSpMkLst>
            <pc:docMk/>
            <pc:sldMk cId="3001666441" sldId="379"/>
            <ac:grpSpMk id="16" creationId="{B31300A9-E3C5-4701-8EF1-45ED088A04DD}"/>
          </ac:grpSpMkLst>
        </pc:grpChg>
      </pc:sldChg>
      <pc:sldChg chg="addSp delSp modSp del">
        <pc:chgData name="Eleanor Simpson" userId="975f5492-d74c-431c-90fe-9bfc34b8124b" providerId="ADAL" clId="{3194FFE8-84C8-4E46-B2FA-5FE57C2226BE}" dt="2019-05-01T10:57:34.053" v="708" actId="2696"/>
        <pc:sldMkLst>
          <pc:docMk/>
          <pc:sldMk cId="4170031189" sldId="380"/>
        </pc:sldMkLst>
        <pc:spChg chg="mod">
          <ac:chgData name="Eleanor Simpson" userId="975f5492-d74c-431c-90fe-9bfc34b8124b" providerId="ADAL" clId="{3194FFE8-84C8-4E46-B2FA-5FE57C2226BE}" dt="2019-04-30T12:42:27.100" v="454" actId="1582"/>
          <ac:spMkLst>
            <pc:docMk/>
            <pc:sldMk cId="4170031189" sldId="380"/>
            <ac:spMk id="7" creationId="{CC421FEC-A908-4A63-B120-6B58A09B0656}"/>
          </ac:spMkLst>
        </pc:spChg>
        <pc:spChg chg="mod">
          <ac:chgData name="Eleanor Simpson" userId="975f5492-d74c-431c-90fe-9bfc34b8124b" providerId="ADAL" clId="{3194FFE8-84C8-4E46-B2FA-5FE57C2226BE}" dt="2019-04-30T12:42:27.100" v="454" actId="1582"/>
          <ac:spMkLst>
            <pc:docMk/>
            <pc:sldMk cId="4170031189" sldId="380"/>
            <ac:spMk id="9" creationId="{B1336ACF-B308-4921-9E77-43509036FBB6}"/>
          </ac:spMkLst>
        </pc:spChg>
        <pc:spChg chg="mod">
          <ac:chgData name="Eleanor Simpson" userId="975f5492-d74c-431c-90fe-9bfc34b8124b" providerId="ADAL" clId="{3194FFE8-84C8-4E46-B2FA-5FE57C2226BE}" dt="2019-04-30T12:42:27.100" v="454" actId="1582"/>
          <ac:spMkLst>
            <pc:docMk/>
            <pc:sldMk cId="4170031189" sldId="380"/>
            <ac:spMk id="10" creationId="{F6D65386-6B2E-4DDD-9A05-C54EBD3DBDF2}"/>
          </ac:spMkLst>
        </pc:spChg>
        <pc:spChg chg="mod">
          <ac:chgData name="Eleanor Simpson" userId="975f5492-d74c-431c-90fe-9bfc34b8124b" providerId="ADAL" clId="{3194FFE8-84C8-4E46-B2FA-5FE57C2226BE}" dt="2019-04-30T12:42:27.100" v="454" actId="1582"/>
          <ac:spMkLst>
            <pc:docMk/>
            <pc:sldMk cId="4170031189" sldId="380"/>
            <ac:spMk id="11" creationId="{4F6B497B-D932-4B1D-8D5B-C0FCDD6EDCCE}"/>
          </ac:spMkLst>
        </pc:spChg>
        <pc:spChg chg="mod">
          <ac:chgData name="Eleanor Simpson" userId="975f5492-d74c-431c-90fe-9bfc34b8124b" providerId="ADAL" clId="{3194FFE8-84C8-4E46-B2FA-5FE57C2226BE}" dt="2019-04-30T12:42:27.100" v="454" actId="1582"/>
          <ac:spMkLst>
            <pc:docMk/>
            <pc:sldMk cId="4170031189" sldId="380"/>
            <ac:spMk id="12" creationId="{C00AFA7F-2A88-4A3C-88F4-24BDA7E4612B}"/>
          </ac:spMkLst>
        </pc:spChg>
        <pc:spChg chg="mod">
          <ac:chgData name="Eleanor Simpson" userId="975f5492-d74c-431c-90fe-9bfc34b8124b" providerId="ADAL" clId="{3194FFE8-84C8-4E46-B2FA-5FE57C2226BE}" dt="2019-04-30T12:42:11.044" v="441" actId="403"/>
          <ac:spMkLst>
            <pc:docMk/>
            <pc:sldMk cId="4170031189" sldId="380"/>
            <ac:spMk id="19" creationId="{5252A847-DE45-4FA3-A1F8-EEBEB845FF8E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37" creationId="{FE699447-C79F-492A-9D8A-0FDDDF0A8C2A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69" creationId="{545BAF1C-67AE-40AB-A47B-F2E8F88BC70A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0" creationId="{ECE619B0-F951-4B4E-9282-26CA18F2EE48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1" creationId="{17A4C824-7B1A-404B-A91E-78BF238DE004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2" creationId="{B249F20F-5C2D-4D5B-B919-534F6E45EE01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3" creationId="{502F4B71-3134-4E7C-A102-EBCB29D62D7C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4" creationId="{26715DC6-1693-4545-A6AA-F2A7E0DDC4D5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5" creationId="{1B3FDBFC-71A4-4869-89DD-EF86B46A03DB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6" creationId="{B3244BAA-EE01-4D15-82D0-355F4EDAF621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7" creationId="{C0DED792-2741-4819-ABD2-2F906CB93935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78" creationId="{1C48C194-7061-4BED-B80C-45B1203EE5F5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82" creationId="{0AB288BD-2173-4236-B715-FD31916828E7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83" creationId="{B07B69CE-0764-4AE7-A206-4C93E85A2423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84" creationId="{3EDD29FC-ED27-4067-A73F-22C224B4271D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86" creationId="{FA75F579-FB1E-4E1C-AF0D-7F54367BAE43}"/>
          </ac:spMkLst>
        </pc:spChg>
        <pc:spChg chg="mod">
          <ac:chgData name="Eleanor Simpson" userId="975f5492-d74c-431c-90fe-9bfc34b8124b" providerId="ADAL" clId="{3194FFE8-84C8-4E46-B2FA-5FE57C2226BE}" dt="2019-04-30T12:42:40.722" v="456" actId="113"/>
          <ac:spMkLst>
            <pc:docMk/>
            <pc:sldMk cId="4170031189" sldId="380"/>
            <ac:spMk id="87" creationId="{537A8BCF-71B4-4175-9EE3-2B88957C2645}"/>
          </ac:spMkLst>
        </pc:spChg>
        <pc:grpChg chg="del">
          <ac:chgData name="Eleanor Simpson" userId="975f5492-d74c-431c-90fe-9bfc34b8124b" providerId="ADAL" clId="{3194FFE8-84C8-4E46-B2FA-5FE57C2226BE}" dt="2019-04-30T12:47:05.588" v="497" actId="478"/>
          <ac:grpSpMkLst>
            <pc:docMk/>
            <pc:sldMk cId="4170031189" sldId="380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7:06.142" v="498"/>
          <ac:grpSpMkLst>
            <pc:docMk/>
            <pc:sldMk cId="4170031189" sldId="380"/>
            <ac:grpSpMk id="32" creationId="{2EE0D687-82E2-4445-9562-21256D64CA27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7:09.818" v="500"/>
        <pc:sldMkLst>
          <pc:docMk/>
          <pc:sldMk cId="2986371023" sldId="381"/>
        </pc:sldMkLst>
        <pc:spChg chg="mod">
          <ac:chgData name="Eleanor Simpson" userId="975f5492-d74c-431c-90fe-9bfc34b8124b" providerId="ADAL" clId="{3194FFE8-84C8-4E46-B2FA-5FE57C2226BE}" dt="2019-04-30T12:42:58.927" v="460" actId="404"/>
          <ac:spMkLst>
            <pc:docMk/>
            <pc:sldMk cId="2986371023" sldId="381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7:09.818" v="500"/>
          <ac:grpSpMkLst>
            <pc:docMk/>
            <pc:sldMk cId="2986371023" sldId="381"/>
            <ac:grpSpMk id="7" creationId="{7F8844C6-76CC-4BDA-BCBF-5D4AE9148466}"/>
          </ac:grpSpMkLst>
        </pc:grpChg>
        <pc:grpChg chg="del">
          <ac:chgData name="Eleanor Simpson" userId="975f5492-d74c-431c-90fe-9bfc34b8124b" providerId="ADAL" clId="{3194FFE8-84C8-4E46-B2FA-5FE57C2226BE}" dt="2019-04-30T12:47:09.269" v="499" actId="478"/>
          <ac:grpSpMkLst>
            <pc:docMk/>
            <pc:sldMk cId="2986371023" sldId="381"/>
            <ac:grpSpMk id="16" creationId="{B31300A9-E3C5-4701-8EF1-45ED088A04DD}"/>
          </ac:grpSpMkLst>
        </pc:grpChg>
      </pc:sldChg>
      <pc:sldChg chg="addSp delSp modSp">
        <pc:chgData name="Eleanor Simpson" userId="975f5492-d74c-431c-90fe-9bfc34b8124b" providerId="ADAL" clId="{3194FFE8-84C8-4E46-B2FA-5FE57C2226BE}" dt="2019-04-30T12:47:14.328" v="502"/>
        <pc:sldMkLst>
          <pc:docMk/>
          <pc:sldMk cId="3161392217" sldId="382"/>
        </pc:sldMkLst>
        <pc:spChg chg="mod">
          <ac:chgData name="Eleanor Simpson" userId="975f5492-d74c-431c-90fe-9bfc34b8124b" providerId="ADAL" clId="{3194FFE8-84C8-4E46-B2FA-5FE57C2226BE}" dt="2019-04-30T12:43:18.081" v="464" actId="404"/>
          <ac:spMkLst>
            <pc:docMk/>
            <pc:sldMk cId="3161392217" sldId="382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7:14.328" v="502"/>
          <ac:grpSpMkLst>
            <pc:docMk/>
            <pc:sldMk cId="3161392217" sldId="382"/>
            <ac:grpSpMk id="7" creationId="{BD861DCB-0AB2-4E54-9B5B-4C64F7CFD6DF}"/>
          </ac:grpSpMkLst>
        </pc:grpChg>
        <pc:grpChg chg="del">
          <ac:chgData name="Eleanor Simpson" userId="975f5492-d74c-431c-90fe-9bfc34b8124b" providerId="ADAL" clId="{3194FFE8-84C8-4E46-B2FA-5FE57C2226BE}" dt="2019-04-30T12:47:13.519" v="501" actId="478"/>
          <ac:grpSpMkLst>
            <pc:docMk/>
            <pc:sldMk cId="3161392217" sldId="382"/>
            <ac:grpSpMk id="16" creationId="{B31300A9-E3C5-4701-8EF1-45ED088A04DD}"/>
          </ac:grpSpMkLst>
        </pc:grpChg>
      </pc:sldChg>
      <pc:sldChg chg="addSp delSp modSp del">
        <pc:chgData name="Eleanor Simpson" userId="975f5492-d74c-431c-90fe-9bfc34b8124b" providerId="ADAL" clId="{3194FFE8-84C8-4E46-B2FA-5FE57C2226BE}" dt="2019-05-01T11:06:31.617" v="738" actId="2696"/>
        <pc:sldMkLst>
          <pc:docMk/>
          <pc:sldMk cId="519589879" sldId="383"/>
        </pc:sldMkLst>
        <pc:spChg chg="mod">
          <ac:chgData name="Eleanor Simpson" userId="975f5492-d74c-431c-90fe-9bfc34b8124b" providerId="ADAL" clId="{3194FFE8-84C8-4E46-B2FA-5FE57C2226BE}" dt="2019-05-01T11:02:15.008" v="723" actId="20577"/>
          <ac:spMkLst>
            <pc:docMk/>
            <pc:sldMk cId="519589879" sldId="383"/>
            <ac:spMk id="19" creationId="{5252A847-DE45-4FA3-A1F8-EEBEB845FF8E}"/>
          </ac:spMkLst>
        </pc:spChg>
        <pc:grpChg chg="add">
          <ac:chgData name="Eleanor Simpson" userId="975f5492-d74c-431c-90fe-9bfc34b8124b" providerId="ADAL" clId="{3194FFE8-84C8-4E46-B2FA-5FE57C2226BE}" dt="2019-04-30T12:46:54.498" v="492"/>
          <ac:grpSpMkLst>
            <pc:docMk/>
            <pc:sldMk cId="519589879" sldId="383"/>
            <ac:grpSpMk id="7" creationId="{5FE648CC-B6AC-476D-98CB-1530A8252132}"/>
          </ac:grpSpMkLst>
        </pc:grpChg>
        <pc:grpChg chg="del">
          <ac:chgData name="Eleanor Simpson" userId="975f5492-d74c-431c-90fe-9bfc34b8124b" providerId="ADAL" clId="{3194FFE8-84C8-4E46-B2FA-5FE57C2226BE}" dt="2019-04-30T12:46:53.830" v="491" actId="478"/>
          <ac:grpSpMkLst>
            <pc:docMk/>
            <pc:sldMk cId="519589879" sldId="383"/>
            <ac:grpSpMk id="16" creationId="{B31300A9-E3C5-4701-8EF1-45ED088A04DD}"/>
          </ac:grpSpMkLst>
        </pc:grpChg>
      </pc:sldChg>
      <pc:sldChg chg="addSp delSp modSp add del">
        <pc:chgData name="Eleanor Simpson" userId="975f5492-d74c-431c-90fe-9bfc34b8124b" providerId="ADAL" clId="{3194FFE8-84C8-4E46-B2FA-5FE57C2226BE}" dt="2019-05-01T10:31:33.613" v="585" actId="2696"/>
        <pc:sldMkLst>
          <pc:docMk/>
          <pc:sldMk cId="3423688775" sldId="384"/>
        </pc:sldMkLst>
        <pc:spChg chg="mod">
          <ac:chgData name="Eleanor Simpson" userId="975f5492-d74c-431c-90fe-9bfc34b8124b" providerId="ADAL" clId="{3194FFE8-84C8-4E46-B2FA-5FE57C2226BE}" dt="2019-04-30T12:18:08.455" v="277" actId="207"/>
          <ac:spMkLst>
            <pc:docMk/>
            <pc:sldMk cId="3423688775" sldId="384"/>
            <ac:spMk id="23" creationId="{67F37890-CBCD-42DE-A747-DDAFDB92C16A}"/>
          </ac:spMkLst>
        </pc:spChg>
        <pc:grpChg chg="del">
          <ac:chgData name="Eleanor Simpson" userId="975f5492-d74c-431c-90fe-9bfc34b8124b" providerId="ADAL" clId="{3194FFE8-84C8-4E46-B2FA-5FE57C2226BE}" dt="2019-04-30T12:46:08.085" v="475" actId="478"/>
          <ac:grpSpMkLst>
            <pc:docMk/>
            <pc:sldMk cId="3423688775" sldId="384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6:08.815" v="476"/>
          <ac:grpSpMkLst>
            <pc:docMk/>
            <pc:sldMk cId="3423688775" sldId="384"/>
            <ac:grpSpMk id="22" creationId="{8AED7ED5-64D2-48C1-9BD8-43DADFECDC36}"/>
          </ac:grpSpMkLst>
        </pc:grpChg>
      </pc:sldChg>
      <pc:sldChg chg="addSp delSp add del">
        <pc:chgData name="Eleanor Simpson" userId="975f5492-d74c-431c-90fe-9bfc34b8124b" providerId="ADAL" clId="{3194FFE8-84C8-4E46-B2FA-5FE57C2226BE}" dt="2019-05-01T10:41:17.332" v="698" actId="2696"/>
        <pc:sldMkLst>
          <pc:docMk/>
          <pc:sldMk cId="702343250" sldId="385"/>
        </pc:sldMkLst>
        <pc:grpChg chg="del">
          <ac:chgData name="Eleanor Simpson" userId="975f5492-d74c-431c-90fe-9bfc34b8124b" providerId="ADAL" clId="{3194FFE8-84C8-4E46-B2FA-5FE57C2226BE}" dt="2019-04-30T12:47:01.358" v="495" actId="478"/>
          <ac:grpSpMkLst>
            <pc:docMk/>
            <pc:sldMk cId="702343250" sldId="385"/>
            <ac:grpSpMk id="16" creationId="{B31300A9-E3C5-4701-8EF1-45ED088A04DD}"/>
          </ac:grpSpMkLst>
        </pc:grpChg>
        <pc:grpChg chg="add">
          <ac:chgData name="Eleanor Simpson" userId="975f5492-d74c-431c-90fe-9bfc34b8124b" providerId="ADAL" clId="{3194FFE8-84C8-4E46-B2FA-5FE57C2226BE}" dt="2019-04-30T12:47:02.035" v="496"/>
          <ac:grpSpMkLst>
            <pc:docMk/>
            <pc:sldMk cId="702343250" sldId="385"/>
            <ac:grpSpMk id="32" creationId="{E70C5255-C2DB-4181-B4CC-4F9446B62803}"/>
          </ac:grpSpMkLst>
        </pc:grpChg>
      </pc:sldChg>
      <pc:sldChg chg="add">
        <pc:chgData name="Eleanor Simpson" userId="975f5492-d74c-431c-90fe-9bfc34b8124b" providerId="ADAL" clId="{3194FFE8-84C8-4E46-B2FA-5FE57C2226BE}" dt="2019-04-30T12:47:21.507" v="503"/>
        <pc:sldMkLst>
          <pc:docMk/>
          <pc:sldMk cId="2083372183" sldId="386"/>
        </pc:sldMkLst>
      </pc:sldChg>
      <pc:sldChg chg="modSp add">
        <pc:chgData name="Eleanor Simpson" userId="975f5492-d74c-431c-90fe-9bfc34b8124b" providerId="ADAL" clId="{3194FFE8-84C8-4E46-B2FA-5FE57C2226BE}" dt="2019-05-01T10:31:29.663" v="584" actId="207"/>
        <pc:sldMkLst>
          <pc:docMk/>
          <pc:sldMk cId="684175897" sldId="387"/>
        </pc:sldMkLst>
        <pc:spChg chg="mod">
          <ac:chgData name="Eleanor Simpson" userId="975f5492-d74c-431c-90fe-9bfc34b8124b" providerId="ADAL" clId="{3194FFE8-84C8-4E46-B2FA-5FE57C2226BE}" dt="2019-05-01T10:31:29.663" v="584" actId="207"/>
          <ac:spMkLst>
            <pc:docMk/>
            <pc:sldMk cId="684175897" sldId="387"/>
            <ac:spMk id="23" creationId="{67F37890-CBCD-42DE-A747-DDAFDB92C16A}"/>
          </ac:spMkLst>
        </pc:spChg>
      </pc:sldChg>
      <pc:sldChg chg="addSp modSp add">
        <pc:chgData name="Eleanor Simpson" userId="975f5492-d74c-431c-90fe-9bfc34b8124b" providerId="ADAL" clId="{3194FFE8-84C8-4E46-B2FA-5FE57C2226BE}" dt="2019-05-01T11:03:55.715" v="726" actId="166"/>
        <pc:sldMkLst>
          <pc:docMk/>
          <pc:sldMk cId="4128549455" sldId="388"/>
        </pc:sldMkLst>
        <pc:spChg chg="mod">
          <ac:chgData name="Eleanor Simpson" userId="975f5492-d74c-431c-90fe-9bfc34b8124b" providerId="ADAL" clId="{3194FFE8-84C8-4E46-B2FA-5FE57C2226BE}" dt="2019-05-01T11:01:07.813" v="714" actId="164"/>
          <ac:spMkLst>
            <pc:docMk/>
            <pc:sldMk cId="4128549455" sldId="388"/>
            <ac:spMk id="7" creationId="{CC421FEC-A908-4A63-B120-6B58A09B0656}"/>
          </ac:spMkLst>
        </pc:spChg>
        <pc:spChg chg="mod">
          <ac:chgData name="Eleanor Simpson" userId="975f5492-d74c-431c-90fe-9bfc34b8124b" providerId="ADAL" clId="{3194FFE8-84C8-4E46-B2FA-5FE57C2226BE}" dt="2019-05-01T11:01:07.813" v="714" actId="164"/>
          <ac:spMkLst>
            <pc:docMk/>
            <pc:sldMk cId="4128549455" sldId="388"/>
            <ac:spMk id="9" creationId="{B1336ACF-B308-4921-9E77-43509036FBB6}"/>
          </ac:spMkLst>
        </pc:spChg>
        <pc:spChg chg="mod">
          <ac:chgData name="Eleanor Simpson" userId="975f5492-d74c-431c-90fe-9bfc34b8124b" providerId="ADAL" clId="{3194FFE8-84C8-4E46-B2FA-5FE57C2226BE}" dt="2019-05-01T11:01:07.813" v="714" actId="164"/>
          <ac:spMkLst>
            <pc:docMk/>
            <pc:sldMk cId="4128549455" sldId="388"/>
            <ac:spMk id="10" creationId="{F6D65386-6B2E-4DDD-9A05-C54EBD3DBDF2}"/>
          </ac:spMkLst>
        </pc:spChg>
        <pc:spChg chg="mod">
          <ac:chgData name="Eleanor Simpson" userId="975f5492-d74c-431c-90fe-9bfc34b8124b" providerId="ADAL" clId="{3194FFE8-84C8-4E46-B2FA-5FE57C2226BE}" dt="2019-05-01T11:01:07.813" v="714" actId="164"/>
          <ac:spMkLst>
            <pc:docMk/>
            <pc:sldMk cId="4128549455" sldId="388"/>
            <ac:spMk id="11" creationId="{4F6B497B-D932-4B1D-8D5B-C0FCDD6EDCCE}"/>
          </ac:spMkLst>
        </pc:spChg>
        <pc:spChg chg="mod">
          <ac:chgData name="Eleanor Simpson" userId="975f5492-d74c-431c-90fe-9bfc34b8124b" providerId="ADAL" clId="{3194FFE8-84C8-4E46-B2FA-5FE57C2226BE}" dt="2019-05-01T11:01:07.813" v="714" actId="164"/>
          <ac:spMkLst>
            <pc:docMk/>
            <pc:sldMk cId="4128549455" sldId="388"/>
            <ac:spMk id="12" creationId="{C00AFA7F-2A88-4A3C-88F4-24BDA7E4612B}"/>
          </ac:spMkLst>
        </pc:spChg>
        <pc:spChg chg="mod ord">
          <ac:chgData name="Eleanor Simpson" userId="975f5492-d74c-431c-90fe-9bfc34b8124b" providerId="ADAL" clId="{3194FFE8-84C8-4E46-B2FA-5FE57C2226BE}" dt="2019-05-01T11:01:07.813" v="714" actId="164"/>
          <ac:spMkLst>
            <pc:docMk/>
            <pc:sldMk cId="4128549455" sldId="388"/>
            <ac:spMk id="36" creationId="{EC3AE450-508F-4F37-BE8C-2678964511B6}"/>
          </ac:spMkLst>
        </pc:spChg>
        <pc:spChg chg="mod">
          <ac:chgData name="Eleanor Simpson" userId="975f5492-d74c-431c-90fe-9bfc34b8124b" providerId="ADAL" clId="{3194FFE8-84C8-4E46-B2FA-5FE57C2226BE}" dt="2019-05-01T10:57:03.993" v="701" actId="207"/>
          <ac:spMkLst>
            <pc:docMk/>
            <pc:sldMk cId="4128549455" sldId="388"/>
            <ac:spMk id="69" creationId="{545BAF1C-67AE-40AB-A47B-F2E8F88BC70A}"/>
          </ac:spMkLst>
        </pc:spChg>
        <pc:spChg chg="mod">
          <ac:chgData name="Eleanor Simpson" userId="975f5492-d74c-431c-90fe-9bfc34b8124b" providerId="ADAL" clId="{3194FFE8-84C8-4E46-B2FA-5FE57C2226BE}" dt="2019-05-01T10:57:12.642" v="703" actId="207"/>
          <ac:spMkLst>
            <pc:docMk/>
            <pc:sldMk cId="4128549455" sldId="388"/>
            <ac:spMk id="73" creationId="{502F4B71-3134-4E7C-A102-EBCB29D62D7C}"/>
          </ac:spMkLst>
        </pc:spChg>
        <pc:spChg chg="mod">
          <ac:chgData name="Eleanor Simpson" userId="975f5492-d74c-431c-90fe-9bfc34b8124b" providerId="ADAL" clId="{3194FFE8-84C8-4E46-B2FA-5FE57C2226BE}" dt="2019-05-01T10:57:29.019" v="707" actId="207"/>
          <ac:spMkLst>
            <pc:docMk/>
            <pc:sldMk cId="4128549455" sldId="388"/>
            <ac:spMk id="76" creationId="{B3244BAA-EE01-4D15-82D0-355F4EDAF621}"/>
          </ac:spMkLst>
        </pc:spChg>
        <pc:spChg chg="mod">
          <ac:chgData name="Eleanor Simpson" userId="975f5492-d74c-431c-90fe-9bfc34b8124b" providerId="ADAL" clId="{3194FFE8-84C8-4E46-B2FA-5FE57C2226BE}" dt="2019-05-01T10:57:21.135" v="705" actId="207"/>
          <ac:spMkLst>
            <pc:docMk/>
            <pc:sldMk cId="4128549455" sldId="388"/>
            <ac:spMk id="83" creationId="{B07B69CE-0764-4AE7-A206-4C93E85A2423}"/>
          </ac:spMkLst>
        </pc:spChg>
        <pc:grpChg chg="add mod">
          <ac:chgData name="Eleanor Simpson" userId="975f5492-d74c-431c-90fe-9bfc34b8124b" providerId="ADAL" clId="{3194FFE8-84C8-4E46-B2FA-5FE57C2226BE}" dt="2019-05-01T11:01:07.813" v="714" actId="164"/>
          <ac:grpSpMkLst>
            <pc:docMk/>
            <pc:sldMk cId="4128549455" sldId="388"/>
            <ac:grpSpMk id="2" creationId="{0B13B9C2-AA8F-4468-A1EA-27A11C0ED7C3}"/>
          </ac:grpSpMkLst>
        </pc:grpChg>
        <pc:grpChg chg="mod">
          <ac:chgData name="Eleanor Simpson" userId="975f5492-d74c-431c-90fe-9bfc34b8124b" providerId="ADAL" clId="{3194FFE8-84C8-4E46-B2FA-5FE57C2226BE}" dt="2019-05-01T11:01:07.813" v="714" actId="164"/>
          <ac:grpSpMkLst>
            <pc:docMk/>
            <pc:sldMk cId="4128549455" sldId="388"/>
            <ac:grpSpMk id="4" creationId="{54B6ACB5-B983-4CF2-BA1F-1AFB3968707A}"/>
          </ac:grpSpMkLst>
        </pc:grpChg>
        <pc:grpChg chg="mod">
          <ac:chgData name="Eleanor Simpson" userId="975f5492-d74c-431c-90fe-9bfc34b8124b" providerId="ADAL" clId="{3194FFE8-84C8-4E46-B2FA-5FE57C2226BE}" dt="2019-05-01T11:01:07.813" v="714" actId="164"/>
          <ac:grpSpMkLst>
            <pc:docMk/>
            <pc:sldMk cId="4128549455" sldId="388"/>
            <ac:grpSpMk id="5" creationId="{42415BA3-6BD1-4740-BDF2-9096FC14027A}"/>
          </ac:grpSpMkLst>
        </pc:grpChg>
        <pc:grpChg chg="mod">
          <ac:chgData name="Eleanor Simpson" userId="975f5492-d74c-431c-90fe-9bfc34b8124b" providerId="ADAL" clId="{3194FFE8-84C8-4E46-B2FA-5FE57C2226BE}" dt="2019-05-01T11:01:07.813" v="714" actId="164"/>
          <ac:grpSpMkLst>
            <pc:docMk/>
            <pc:sldMk cId="4128549455" sldId="388"/>
            <ac:grpSpMk id="6" creationId="{89E510FF-BCDE-4205-A148-2E637BC8B503}"/>
          </ac:grpSpMkLst>
        </pc:grpChg>
        <pc:grpChg chg="mod">
          <ac:chgData name="Eleanor Simpson" userId="975f5492-d74c-431c-90fe-9bfc34b8124b" providerId="ADAL" clId="{3194FFE8-84C8-4E46-B2FA-5FE57C2226BE}" dt="2019-05-01T11:01:07.813" v="714" actId="164"/>
          <ac:grpSpMkLst>
            <pc:docMk/>
            <pc:sldMk cId="4128549455" sldId="388"/>
            <ac:grpSpMk id="13" creationId="{FCFAD288-B257-40B3-B578-6BF5FD37DEFA}"/>
          </ac:grpSpMkLst>
        </pc:grpChg>
        <pc:cxnChg chg="mod ord">
          <ac:chgData name="Eleanor Simpson" userId="975f5492-d74c-431c-90fe-9bfc34b8124b" providerId="ADAL" clId="{3194FFE8-84C8-4E46-B2FA-5FE57C2226BE}" dt="2019-05-01T11:03:55.715" v="726" actId="166"/>
          <ac:cxnSpMkLst>
            <pc:docMk/>
            <pc:sldMk cId="4128549455" sldId="388"/>
            <ac:cxnSpMk id="3" creationId="{CC27B299-C415-4732-B5A0-02216B6C563B}"/>
          </ac:cxnSpMkLst>
        </pc:cxnChg>
        <pc:cxnChg chg="mod ord">
          <ac:chgData name="Eleanor Simpson" userId="975f5492-d74c-431c-90fe-9bfc34b8124b" providerId="ADAL" clId="{3194FFE8-84C8-4E46-B2FA-5FE57C2226BE}" dt="2019-05-01T11:03:55.715" v="726" actId="166"/>
          <ac:cxnSpMkLst>
            <pc:docMk/>
            <pc:sldMk cId="4128549455" sldId="388"/>
            <ac:cxnSpMk id="38" creationId="{B5F4AEC7-3A11-4F6C-A70B-98CC8E636707}"/>
          </ac:cxnSpMkLst>
        </pc:cxnChg>
        <pc:cxnChg chg="mod ord">
          <ac:chgData name="Eleanor Simpson" userId="975f5492-d74c-431c-90fe-9bfc34b8124b" providerId="ADAL" clId="{3194FFE8-84C8-4E46-B2FA-5FE57C2226BE}" dt="2019-05-01T11:03:55.715" v="726" actId="166"/>
          <ac:cxnSpMkLst>
            <pc:docMk/>
            <pc:sldMk cId="4128549455" sldId="388"/>
            <ac:cxnSpMk id="39" creationId="{C19C69E1-CEA0-425B-8C47-29AD388ABC42}"/>
          </ac:cxnSpMkLst>
        </pc:cxnChg>
      </pc:sldChg>
      <pc:sldChg chg="modSp add del">
        <pc:chgData name="Eleanor Simpson" userId="975f5492-d74c-431c-90fe-9bfc34b8124b" providerId="ADAL" clId="{3194FFE8-84C8-4E46-B2FA-5FE57C2226BE}" dt="2019-05-01T11:23:14.072" v="773" actId="2696"/>
        <pc:sldMkLst>
          <pc:docMk/>
          <pc:sldMk cId="3432753328" sldId="389"/>
        </pc:sldMkLst>
        <pc:spChg chg="mod">
          <ac:chgData name="Eleanor Simpson" userId="975f5492-d74c-431c-90fe-9bfc34b8124b" providerId="ADAL" clId="{3194FFE8-84C8-4E46-B2FA-5FE57C2226BE}" dt="2019-05-01T11:07:31.843" v="741" actId="6549"/>
          <ac:spMkLst>
            <pc:docMk/>
            <pc:sldMk cId="3432753328" sldId="389"/>
            <ac:spMk id="19" creationId="{5252A847-DE45-4FA3-A1F8-EEBEB845FF8E}"/>
          </ac:spMkLst>
        </pc:spChg>
      </pc:sldChg>
      <pc:sldChg chg="addSp delSp modSp add ord">
        <pc:chgData name="Eleanor Simpson" userId="975f5492-d74c-431c-90fe-9bfc34b8124b" providerId="ADAL" clId="{3194FFE8-84C8-4E46-B2FA-5FE57C2226BE}" dt="2019-05-01T11:22:43.022" v="764"/>
        <pc:sldMkLst>
          <pc:docMk/>
          <pc:sldMk cId="2856069660" sldId="390"/>
        </pc:sldMkLst>
        <pc:spChg chg="add del mod">
          <ac:chgData name="Eleanor Simpson" userId="975f5492-d74c-431c-90fe-9bfc34b8124b" providerId="ADAL" clId="{3194FFE8-84C8-4E46-B2FA-5FE57C2226BE}" dt="2019-05-01T11:19:37.081" v="758" actId="478"/>
          <ac:spMkLst>
            <pc:docMk/>
            <pc:sldMk cId="2856069660" sldId="390"/>
            <ac:spMk id="2" creationId="{83A79C9D-32D9-48DB-8361-4AE713A4F58D}"/>
          </ac:spMkLst>
        </pc:spChg>
        <pc:spChg chg="mod">
          <ac:chgData name="Eleanor Simpson" userId="975f5492-d74c-431c-90fe-9bfc34b8124b" providerId="ADAL" clId="{3194FFE8-84C8-4E46-B2FA-5FE57C2226BE}" dt="2019-05-01T11:19:57.248" v="761" actId="6549"/>
          <ac:spMkLst>
            <pc:docMk/>
            <pc:sldMk cId="2856069660" sldId="390"/>
            <ac:spMk id="19" creationId="{5252A847-DE45-4FA3-A1F8-EEBEB845FF8E}"/>
          </ac:spMkLst>
        </pc:spChg>
      </pc:sldChg>
      <pc:sldChg chg="modSp add">
        <pc:chgData name="Eleanor Simpson" userId="975f5492-d74c-431c-90fe-9bfc34b8124b" providerId="ADAL" clId="{3194FFE8-84C8-4E46-B2FA-5FE57C2226BE}" dt="2019-05-01T11:23:22.306" v="774" actId="207"/>
        <pc:sldMkLst>
          <pc:docMk/>
          <pc:sldMk cId="1626428368" sldId="391"/>
        </pc:sldMkLst>
        <pc:spChg chg="mod">
          <ac:chgData name="Eleanor Simpson" userId="975f5492-d74c-431c-90fe-9bfc34b8124b" providerId="ADAL" clId="{3194FFE8-84C8-4E46-B2FA-5FE57C2226BE}" dt="2019-05-01T11:23:22.306" v="774" actId="207"/>
          <ac:spMkLst>
            <pc:docMk/>
            <pc:sldMk cId="1626428368" sldId="391"/>
            <ac:spMk id="19" creationId="{5252A847-DE45-4FA3-A1F8-EEBEB845FF8E}"/>
          </ac:spMkLst>
        </pc:spChg>
      </pc:sldChg>
    </pc:docChg>
  </pc:docChgLst>
  <pc:docChgLst>
    <pc:chgData name="Davina Szilvasy" userId="59fb472d-eed4-4f11-9686-c2c8db02a2cd" providerId="ADAL" clId="{5BD82F1E-1CF5-4D56-8502-5E830AD559AA}"/>
    <pc:docChg chg="undo custSel addSld delSld modSld">
      <pc:chgData name="Davina Szilvasy" userId="59fb472d-eed4-4f11-9686-c2c8db02a2cd" providerId="ADAL" clId="{5BD82F1E-1CF5-4D56-8502-5E830AD559AA}" dt="2019-05-02T09:02:42.979" v="155" actId="20577"/>
      <pc:docMkLst>
        <pc:docMk/>
      </pc:docMkLst>
      <pc:sldChg chg="modSp">
        <pc:chgData name="Davina Szilvasy" userId="59fb472d-eed4-4f11-9686-c2c8db02a2cd" providerId="ADAL" clId="{5BD82F1E-1CF5-4D56-8502-5E830AD559AA}" dt="2019-05-02T08:05:52.172" v="44" actId="20577"/>
        <pc:sldMkLst>
          <pc:docMk/>
          <pc:sldMk cId="636014570" sldId="314"/>
        </pc:sldMkLst>
        <pc:spChg chg="mod">
          <ac:chgData name="Davina Szilvasy" userId="59fb472d-eed4-4f11-9686-c2c8db02a2cd" providerId="ADAL" clId="{5BD82F1E-1CF5-4D56-8502-5E830AD559AA}" dt="2019-05-02T08:05:52.172" v="44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15:34.118" v="150" actId="113"/>
        <pc:sldMkLst>
          <pc:docMk/>
          <pc:sldMk cId="1071900124" sldId="355"/>
        </pc:sldMkLst>
        <pc:spChg chg="mod">
          <ac:chgData name="Davina Szilvasy" userId="59fb472d-eed4-4f11-9686-c2c8db02a2cd" providerId="ADAL" clId="{5BD82F1E-1CF5-4D56-8502-5E830AD559AA}" dt="2019-05-02T08:15:34.118" v="150" actId="113"/>
          <ac:spMkLst>
            <pc:docMk/>
            <pc:sldMk cId="1071900124" sldId="355"/>
            <ac:spMk id="7" creationId="{CC421FEC-A908-4A63-B120-6B58A09B0656}"/>
          </ac:spMkLst>
        </pc:spChg>
        <pc:spChg chg="mod">
          <ac:chgData name="Davina Szilvasy" userId="59fb472d-eed4-4f11-9686-c2c8db02a2cd" providerId="ADAL" clId="{5BD82F1E-1CF5-4D56-8502-5E830AD559AA}" dt="2019-05-02T08:15:34.118" v="150" actId="113"/>
          <ac:spMkLst>
            <pc:docMk/>
            <pc:sldMk cId="1071900124" sldId="355"/>
            <ac:spMk id="9" creationId="{B1336ACF-B308-4921-9E77-43509036FBB6}"/>
          </ac:spMkLst>
        </pc:spChg>
        <pc:spChg chg="mod">
          <ac:chgData name="Davina Szilvasy" userId="59fb472d-eed4-4f11-9686-c2c8db02a2cd" providerId="ADAL" clId="{5BD82F1E-1CF5-4D56-8502-5E830AD559AA}" dt="2019-05-02T08:15:34.118" v="150" actId="113"/>
          <ac:spMkLst>
            <pc:docMk/>
            <pc:sldMk cId="1071900124" sldId="355"/>
            <ac:spMk id="10" creationId="{F6D65386-6B2E-4DDD-9A05-C54EBD3DBDF2}"/>
          </ac:spMkLst>
        </pc:spChg>
        <pc:spChg chg="mod">
          <ac:chgData name="Davina Szilvasy" userId="59fb472d-eed4-4f11-9686-c2c8db02a2cd" providerId="ADAL" clId="{5BD82F1E-1CF5-4D56-8502-5E830AD559AA}" dt="2019-05-02T08:15:34.118" v="150" actId="113"/>
          <ac:spMkLst>
            <pc:docMk/>
            <pc:sldMk cId="1071900124" sldId="355"/>
            <ac:spMk id="11" creationId="{4F6B497B-D932-4B1D-8D5B-C0FCDD6EDCCE}"/>
          </ac:spMkLst>
        </pc:spChg>
        <pc:spChg chg="mod">
          <ac:chgData name="Davina Szilvasy" userId="59fb472d-eed4-4f11-9686-c2c8db02a2cd" providerId="ADAL" clId="{5BD82F1E-1CF5-4D56-8502-5E830AD559AA}" dt="2019-05-02T08:15:34.118" v="150" actId="113"/>
          <ac:spMkLst>
            <pc:docMk/>
            <pc:sldMk cId="1071900124" sldId="355"/>
            <ac:spMk id="12" creationId="{C00AFA7F-2A88-4A3C-88F4-24BDA7E4612B}"/>
          </ac:spMkLst>
        </pc:spChg>
        <pc:spChg chg="mod">
          <ac:chgData name="Davina Szilvasy" userId="59fb472d-eed4-4f11-9686-c2c8db02a2cd" providerId="ADAL" clId="{5BD82F1E-1CF5-4D56-8502-5E830AD559AA}" dt="2019-05-02T08:08:47.534" v="139" actId="404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1:09.558" v="2" actId="207"/>
        <pc:sldMkLst>
          <pc:docMk/>
          <pc:sldMk cId="2319112823" sldId="371"/>
        </pc:sldMkLst>
        <pc:spChg chg="mod">
          <ac:chgData name="Davina Szilvasy" userId="59fb472d-eed4-4f11-9686-c2c8db02a2cd" providerId="ADAL" clId="{5BD82F1E-1CF5-4D56-8502-5E830AD559AA}" dt="2019-05-02T08:01:09.558" v="2" actId="207"/>
          <ac:spMkLst>
            <pc:docMk/>
            <pc:sldMk cId="2319112823" sldId="371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1:15.842" v="3" actId="207"/>
        <pc:sldMkLst>
          <pc:docMk/>
          <pc:sldMk cId="2622483283" sldId="372"/>
        </pc:sldMkLst>
        <pc:spChg chg="mod">
          <ac:chgData name="Davina Szilvasy" userId="59fb472d-eed4-4f11-9686-c2c8db02a2cd" providerId="ADAL" clId="{5BD82F1E-1CF5-4D56-8502-5E830AD559AA}" dt="2019-05-02T08:01:15.842" v="3" actId="207"/>
          <ac:spMkLst>
            <pc:docMk/>
            <pc:sldMk cId="2622483283" sldId="372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9:17.746" v="144" actId="20577"/>
        <pc:sldMkLst>
          <pc:docMk/>
          <pc:sldMk cId="1128476097" sldId="374"/>
        </pc:sldMkLst>
        <pc:spChg chg="mod">
          <ac:chgData name="Davina Szilvasy" userId="59fb472d-eed4-4f11-9686-c2c8db02a2cd" providerId="ADAL" clId="{5BD82F1E-1CF5-4D56-8502-5E830AD559AA}" dt="2019-05-02T08:09:17.746" v="144" actId="20577"/>
          <ac:spMkLst>
            <pc:docMk/>
            <pc:sldMk cId="1128476097" sldId="374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9:32.828" v="148" actId="20577"/>
        <pc:sldMkLst>
          <pc:docMk/>
          <pc:sldMk cId="2977340622" sldId="375"/>
        </pc:sldMkLst>
        <pc:spChg chg="mod">
          <ac:chgData name="Davina Szilvasy" userId="59fb472d-eed4-4f11-9686-c2c8db02a2cd" providerId="ADAL" clId="{5BD82F1E-1CF5-4D56-8502-5E830AD559AA}" dt="2019-05-02T08:09:32.828" v="148" actId="20577"/>
          <ac:spMkLst>
            <pc:docMk/>
            <pc:sldMk cId="2977340622" sldId="375"/>
            <ac:spMk id="19" creationId="{5252A847-DE45-4FA3-A1F8-EEBEB845FF8E}"/>
          </ac:spMkLst>
        </pc:spChg>
      </pc:sldChg>
      <pc:sldChg chg="del">
        <pc:chgData name="Davina Szilvasy" userId="59fb472d-eed4-4f11-9686-c2c8db02a2cd" providerId="ADAL" clId="{5BD82F1E-1CF5-4D56-8502-5E830AD559AA}" dt="2019-05-02T08:03:51.306" v="10" actId="2696"/>
        <pc:sldMkLst>
          <pc:docMk/>
          <pc:sldMk cId="2232655758" sldId="377"/>
        </pc:sldMkLst>
      </pc:sldChg>
      <pc:sldChg chg="modSp">
        <pc:chgData name="Davina Szilvasy" userId="59fb472d-eed4-4f11-9686-c2c8db02a2cd" providerId="ADAL" clId="{5BD82F1E-1CF5-4D56-8502-5E830AD559AA}" dt="2019-05-02T08:04:53.064" v="32" actId="20577"/>
        <pc:sldMkLst>
          <pc:docMk/>
          <pc:sldMk cId="1080745895" sldId="378"/>
        </pc:sldMkLst>
        <pc:spChg chg="mod">
          <ac:chgData name="Davina Szilvasy" userId="59fb472d-eed4-4f11-9686-c2c8db02a2cd" providerId="ADAL" clId="{5BD82F1E-1CF5-4D56-8502-5E830AD559AA}" dt="2019-05-02T08:04:53.064" v="32" actId="20577"/>
          <ac:spMkLst>
            <pc:docMk/>
            <pc:sldMk cId="1080745895" sldId="378"/>
            <ac:spMk id="19" creationId="{5252A847-DE45-4FA3-A1F8-EEBEB845FF8E}"/>
          </ac:spMkLst>
        </pc:spChg>
      </pc:sldChg>
      <pc:sldChg chg="del">
        <pc:chgData name="Davina Szilvasy" userId="59fb472d-eed4-4f11-9686-c2c8db02a2cd" providerId="ADAL" clId="{5BD82F1E-1CF5-4D56-8502-5E830AD559AA}" dt="2019-05-02T08:05:38.974" v="40" actId="2696"/>
        <pc:sldMkLst>
          <pc:docMk/>
          <pc:sldMk cId="3001666441" sldId="379"/>
        </pc:sldMkLst>
      </pc:sldChg>
      <pc:sldChg chg="modSp">
        <pc:chgData name="Davina Szilvasy" userId="59fb472d-eed4-4f11-9686-c2c8db02a2cd" providerId="ADAL" clId="{5BD82F1E-1CF5-4D56-8502-5E830AD559AA}" dt="2019-05-02T08:07:54.549" v="135" actId="404"/>
        <pc:sldMkLst>
          <pc:docMk/>
          <pc:sldMk cId="2986371023" sldId="381"/>
        </pc:sldMkLst>
        <pc:spChg chg="mod">
          <ac:chgData name="Davina Szilvasy" userId="59fb472d-eed4-4f11-9686-c2c8db02a2cd" providerId="ADAL" clId="{5BD82F1E-1CF5-4D56-8502-5E830AD559AA}" dt="2019-05-02T08:07:54.549" v="135" actId="404"/>
          <ac:spMkLst>
            <pc:docMk/>
            <pc:sldMk cId="2986371023" sldId="381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8:13.611" v="138" actId="122"/>
        <pc:sldMkLst>
          <pc:docMk/>
          <pc:sldMk cId="3161392217" sldId="382"/>
        </pc:sldMkLst>
        <pc:spChg chg="mod">
          <ac:chgData name="Davina Szilvasy" userId="59fb472d-eed4-4f11-9686-c2c8db02a2cd" providerId="ADAL" clId="{5BD82F1E-1CF5-4D56-8502-5E830AD559AA}" dt="2019-05-02T08:08:13.611" v="138" actId="122"/>
          <ac:spMkLst>
            <pc:docMk/>
            <pc:sldMk cId="3161392217" sldId="382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9:02:42.979" v="155" actId="20577"/>
        <pc:sldMkLst>
          <pc:docMk/>
          <pc:sldMk cId="2083372183" sldId="386"/>
        </pc:sldMkLst>
        <pc:spChg chg="mod">
          <ac:chgData name="Davina Szilvasy" userId="59fb472d-eed4-4f11-9686-c2c8db02a2cd" providerId="ADAL" clId="{5BD82F1E-1CF5-4D56-8502-5E830AD559AA}" dt="2019-05-02T09:02:42.979" v="155" actId="20577"/>
          <ac:spMkLst>
            <pc:docMk/>
            <pc:sldMk cId="2083372183" sldId="386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15:53.795" v="152" actId="113"/>
        <pc:sldMkLst>
          <pc:docMk/>
          <pc:sldMk cId="4128549455" sldId="388"/>
        </pc:sldMkLst>
        <pc:spChg chg="mod">
          <ac:chgData name="Davina Szilvasy" userId="59fb472d-eed4-4f11-9686-c2c8db02a2cd" providerId="ADAL" clId="{5BD82F1E-1CF5-4D56-8502-5E830AD559AA}" dt="2019-05-02T08:15:53.795" v="152" actId="113"/>
          <ac:spMkLst>
            <pc:docMk/>
            <pc:sldMk cId="4128549455" sldId="388"/>
            <ac:spMk id="7" creationId="{CC421FEC-A908-4A63-B120-6B58A09B0656}"/>
          </ac:spMkLst>
        </pc:spChg>
        <pc:spChg chg="mod">
          <ac:chgData name="Davina Szilvasy" userId="59fb472d-eed4-4f11-9686-c2c8db02a2cd" providerId="ADAL" clId="{5BD82F1E-1CF5-4D56-8502-5E830AD559AA}" dt="2019-05-02T08:15:53.795" v="152" actId="113"/>
          <ac:spMkLst>
            <pc:docMk/>
            <pc:sldMk cId="4128549455" sldId="388"/>
            <ac:spMk id="9" creationId="{B1336ACF-B308-4921-9E77-43509036FBB6}"/>
          </ac:spMkLst>
        </pc:spChg>
        <pc:spChg chg="mod">
          <ac:chgData name="Davina Szilvasy" userId="59fb472d-eed4-4f11-9686-c2c8db02a2cd" providerId="ADAL" clId="{5BD82F1E-1CF5-4D56-8502-5E830AD559AA}" dt="2019-05-02T08:15:53.795" v="152" actId="113"/>
          <ac:spMkLst>
            <pc:docMk/>
            <pc:sldMk cId="4128549455" sldId="388"/>
            <ac:spMk id="10" creationId="{F6D65386-6B2E-4DDD-9A05-C54EBD3DBDF2}"/>
          </ac:spMkLst>
        </pc:spChg>
        <pc:spChg chg="mod">
          <ac:chgData name="Davina Szilvasy" userId="59fb472d-eed4-4f11-9686-c2c8db02a2cd" providerId="ADAL" clId="{5BD82F1E-1CF5-4D56-8502-5E830AD559AA}" dt="2019-05-02T08:15:53.795" v="152" actId="113"/>
          <ac:spMkLst>
            <pc:docMk/>
            <pc:sldMk cId="4128549455" sldId="388"/>
            <ac:spMk id="11" creationId="{4F6B497B-D932-4B1D-8D5B-C0FCDD6EDCCE}"/>
          </ac:spMkLst>
        </pc:spChg>
        <pc:spChg chg="mod">
          <ac:chgData name="Davina Szilvasy" userId="59fb472d-eed4-4f11-9686-c2c8db02a2cd" providerId="ADAL" clId="{5BD82F1E-1CF5-4D56-8502-5E830AD559AA}" dt="2019-05-02T08:15:53.795" v="152" actId="113"/>
          <ac:spMkLst>
            <pc:docMk/>
            <pc:sldMk cId="4128549455" sldId="388"/>
            <ac:spMk id="12" creationId="{C00AFA7F-2A88-4A3C-88F4-24BDA7E4612B}"/>
          </ac:spMkLst>
        </pc:spChg>
        <pc:spChg chg="mod">
          <ac:chgData name="Davina Szilvasy" userId="59fb472d-eed4-4f11-9686-c2c8db02a2cd" providerId="ADAL" clId="{5BD82F1E-1CF5-4D56-8502-5E830AD559AA}" dt="2019-05-02T08:08:52.470" v="140" actId="404"/>
          <ac:spMkLst>
            <pc:docMk/>
            <pc:sldMk cId="4128549455" sldId="388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6:55.836" v="132" actId="20577"/>
        <pc:sldMkLst>
          <pc:docMk/>
          <pc:sldMk cId="2856069660" sldId="390"/>
        </pc:sldMkLst>
        <pc:spChg chg="mod">
          <ac:chgData name="Davina Szilvasy" userId="59fb472d-eed4-4f11-9686-c2c8db02a2cd" providerId="ADAL" clId="{5BD82F1E-1CF5-4D56-8502-5E830AD559AA}" dt="2019-05-02T08:06:55.836" v="132" actId="20577"/>
          <ac:spMkLst>
            <pc:docMk/>
            <pc:sldMk cId="2856069660" sldId="390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5BD82F1E-1CF5-4D56-8502-5E830AD559AA}" dt="2019-05-02T08:06:22.997" v="74" actId="20577"/>
        <pc:sldMkLst>
          <pc:docMk/>
          <pc:sldMk cId="1626428368" sldId="391"/>
        </pc:sldMkLst>
        <pc:spChg chg="mod">
          <ac:chgData name="Davina Szilvasy" userId="59fb472d-eed4-4f11-9686-c2c8db02a2cd" providerId="ADAL" clId="{5BD82F1E-1CF5-4D56-8502-5E830AD559AA}" dt="2019-05-02T08:06:22.997" v="74" actId="20577"/>
          <ac:spMkLst>
            <pc:docMk/>
            <pc:sldMk cId="1626428368" sldId="391"/>
            <ac:spMk id="19" creationId="{5252A847-DE45-4FA3-A1F8-EEBEB845FF8E}"/>
          </ac:spMkLst>
        </pc:spChg>
      </pc:sldChg>
      <pc:sldChg chg="addSp modSp add">
        <pc:chgData name="Davina Szilvasy" userId="59fb472d-eed4-4f11-9686-c2c8db02a2cd" providerId="ADAL" clId="{5BD82F1E-1CF5-4D56-8502-5E830AD559AA}" dt="2019-05-02T08:04:01.924" v="12" actId="208"/>
        <pc:sldMkLst>
          <pc:docMk/>
          <pc:sldMk cId="1553395284" sldId="392"/>
        </pc:sldMkLst>
        <pc:spChg chg="mod">
          <ac:chgData name="Davina Szilvasy" userId="59fb472d-eed4-4f11-9686-c2c8db02a2cd" providerId="ADAL" clId="{5BD82F1E-1CF5-4D56-8502-5E830AD559AA}" dt="2019-05-02T08:03:45.789" v="9" actId="208"/>
          <ac:spMkLst>
            <pc:docMk/>
            <pc:sldMk cId="1553395284" sldId="392"/>
            <ac:spMk id="7" creationId="{E900321A-6CDA-47DE-8427-6D31FECAAA4F}"/>
          </ac:spMkLst>
        </pc:spChg>
        <pc:spChg chg="mod">
          <ac:chgData name="Davina Szilvasy" userId="59fb472d-eed4-4f11-9686-c2c8db02a2cd" providerId="ADAL" clId="{5BD82F1E-1CF5-4D56-8502-5E830AD559AA}" dt="2019-05-02T08:03:45.789" v="9" actId="208"/>
          <ac:spMkLst>
            <pc:docMk/>
            <pc:sldMk cId="1553395284" sldId="392"/>
            <ac:spMk id="9" creationId="{9E6BCE99-CF82-4721-9654-7FE2A96015CC}"/>
          </ac:spMkLst>
        </pc:spChg>
        <pc:spChg chg="mod">
          <ac:chgData name="Davina Szilvasy" userId="59fb472d-eed4-4f11-9686-c2c8db02a2cd" providerId="ADAL" clId="{5BD82F1E-1CF5-4D56-8502-5E830AD559AA}" dt="2019-05-02T08:03:45.789" v="9" actId="208"/>
          <ac:spMkLst>
            <pc:docMk/>
            <pc:sldMk cId="1553395284" sldId="392"/>
            <ac:spMk id="10" creationId="{C9D3534F-FCA8-4C37-B81A-8B8C1964B5D4}"/>
          </ac:spMkLst>
        </pc:spChg>
        <pc:spChg chg="mod">
          <ac:chgData name="Davina Szilvasy" userId="59fb472d-eed4-4f11-9686-c2c8db02a2cd" providerId="ADAL" clId="{5BD82F1E-1CF5-4D56-8502-5E830AD559AA}" dt="2019-05-02T08:04:01.924" v="12" actId="208"/>
          <ac:spMkLst>
            <pc:docMk/>
            <pc:sldMk cId="1553395284" sldId="392"/>
            <ac:spMk id="11" creationId="{9436A77C-4821-4444-BA4A-9B53FD8D086A}"/>
          </ac:spMkLst>
        </pc:spChg>
        <pc:spChg chg="mod">
          <ac:chgData name="Davina Szilvasy" userId="59fb472d-eed4-4f11-9686-c2c8db02a2cd" providerId="ADAL" clId="{5BD82F1E-1CF5-4D56-8502-5E830AD559AA}" dt="2019-05-02T08:04:01.924" v="12" actId="208"/>
          <ac:spMkLst>
            <pc:docMk/>
            <pc:sldMk cId="1553395284" sldId="392"/>
            <ac:spMk id="12" creationId="{76722A03-B69A-4563-8BD5-087148516FE9}"/>
          </ac:spMkLst>
        </pc:spChg>
        <pc:spChg chg="mod">
          <ac:chgData name="Davina Szilvasy" userId="59fb472d-eed4-4f11-9686-c2c8db02a2cd" providerId="ADAL" clId="{5BD82F1E-1CF5-4D56-8502-5E830AD559AA}" dt="2019-05-02T08:03:45.789" v="9" actId="208"/>
          <ac:spMkLst>
            <pc:docMk/>
            <pc:sldMk cId="1553395284" sldId="392"/>
            <ac:spMk id="13" creationId="{F78984B5-AD33-4B8D-BD81-9EB4C1744147}"/>
          </ac:spMkLst>
        </pc:spChg>
        <pc:spChg chg="add">
          <ac:chgData name="Davina Szilvasy" userId="59fb472d-eed4-4f11-9686-c2c8db02a2cd" providerId="ADAL" clId="{5BD82F1E-1CF5-4D56-8502-5E830AD559AA}" dt="2019-05-02T08:03:27.425" v="7"/>
          <ac:spMkLst>
            <pc:docMk/>
            <pc:sldMk cId="1553395284" sldId="392"/>
            <ac:spMk id="16" creationId="{0359212C-BBCE-4C10-A35A-4FB6F56501CA}"/>
          </ac:spMkLst>
        </pc:spChg>
        <pc:spChg chg="add">
          <ac:chgData name="Davina Szilvasy" userId="59fb472d-eed4-4f11-9686-c2c8db02a2cd" providerId="ADAL" clId="{5BD82F1E-1CF5-4D56-8502-5E830AD559AA}" dt="2019-05-02T08:03:27.425" v="7"/>
          <ac:spMkLst>
            <pc:docMk/>
            <pc:sldMk cId="1553395284" sldId="392"/>
            <ac:spMk id="17" creationId="{73225D64-21F0-41B6-B51A-28DD31A0044B}"/>
          </ac:spMkLst>
        </pc:spChg>
        <pc:spChg chg="add">
          <ac:chgData name="Davina Szilvasy" userId="59fb472d-eed4-4f11-9686-c2c8db02a2cd" providerId="ADAL" clId="{5BD82F1E-1CF5-4D56-8502-5E830AD559AA}" dt="2019-05-02T08:03:27.425" v="7"/>
          <ac:spMkLst>
            <pc:docMk/>
            <pc:sldMk cId="1553395284" sldId="392"/>
            <ac:spMk id="18" creationId="{CB5C4208-7F24-47E7-8E37-8F6953D46C82}"/>
          </ac:spMkLst>
        </pc:spChg>
        <pc:spChg chg="add">
          <ac:chgData name="Davina Szilvasy" userId="59fb472d-eed4-4f11-9686-c2c8db02a2cd" providerId="ADAL" clId="{5BD82F1E-1CF5-4D56-8502-5E830AD559AA}" dt="2019-05-02T08:03:27.425" v="7"/>
          <ac:spMkLst>
            <pc:docMk/>
            <pc:sldMk cId="1553395284" sldId="392"/>
            <ac:spMk id="21" creationId="{BF8AB3C1-709C-4C67-80D9-6B68D765CBD3}"/>
          </ac:spMkLst>
        </pc:spChg>
      </pc:sldChg>
      <pc:sldChg chg="modSp add">
        <pc:chgData name="Davina Szilvasy" userId="59fb472d-eed4-4f11-9686-c2c8db02a2cd" providerId="ADAL" clId="{5BD82F1E-1CF5-4D56-8502-5E830AD559AA}" dt="2019-05-02T08:05:35.327" v="39" actId="255"/>
        <pc:sldMkLst>
          <pc:docMk/>
          <pc:sldMk cId="1252358269" sldId="393"/>
        </pc:sldMkLst>
        <pc:spChg chg="mod">
          <ac:chgData name="Davina Szilvasy" userId="59fb472d-eed4-4f11-9686-c2c8db02a2cd" providerId="ADAL" clId="{5BD82F1E-1CF5-4D56-8502-5E830AD559AA}" dt="2019-05-02T08:05:35.327" v="39" actId="255"/>
          <ac:spMkLst>
            <pc:docMk/>
            <pc:sldMk cId="1252358269" sldId="393"/>
            <ac:spMk id="19" creationId="{5252A847-DE45-4FA3-A1F8-EEBEB845FF8E}"/>
          </ac:spMkLst>
        </pc:spChg>
      </pc:sldChg>
    </pc:docChg>
  </pc:docChgLst>
  <pc:docChgLst>
    <pc:chgData name="Sian Stebbings" userId="e14ea2a2-07d0-4302-97b9-16dc822a37cc" providerId="ADAL" clId="{316421B2-A50F-4FC1-8E8A-6D716EE2872D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5 – Summer Block 2 – Properties of Shape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5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Calculating </a:t>
            </a:r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Angles Around a Point</a:t>
            </a:r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D2FC5CC3-214E-41BB-9C62-771520AB085D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5B31F0F2-3D4A-4575-A750-EE1A0EFA8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FA4365A8-BF61-4C2B-B48C-2E051D983992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fifth of a full turn is 50˚.</a:t>
            </a: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6C4A0AE-1857-4910-AD13-3B900F4496A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16F411FB-5696-45AD-BE40-22DEC4A96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F9F539AE-17CA-4D31-9C32-D1780493529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0745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fifth of a full turn is 50˚.</a:t>
            </a: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False, a fifth of a turn is 360 ÷ 5 = 72˚</a:t>
            </a: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6C4A0AE-1857-4910-AD13-3B900F4496A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16F411FB-5696-45AD-BE40-22DEC4A96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F9F539AE-17CA-4D31-9C32-D1780493529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2358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Omar is cutting up a pizza.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First, he cuts it into 2 equal pieces.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Then, he cuts one of the halves into 6 equal pieces and he cuts the other half into 3 unequal pieces.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One of the unequal pieces is half of a right angle.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 that this piece is smaller than 2 of the equal pieces together.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How is this possible? Explain your answer.</a:t>
            </a:r>
          </a:p>
          <a:p>
            <a:pPr lvl="0" defTabSz="514350">
              <a:defRPr/>
            </a:pPr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  <a:sym typeface="Wingdings" panose="05000000000000000000" pitchFamily="2" charset="2"/>
            </a:endParaRPr>
          </a:p>
          <a:p>
            <a:pPr lvl="0" algn="ctr"/>
            <a:endParaRPr lang="en-GB" sz="24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372394D-3254-4710-899D-E0B41291F1D3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CAC72DAF-70EF-49F4-BB76-AA8F8EE74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EF9E1BF7-6DC3-47B7-B2CE-E419115DE660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Omar is cutting up a pizza.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First, he cuts it into 2 equal pieces.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Then, he cuts one of the halves into 6 equal pieces and he cuts the other half into 3 unequal pieces.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One of the unequal pieces is half of a right angle.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 that this piece is smaller than 2 of the equal pieces together.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How is this possible?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It is possible because the 6 equal pieces are all …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FE648CC-B6AC-476D-98CB-1530A8252132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3B1F480-3BD3-4321-88AA-C3CC14733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62B56FAE-174E-4D37-82A3-B1C2B1AB912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6428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Omar is cutting up a pizza.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First, he cuts it into 2 equal pieces.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Then, he cuts one of the halves into 6 equal pieces and he cuts the other half into 3 unequal pieces.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One of the unequal pieces is half of a right angle.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 that this piece is smaller than 2 of the equal pieces together.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How is this possible?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It is possible because the 6 equal pieces are all 30˚. Half a right angle is 45˚. This can be possible as 2 x 30˚ = 60˚ which is bigger than 45˚.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FE648CC-B6AC-476D-98CB-1530A8252132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3B1F480-3BD3-4321-88AA-C3CC14733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62B56FAE-174E-4D37-82A3-B1C2B1AB912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6069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fill in the missing numbers.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D52B9332-341B-41FA-8244-99AE0573A90E}"/>
              </a:ext>
            </a:extLst>
          </p:cNvPr>
          <p:cNvGrpSpPr/>
          <p:nvPr/>
        </p:nvGrpSpPr>
        <p:grpSpPr>
          <a:xfrm>
            <a:off x="1982845" y="1341877"/>
            <a:ext cx="5178310" cy="4765553"/>
            <a:chOff x="1982845" y="1341877"/>
            <a:chExt cx="5178310" cy="476555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CC421FEC-A908-4A63-B120-6B58A09B0656}"/>
                </a:ext>
              </a:extLst>
            </p:cNvPr>
            <p:cNvSpPr/>
            <p:nvPr/>
          </p:nvSpPr>
          <p:spPr>
            <a:xfrm>
              <a:off x="3094725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B1336ACF-B308-4921-9E77-43509036FBB6}"/>
                </a:ext>
              </a:extLst>
            </p:cNvPr>
            <p:cNvSpPr/>
            <p:nvPr/>
          </p:nvSpPr>
          <p:spPr>
            <a:xfrm>
              <a:off x="4212000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xmlns="" id="{F6D65386-6B2E-4DDD-9A05-C54EBD3DBDF2}"/>
                </a:ext>
              </a:extLst>
            </p:cNvPr>
            <p:cNvSpPr/>
            <p:nvPr/>
          </p:nvSpPr>
          <p:spPr>
            <a:xfrm>
              <a:off x="5330359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4F6B497B-D932-4B1D-8D5B-C0FCDD6EDCCE}"/>
                </a:ext>
              </a:extLst>
            </p:cNvPr>
            <p:cNvSpPr/>
            <p:nvPr/>
          </p:nvSpPr>
          <p:spPr>
            <a:xfrm>
              <a:off x="1982845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C00AFA7F-2A88-4A3C-88F4-24BDA7E4612B}"/>
                </a:ext>
              </a:extLst>
            </p:cNvPr>
            <p:cNvSpPr/>
            <p:nvPr/>
          </p:nvSpPr>
          <p:spPr>
            <a:xfrm>
              <a:off x="6441155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54B6ACB5-B983-4CF2-BA1F-1AFB3968707A}"/>
                </a:ext>
              </a:extLst>
            </p:cNvPr>
            <p:cNvGrpSpPr/>
            <p:nvPr/>
          </p:nvGrpSpPr>
          <p:grpSpPr>
            <a:xfrm>
              <a:off x="3436835" y="3291605"/>
              <a:ext cx="876871" cy="540000"/>
              <a:chOff x="3557969" y="3522398"/>
              <a:chExt cx="876871" cy="540000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xmlns="" id="{545BAF1C-67AE-40AB-A47B-F2E8F88BC70A}"/>
                  </a:ext>
                </a:extLst>
              </p:cNvPr>
              <p:cNvSpPr/>
              <p:nvPr/>
            </p:nvSpPr>
            <p:spPr>
              <a:xfrm>
                <a:off x="3557969" y="352239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0" name="Rectangle: Rounded Corners 69">
                <a:extLst>
                  <a:ext uri="{FF2B5EF4-FFF2-40B4-BE49-F238E27FC236}">
                    <a16:creationId xmlns:a16="http://schemas.microsoft.com/office/drawing/2014/main" xmlns="" id="{ECE619B0-F951-4B4E-9282-26CA18F2EE48}"/>
                  </a:ext>
                </a:extLst>
              </p:cNvPr>
              <p:cNvSpPr/>
              <p:nvPr/>
            </p:nvSpPr>
            <p:spPr>
              <a:xfrm>
                <a:off x="3978515" y="352239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xmlns="" id="{17A4C824-7B1A-404B-A91E-78BF238DE004}"/>
                  </a:ext>
                </a:extLst>
              </p:cNvPr>
              <p:cNvSpPr/>
              <p:nvPr/>
            </p:nvSpPr>
            <p:spPr>
              <a:xfrm>
                <a:off x="4389120" y="3578813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42415BA3-6BD1-4740-BDF2-9096FC14027A}"/>
                </a:ext>
              </a:extLst>
            </p:cNvPr>
            <p:cNvGrpSpPr/>
            <p:nvPr/>
          </p:nvGrpSpPr>
          <p:grpSpPr>
            <a:xfrm>
              <a:off x="5093911" y="3291605"/>
              <a:ext cx="1297417" cy="540000"/>
              <a:chOff x="4769690" y="3548227"/>
              <a:chExt cx="1297417" cy="540000"/>
            </a:xfrm>
          </p:grpSpPr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xmlns="" id="{B249F20F-5C2D-4D5B-B919-534F6E45EE01}"/>
                  </a:ext>
                </a:extLst>
              </p:cNvPr>
              <p:cNvSpPr/>
              <p:nvPr/>
            </p:nvSpPr>
            <p:spPr>
              <a:xfrm>
                <a:off x="5190236" y="3548227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</a:t>
                </a:r>
              </a:p>
            </p:txBody>
          </p:sp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xmlns="" id="{502F4B71-3134-4E7C-A102-EBCB29D62D7C}"/>
                  </a:ext>
                </a:extLst>
              </p:cNvPr>
              <p:cNvSpPr/>
              <p:nvPr/>
            </p:nvSpPr>
            <p:spPr>
              <a:xfrm>
                <a:off x="5610782" y="3548227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xmlns="" id="{26715DC6-1693-4545-A6AA-F2A7E0DDC4D5}"/>
                  </a:ext>
                </a:extLst>
              </p:cNvPr>
              <p:cNvSpPr/>
              <p:nvPr/>
            </p:nvSpPr>
            <p:spPr>
              <a:xfrm>
                <a:off x="6021387" y="3604642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:a16="http://schemas.microsoft.com/office/drawing/2014/main" xmlns="" id="{1B3FDBFC-71A4-4869-89DD-EF86B46A03DB}"/>
                  </a:ext>
                </a:extLst>
              </p:cNvPr>
              <p:cNvSpPr/>
              <p:nvPr/>
            </p:nvSpPr>
            <p:spPr>
              <a:xfrm>
                <a:off x="4769690" y="3548227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FCFAD288-B257-40B3-B578-6BF5FD37DEFA}"/>
                </a:ext>
              </a:extLst>
            </p:cNvPr>
            <p:cNvGrpSpPr/>
            <p:nvPr/>
          </p:nvGrpSpPr>
          <p:grpSpPr>
            <a:xfrm>
              <a:off x="5114825" y="4523563"/>
              <a:ext cx="876871" cy="540000"/>
              <a:chOff x="4843321" y="4236538"/>
              <a:chExt cx="876871" cy="540000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xmlns="" id="{B3244BAA-EE01-4D15-82D0-355F4EDAF621}"/>
                  </a:ext>
                </a:extLst>
              </p:cNvPr>
              <p:cNvSpPr/>
              <p:nvPr/>
            </p:nvSpPr>
            <p:spPr>
              <a:xfrm>
                <a:off x="4843321" y="423653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xmlns="" id="{C0DED792-2741-4819-ABD2-2F906CB93935}"/>
                  </a:ext>
                </a:extLst>
              </p:cNvPr>
              <p:cNvSpPr/>
              <p:nvPr/>
            </p:nvSpPr>
            <p:spPr>
              <a:xfrm>
                <a:off x="5263867" y="423653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4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xmlns="" id="{1C48C194-7061-4BED-B80C-45B1203EE5F5}"/>
                  </a:ext>
                </a:extLst>
              </p:cNvPr>
              <p:cNvSpPr/>
              <p:nvPr/>
            </p:nvSpPr>
            <p:spPr>
              <a:xfrm>
                <a:off x="5674472" y="4292953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89E510FF-BCDE-4205-A148-2E637BC8B503}"/>
                </a:ext>
              </a:extLst>
            </p:cNvPr>
            <p:cNvGrpSpPr/>
            <p:nvPr/>
          </p:nvGrpSpPr>
          <p:grpSpPr>
            <a:xfrm>
              <a:off x="3570647" y="4523563"/>
              <a:ext cx="876871" cy="540000"/>
              <a:chOff x="3772429" y="4239280"/>
              <a:chExt cx="876871" cy="540000"/>
            </a:xfrm>
          </p:grpSpPr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xmlns="" id="{0AB288BD-2173-4236-B715-FD31916828E7}"/>
                  </a:ext>
                </a:extLst>
              </p:cNvPr>
              <p:cNvSpPr/>
              <p:nvPr/>
            </p:nvSpPr>
            <p:spPr>
              <a:xfrm>
                <a:off x="3772429" y="4239280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9</a:t>
                </a: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xmlns="" id="{B07B69CE-0764-4AE7-A206-4C93E85A2423}"/>
                  </a:ext>
                </a:extLst>
              </p:cNvPr>
              <p:cNvSpPr/>
              <p:nvPr/>
            </p:nvSpPr>
            <p:spPr>
              <a:xfrm>
                <a:off x="4192975" y="4239280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xmlns="" id="{3EDD29FC-ED27-4067-A73F-22C224B4271D}"/>
                  </a:ext>
                </a:extLst>
              </p:cNvPr>
              <p:cNvSpPr/>
              <p:nvPr/>
            </p:nvSpPr>
            <p:spPr>
              <a:xfrm>
                <a:off x="4603580" y="4295695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36" name="Arc 35">
              <a:extLst>
                <a:ext uri="{FF2B5EF4-FFF2-40B4-BE49-F238E27FC236}">
                  <a16:creationId xmlns:a16="http://schemas.microsoft.com/office/drawing/2014/main" xmlns="" id="{EC3AE450-508F-4F37-BE8C-2678964511B6}"/>
                </a:ext>
              </a:extLst>
            </p:cNvPr>
            <p:cNvSpPr/>
            <p:nvPr/>
          </p:nvSpPr>
          <p:spPr>
            <a:xfrm rot="20180033">
              <a:off x="4298341" y="3749113"/>
              <a:ext cx="801370" cy="753085"/>
            </a:xfrm>
            <a:prstGeom prst="arc">
              <a:avLst>
                <a:gd name="adj1" fmla="val 6683383"/>
                <a:gd name="adj2" fmla="val 649760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xmlns="" id="{CC27B299-C415-4732-B5A0-02216B6C563B}"/>
                </a:ext>
              </a:extLst>
            </p:cNvPr>
            <p:cNvCxnSpPr/>
            <p:nvPr/>
          </p:nvCxnSpPr>
          <p:spPr>
            <a:xfrm>
              <a:off x="2051533" y="4152900"/>
              <a:ext cx="50409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B5F4AEC7-3A11-4F6C-A70B-98CC8E636707}"/>
                </a:ext>
              </a:extLst>
            </p:cNvPr>
            <p:cNvCxnSpPr>
              <a:cxnSpLocks/>
            </p:cNvCxnSpPr>
            <p:nvPr/>
          </p:nvCxnSpPr>
          <p:spPr>
            <a:xfrm>
              <a:off x="4082415" y="2271584"/>
              <a:ext cx="613410" cy="18813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C19C69E1-CEA0-425B-8C47-29AD388ABC42}"/>
                </a:ext>
              </a:extLst>
            </p:cNvPr>
            <p:cNvCxnSpPr>
              <a:cxnSpLocks/>
            </p:cNvCxnSpPr>
            <p:nvPr/>
          </p:nvCxnSpPr>
          <p:spPr>
            <a:xfrm>
              <a:off x="4693920" y="4145944"/>
              <a:ext cx="209550" cy="19614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E65BBA05-2BED-4AC3-9B34-6DA485F58F50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34" name="Picture 33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F3E9A128-FFB8-45E4-A8D4-994526D83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35" name="TextBox 8">
              <a:extLst>
                <a:ext uri="{FF2B5EF4-FFF2-40B4-BE49-F238E27FC236}">
                  <a16:creationId xmlns:a16="http://schemas.microsoft.com/office/drawing/2014/main" xmlns="" id="{6879F528-C839-4162-A8F3-0736FABD95D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fill in the missing numbers.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B13B9C2-AA8F-4468-A1EA-27A11C0ED7C3}"/>
              </a:ext>
            </a:extLst>
          </p:cNvPr>
          <p:cNvGrpSpPr/>
          <p:nvPr/>
        </p:nvGrpSpPr>
        <p:grpSpPr>
          <a:xfrm>
            <a:off x="1982845" y="1341877"/>
            <a:ext cx="5178310" cy="4765553"/>
            <a:chOff x="1982845" y="1341877"/>
            <a:chExt cx="5178310" cy="476555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CC421FEC-A908-4A63-B120-6B58A09B0656}"/>
                </a:ext>
              </a:extLst>
            </p:cNvPr>
            <p:cNvSpPr/>
            <p:nvPr/>
          </p:nvSpPr>
          <p:spPr>
            <a:xfrm>
              <a:off x="3094725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B1336ACF-B308-4921-9E77-43509036FBB6}"/>
                </a:ext>
              </a:extLst>
            </p:cNvPr>
            <p:cNvSpPr/>
            <p:nvPr/>
          </p:nvSpPr>
          <p:spPr>
            <a:xfrm>
              <a:off x="4212000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xmlns="" id="{F6D65386-6B2E-4DDD-9A05-C54EBD3DBDF2}"/>
                </a:ext>
              </a:extLst>
            </p:cNvPr>
            <p:cNvSpPr/>
            <p:nvPr/>
          </p:nvSpPr>
          <p:spPr>
            <a:xfrm>
              <a:off x="5330359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4F6B497B-D932-4B1D-8D5B-C0FCDD6EDCCE}"/>
                </a:ext>
              </a:extLst>
            </p:cNvPr>
            <p:cNvSpPr/>
            <p:nvPr/>
          </p:nvSpPr>
          <p:spPr>
            <a:xfrm>
              <a:off x="1982845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C00AFA7F-2A88-4A3C-88F4-24BDA7E4612B}"/>
                </a:ext>
              </a:extLst>
            </p:cNvPr>
            <p:cNvSpPr/>
            <p:nvPr/>
          </p:nvSpPr>
          <p:spPr>
            <a:xfrm>
              <a:off x="6441155" y="1341877"/>
              <a:ext cx="720000" cy="90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72000" rtlCol="0" anchor="ctr"/>
            <a:lstStyle/>
            <a:p>
              <a:pPr algn="ctr"/>
              <a:r>
                <a:rPr lang="en-GB" sz="35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54B6ACB5-B983-4CF2-BA1F-1AFB3968707A}"/>
                </a:ext>
              </a:extLst>
            </p:cNvPr>
            <p:cNvGrpSpPr/>
            <p:nvPr/>
          </p:nvGrpSpPr>
          <p:grpSpPr>
            <a:xfrm>
              <a:off x="3436835" y="3291605"/>
              <a:ext cx="876871" cy="540000"/>
              <a:chOff x="3557969" y="3522398"/>
              <a:chExt cx="876871" cy="540000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xmlns="" id="{545BAF1C-67AE-40AB-A47B-F2E8F88BC70A}"/>
                  </a:ext>
                </a:extLst>
              </p:cNvPr>
              <p:cNvSpPr/>
              <p:nvPr/>
            </p:nvSpPr>
            <p:spPr>
              <a:xfrm>
                <a:off x="3557969" y="352239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7</a:t>
                </a:r>
              </a:p>
            </p:txBody>
          </p:sp>
          <p:sp>
            <p:nvSpPr>
              <p:cNvPr id="70" name="Rectangle: Rounded Corners 69">
                <a:extLst>
                  <a:ext uri="{FF2B5EF4-FFF2-40B4-BE49-F238E27FC236}">
                    <a16:creationId xmlns:a16="http://schemas.microsoft.com/office/drawing/2014/main" xmlns="" id="{ECE619B0-F951-4B4E-9282-26CA18F2EE48}"/>
                  </a:ext>
                </a:extLst>
              </p:cNvPr>
              <p:cNvSpPr/>
              <p:nvPr/>
            </p:nvSpPr>
            <p:spPr>
              <a:xfrm>
                <a:off x="3978515" y="352239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xmlns="" id="{17A4C824-7B1A-404B-A91E-78BF238DE004}"/>
                  </a:ext>
                </a:extLst>
              </p:cNvPr>
              <p:cNvSpPr/>
              <p:nvPr/>
            </p:nvSpPr>
            <p:spPr>
              <a:xfrm>
                <a:off x="4389120" y="3578813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42415BA3-6BD1-4740-BDF2-9096FC14027A}"/>
                </a:ext>
              </a:extLst>
            </p:cNvPr>
            <p:cNvGrpSpPr/>
            <p:nvPr/>
          </p:nvGrpSpPr>
          <p:grpSpPr>
            <a:xfrm>
              <a:off x="5093911" y="3291605"/>
              <a:ext cx="1297417" cy="540000"/>
              <a:chOff x="4769690" y="3548227"/>
              <a:chExt cx="1297417" cy="540000"/>
            </a:xfrm>
          </p:grpSpPr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xmlns="" id="{B249F20F-5C2D-4D5B-B919-534F6E45EE01}"/>
                  </a:ext>
                </a:extLst>
              </p:cNvPr>
              <p:cNvSpPr/>
              <p:nvPr/>
            </p:nvSpPr>
            <p:spPr>
              <a:xfrm>
                <a:off x="5190236" y="3548227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</a:t>
                </a:r>
              </a:p>
            </p:txBody>
          </p:sp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xmlns="" id="{502F4B71-3134-4E7C-A102-EBCB29D62D7C}"/>
                  </a:ext>
                </a:extLst>
              </p:cNvPr>
              <p:cNvSpPr/>
              <p:nvPr/>
            </p:nvSpPr>
            <p:spPr>
              <a:xfrm>
                <a:off x="5610782" y="3548227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8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xmlns="" id="{26715DC6-1693-4545-A6AA-F2A7E0DDC4D5}"/>
                  </a:ext>
                </a:extLst>
              </p:cNvPr>
              <p:cNvSpPr/>
              <p:nvPr/>
            </p:nvSpPr>
            <p:spPr>
              <a:xfrm>
                <a:off x="6021387" y="3604642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:a16="http://schemas.microsoft.com/office/drawing/2014/main" xmlns="" id="{1B3FDBFC-71A4-4869-89DD-EF86B46A03DB}"/>
                  </a:ext>
                </a:extLst>
              </p:cNvPr>
              <p:cNvSpPr/>
              <p:nvPr/>
            </p:nvSpPr>
            <p:spPr>
              <a:xfrm>
                <a:off x="4769690" y="3548227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FCFAD288-B257-40B3-B578-6BF5FD37DEFA}"/>
                </a:ext>
              </a:extLst>
            </p:cNvPr>
            <p:cNvGrpSpPr/>
            <p:nvPr/>
          </p:nvGrpSpPr>
          <p:grpSpPr>
            <a:xfrm>
              <a:off x="5114825" y="4523563"/>
              <a:ext cx="876871" cy="540000"/>
              <a:chOff x="4843321" y="4236538"/>
              <a:chExt cx="876871" cy="540000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xmlns="" id="{B3244BAA-EE01-4D15-82D0-355F4EDAF621}"/>
                  </a:ext>
                </a:extLst>
              </p:cNvPr>
              <p:cNvSpPr/>
              <p:nvPr/>
            </p:nvSpPr>
            <p:spPr>
              <a:xfrm>
                <a:off x="4843321" y="423653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8</a:t>
                </a:r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xmlns="" id="{C0DED792-2741-4819-ABD2-2F906CB93935}"/>
                  </a:ext>
                </a:extLst>
              </p:cNvPr>
              <p:cNvSpPr/>
              <p:nvPr/>
            </p:nvSpPr>
            <p:spPr>
              <a:xfrm>
                <a:off x="5263867" y="4236538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4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xmlns="" id="{1C48C194-7061-4BED-B80C-45B1203EE5F5}"/>
                  </a:ext>
                </a:extLst>
              </p:cNvPr>
              <p:cNvSpPr/>
              <p:nvPr/>
            </p:nvSpPr>
            <p:spPr>
              <a:xfrm>
                <a:off x="5674472" y="4292953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89E510FF-BCDE-4205-A148-2E637BC8B503}"/>
                </a:ext>
              </a:extLst>
            </p:cNvPr>
            <p:cNvGrpSpPr/>
            <p:nvPr/>
          </p:nvGrpSpPr>
          <p:grpSpPr>
            <a:xfrm>
              <a:off x="3570647" y="4523563"/>
              <a:ext cx="876871" cy="540000"/>
              <a:chOff x="3772429" y="4239280"/>
              <a:chExt cx="876871" cy="540000"/>
            </a:xfrm>
          </p:grpSpPr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xmlns="" id="{0AB288BD-2173-4236-B715-FD31916828E7}"/>
                  </a:ext>
                </a:extLst>
              </p:cNvPr>
              <p:cNvSpPr/>
              <p:nvPr/>
            </p:nvSpPr>
            <p:spPr>
              <a:xfrm>
                <a:off x="3772429" y="4239280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9</a:t>
                </a: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xmlns="" id="{B07B69CE-0764-4AE7-A206-4C93E85A2423}"/>
                  </a:ext>
                </a:extLst>
              </p:cNvPr>
              <p:cNvSpPr/>
              <p:nvPr/>
            </p:nvSpPr>
            <p:spPr>
              <a:xfrm>
                <a:off x="4192975" y="4239280"/>
                <a:ext cx="360000" cy="54000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6</a:t>
                </a: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xmlns="" id="{3EDD29FC-ED27-4067-A73F-22C224B4271D}"/>
                  </a:ext>
                </a:extLst>
              </p:cNvPr>
              <p:cNvSpPr/>
              <p:nvPr/>
            </p:nvSpPr>
            <p:spPr>
              <a:xfrm>
                <a:off x="4603580" y="4295695"/>
                <a:ext cx="45720" cy="4571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36" name="Arc 35">
              <a:extLst>
                <a:ext uri="{FF2B5EF4-FFF2-40B4-BE49-F238E27FC236}">
                  <a16:creationId xmlns:a16="http://schemas.microsoft.com/office/drawing/2014/main" xmlns="" id="{EC3AE450-508F-4F37-BE8C-2678964511B6}"/>
                </a:ext>
              </a:extLst>
            </p:cNvPr>
            <p:cNvSpPr/>
            <p:nvPr/>
          </p:nvSpPr>
          <p:spPr>
            <a:xfrm rot="20180033">
              <a:off x="4298341" y="3749113"/>
              <a:ext cx="801370" cy="753085"/>
            </a:xfrm>
            <a:prstGeom prst="arc">
              <a:avLst>
                <a:gd name="adj1" fmla="val 6683383"/>
                <a:gd name="adj2" fmla="val 649760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xmlns="" id="{CC27B299-C415-4732-B5A0-02216B6C563B}"/>
                </a:ext>
              </a:extLst>
            </p:cNvPr>
            <p:cNvCxnSpPr/>
            <p:nvPr/>
          </p:nvCxnSpPr>
          <p:spPr>
            <a:xfrm>
              <a:off x="2051533" y="4152900"/>
              <a:ext cx="50409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B5F4AEC7-3A11-4F6C-A70B-98CC8E636707}"/>
                </a:ext>
              </a:extLst>
            </p:cNvPr>
            <p:cNvCxnSpPr>
              <a:cxnSpLocks/>
            </p:cNvCxnSpPr>
            <p:nvPr/>
          </p:nvCxnSpPr>
          <p:spPr>
            <a:xfrm>
              <a:off x="4082415" y="2271584"/>
              <a:ext cx="613410" cy="18813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C19C69E1-CEA0-425B-8C47-29AD388ABC42}"/>
                </a:ext>
              </a:extLst>
            </p:cNvPr>
            <p:cNvCxnSpPr>
              <a:cxnSpLocks/>
            </p:cNvCxnSpPr>
            <p:nvPr/>
          </p:nvCxnSpPr>
          <p:spPr>
            <a:xfrm>
              <a:off x="4693920" y="4145944"/>
              <a:ext cx="209550" cy="19614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E65BBA05-2BED-4AC3-9B34-6DA485F58F50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34" name="Picture 33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F3E9A128-FFB8-45E4-A8D4-994526D83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35" name="TextBox 8">
              <a:extLst>
                <a:ext uri="{FF2B5EF4-FFF2-40B4-BE49-F238E27FC236}">
                  <a16:creationId xmlns:a16="http://schemas.microsoft.com/office/drawing/2014/main" xmlns="" id="{6879F528-C839-4162-A8F3-0736FABD95DA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8549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hints to work out the angles.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Four angles make up a full turn.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A is a third of a right angle.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B is 4 times more than angle A.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C is a right angle.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D is equal to angle B.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are the 4 angles?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F8844C6-76CC-4BDA-BCBF-5D4AE9148466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C3A94EDF-6A7A-43F5-A7A5-0A1660F842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164AA776-9390-4E17-B1E9-54E4DECAE592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6371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hints to work out the angles.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Four angles make up a full turn.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A is a third of a right angle.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B is 4 times more than angle A.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C is a right angle.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Angle D is equal to angle B.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are the 4 angles?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= 30˚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 = 120˚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 = 90˚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 = 120˚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D861DCB-0AB2-4E54-9B5B-4C64F7CFD6DF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0B119D15-A330-409A-89ED-16CC61207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C193575B-6FC3-4AC9-B364-8A9E23D5F659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139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these facts to the correct image.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</a:t>
            </a:r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4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  <a:t> </a:t>
            </a: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97737801-8FD9-47BE-A89A-170CD3BDA78B}"/>
              </a:ext>
            </a:extLst>
          </p:cNvPr>
          <p:cNvSpPr/>
          <p:nvPr/>
        </p:nvSpPr>
        <p:spPr>
          <a:xfrm>
            <a:off x="3775008" y="3370720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1 right angle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601E519E-5A9B-450E-B972-C86A1DC58804}"/>
              </a:ext>
            </a:extLst>
          </p:cNvPr>
          <p:cNvSpPr/>
          <p:nvPr/>
        </p:nvSpPr>
        <p:spPr>
          <a:xfrm>
            <a:off x="4580330" y="5398978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 right angles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xmlns="" id="{687C04C5-709A-423A-9917-4DEFB669DC92}"/>
              </a:ext>
            </a:extLst>
          </p:cNvPr>
          <p:cNvSpPr/>
          <p:nvPr/>
        </p:nvSpPr>
        <p:spPr>
          <a:xfrm>
            <a:off x="6537503" y="3669660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3 right angles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1C9CC451-DCC8-451E-AC00-FEA1E726844C}"/>
              </a:ext>
            </a:extLst>
          </p:cNvPr>
          <p:cNvSpPr/>
          <p:nvPr/>
        </p:nvSpPr>
        <p:spPr>
          <a:xfrm>
            <a:off x="469193" y="4597472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4 right angles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6382A0C3-B3D1-46A0-8BBF-0994A62D8AC4}"/>
              </a:ext>
            </a:extLst>
          </p:cNvPr>
          <p:cNvSpPr/>
          <p:nvPr/>
        </p:nvSpPr>
        <p:spPr>
          <a:xfrm>
            <a:off x="3531789" y="4401465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90°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xmlns="" id="{20431981-4B86-4DAE-97D3-5C330C14C43C}"/>
              </a:ext>
            </a:extLst>
          </p:cNvPr>
          <p:cNvSpPr/>
          <p:nvPr/>
        </p:nvSpPr>
        <p:spPr>
          <a:xfrm>
            <a:off x="1792484" y="5416980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180°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xmlns="" id="{0A47250B-31D7-4C80-A08A-0D407F504BD7}"/>
              </a:ext>
            </a:extLst>
          </p:cNvPr>
          <p:cNvSpPr/>
          <p:nvPr/>
        </p:nvSpPr>
        <p:spPr>
          <a:xfrm>
            <a:off x="6633780" y="4756072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270°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xmlns="" id="{8A1E65A6-0BF0-4BD0-B5A5-2AD8105CCFAF}"/>
              </a:ext>
            </a:extLst>
          </p:cNvPr>
          <p:cNvSpPr/>
          <p:nvPr/>
        </p:nvSpPr>
        <p:spPr>
          <a:xfrm>
            <a:off x="1131691" y="3598826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360°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CF8F1F8-0759-47F5-8E67-1D0625B8FD4B}"/>
              </a:ext>
            </a:extLst>
          </p:cNvPr>
          <p:cNvGrpSpPr/>
          <p:nvPr/>
        </p:nvGrpSpPr>
        <p:grpSpPr>
          <a:xfrm>
            <a:off x="895108" y="1431548"/>
            <a:ext cx="7353784" cy="1622003"/>
            <a:chOff x="891493" y="1431548"/>
            <a:chExt cx="7353784" cy="1622003"/>
          </a:xfrm>
        </p:grpSpPr>
        <p:sp>
          <p:nvSpPr>
            <p:cNvPr id="2" name="Flowchart: Or 1">
              <a:extLst>
                <a:ext uri="{FF2B5EF4-FFF2-40B4-BE49-F238E27FC236}">
                  <a16:creationId xmlns:a16="http://schemas.microsoft.com/office/drawing/2014/main" xmlns="" id="{7783F231-2D3D-4204-A671-8E287BE0577A}"/>
                </a:ext>
              </a:extLst>
            </p:cNvPr>
            <p:cNvSpPr/>
            <p:nvPr/>
          </p:nvSpPr>
          <p:spPr>
            <a:xfrm>
              <a:off x="6623421" y="1431644"/>
              <a:ext cx="1620000" cy="1620000"/>
            </a:xfrm>
            <a:prstGeom prst="flowChartOr">
              <a:avLst/>
            </a:prstGeom>
            <a:solidFill>
              <a:srgbClr val="FFCA18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Flowchart: Or 33">
              <a:extLst>
                <a:ext uri="{FF2B5EF4-FFF2-40B4-BE49-F238E27FC236}">
                  <a16:creationId xmlns:a16="http://schemas.microsoft.com/office/drawing/2014/main" xmlns="" id="{C56A7C78-4C23-45E6-93C5-8264D91BE4DF}"/>
                </a:ext>
              </a:extLst>
            </p:cNvPr>
            <p:cNvSpPr/>
            <p:nvPr/>
          </p:nvSpPr>
          <p:spPr>
            <a:xfrm>
              <a:off x="891493" y="1431644"/>
              <a:ext cx="1620000" cy="1620000"/>
            </a:xfrm>
            <a:prstGeom prst="flowChar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xmlns="" id="{EAF12F56-80F6-417A-A916-206F9FBE1F19}"/>
                </a:ext>
              </a:extLst>
            </p:cNvPr>
            <p:cNvSpPr/>
            <p:nvPr/>
          </p:nvSpPr>
          <p:spPr>
            <a:xfrm flipH="1">
              <a:off x="891493" y="1431644"/>
              <a:ext cx="1620000" cy="1620000"/>
            </a:xfrm>
            <a:prstGeom prst="pie">
              <a:avLst>
                <a:gd name="adj1" fmla="val 10818878"/>
                <a:gd name="adj2" fmla="val 16200000"/>
              </a:avLst>
            </a:prstGeom>
            <a:solidFill>
              <a:srgbClr val="FFCA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Flowchart: Or 31">
              <a:extLst>
                <a:ext uri="{FF2B5EF4-FFF2-40B4-BE49-F238E27FC236}">
                  <a16:creationId xmlns:a16="http://schemas.microsoft.com/office/drawing/2014/main" xmlns="" id="{8EFBE4CE-CF0F-46F2-AC28-BF7399735CF7}"/>
                </a:ext>
              </a:extLst>
            </p:cNvPr>
            <p:cNvSpPr/>
            <p:nvPr/>
          </p:nvSpPr>
          <p:spPr>
            <a:xfrm>
              <a:off x="894261" y="1431644"/>
              <a:ext cx="1620000" cy="1620000"/>
            </a:xfrm>
            <a:prstGeom prst="flowChar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lowchart: Or 36">
              <a:extLst>
                <a:ext uri="{FF2B5EF4-FFF2-40B4-BE49-F238E27FC236}">
                  <a16:creationId xmlns:a16="http://schemas.microsoft.com/office/drawing/2014/main" xmlns="" id="{FFC0A5BF-3665-428B-BA59-3F527BC36401}"/>
                </a:ext>
              </a:extLst>
            </p:cNvPr>
            <p:cNvSpPr/>
            <p:nvPr/>
          </p:nvSpPr>
          <p:spPr>
            <a:xfrm>
              <a:off x="2801213" y="1431644"/>
              <a:ext cx="1620000" cy="1620000"/>
            </a:xfrm>
            <a:prstGeom prst="flowChar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Partial Circle 38">
              <a:extLst>
                <a:ext uri="{FF2B5EF4-FFF2-40B4-BE49-F238E27FC236}">
                  <a16:creationId xmlns:a16="http://schemas.microsoft.com/office/drawing/2014/main" xmlns="" id="{FFD8DCBD-1962-45D1-9837-19D47616DA9B}"/>
                </a:ext>
              </a:extLst>
            </p:cNvPr>
            <p:cNvSpPr/>
            <p:nvPr/>
          </p:nvSpPr>
          <p:spPr>
            <a:xfrm flipH="1">
              <a:off x="2801213" y="1431644"/>
              <a:ext cx="1620000" cy="1620000"/>
            </a:xfrm>
            <a:prstGeom prst="pie">
              <a:avLst>
                <a:gd name="adj1" fmla="val 5409409"/>
                <a:gd name="adj2" fmla="val 16200000"/>
              </a:avLst>
            </a:prstGeom>
            <a:solidFill>
              <a:srgbClr val="FFCA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3" name="Flowchart: Or 42">
              <a:extLst>
                <a:ext uri="{FF2B5EF4-FFF2-40B4-BE49-F238E27FC236}">
                  <a16:creationId xmlns:a16="http://schemas.microsoft.com/office/drawing/2014/main" xmlns="" id="{B2F425F9-382E-4F5E-A7D4-EADD131E190F}"/>
                </a:ext>
              </a:extLst>
            </p:cNvPr>
            <p:cNvSpPr/>
            <p:nvPr/>
          </p:nvSpPr>
          <p:spPr>
            <a:xfrm>
              <a:off x="2803981" y="1431644"/>
              <a:ext cx="1620000" cy="1620000"/>
            </a:xfrm>
            <a:prstGeom prst="flowChar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Flowchart: Or 43">
              <a:extLst>
                <a:ext uri="{FF2B5EF4-FFF2-40B4-BE49-F238E27FC236}">
                  <a16:creationId xmlns:a16="http://schemas.microsoft.com/office/drawing/2014/main" xmlns="" id="{BBA61920-F513-4087-8BCA-C4A1D7731C33}"/>
                </a:ext>
              </a:extLst>
            </p:cNvPr>
            <p:cNvSpPr/>
            <p:nvPr/>
          </p:nvSpPr>
          <p:spPr>
            <a:xfrm>
              <a:off x="4713701" y="1431644"/>
              <a:ext cx="1620000" cy="1620000"/>
            </a:xfrm>
            <a:prstGeom prst="flowChar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Partial Circle 44">
              <a:extLst>
                <a:ext uri="{FF2B5EF4-FFF2-40B4-BE49-F238E27FC236}">
                  <a16:creationId xmlns:a16="http://schemas.microsoft.com/office/drawing/2014/main" xmlns="" id="{0997F50B-0914-4DEE-8BD2-54051CD93984}"/>
                </a:ext>
              </a:extLst>
            </p:cNvPr>
            <p:cNvSpPr/>
            <p:nvPr/>
          </p:nvSpPr>
          <p:spPr>
            <a:xfrm flipH="1">
              <a:off x="4713701" y="1431644"/>
              <a:ext cx="1620000" cy="1620000"/>
            </a:xfrm>
            <a:prstGeom prst="pie">
              <a:avLst>
                <a:gd name="adj1" fmla="val 21588829"/>
                <a:gd name="adj2" fmla="val 16200000"/>
              </a:avLst>
            </a:prstGeom>
            <a:solidFill>
              <a:srgbClr val="FFCA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7" name="Flowchart: Or 46">
              <a:extLst>
                <a:ext uri="{FF2B5EF4-FFF2-40B4-BE49-F238E27FC236}">
                  <a16:creationId xmlns:a16="http://schemas.microsoft.com/office/drawing/2014/main" xmlns="" id="{B89507C9-B786-44B8-A7AC-5A3BF06D2941}"/>
                </a:ext>
              </a:extLst>
            </p:cNvPr>
            <p:cNvSpPr/>
            <p:nvPr/>
          </p:nvSpPr>
          <p:spPr>
            <a:xfrm>
              <a:off x="4716469" y="1431644"/>
              <a:ext cx="1620000" cy="1620000"/>
            </a:xfrm>
            <a:prstGeom prst="flowChar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Partial Circle 48">
              <a:extLst>
                <a:ext uri="{FF2B5EF4-FFF2-40B4-BE49-F238E27FC236}">
                  <a16:creationId xmlns:a16="http://schemas.microsoft.com/office/drawing/2014/main" xmlns="" id="{EB3F7653-7934-44C9-85CB-593986C9A0DD}"/>
                </a:ext>
              </a:extLst>
            </p:cNvPr>
            <p:cNvSpPr/>
            <p:nvPr/>
          </p:nvSpPr>
          <p:spPr>
            <a:xfrm flipH="1">
              <a:off x="894033" y="1431548"/>
              <a:ext cx="1620000" cy="1620000"/>
            </a:xfrm>
            <a:prstGeom prst="pie">
              <a:avLst>
                <a:gd name="adj1" fmla="val 10818878"/>
                <a:gd name="adj2" fmla="val 16200000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0" name="Partial Circle 49">
              <a:extLst>
                <a:ext uri="{FF2B5EF4-FFF2-40B4-BE49-F238E27FC236}">
                  <a16:creationId xmlns:a16="http://schemas.microsoft.com/office/drawing/2014/main" xmlns="" id="{B9FC87F3-A78B-4A2B-80DA-D4BCDFE94886}"/>
                </a:ext>
              </a:extLst>
            </p:cNvPr>
            <p:cNvSpPr/>
            <p:nvPr/>
          </p:nvSpPr>
          <p:spPr>
            <a:xfrm flipH="1">
              <a:off x="2805251" y="1433551"/>
              <a:ext cx="1620000" cy="1620000"/>
            </a:xfrm>
            <a:prstGeom prst="pie">
              <a:avLst>
                <a:gd name="adj1" fmla="val 5398766"/>
                <a:gd name="adj2" fmla="val 16200000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1" name="Partial Circle 50">
              <a:extLst>
                <a:ext uri="{FF2B5EF4-FFF2-40B4-BE49-F238E27FC236}">
                  <a16:creationId xmlns:a16="http://schemas.microsoft.com/office/drawing/2014/main" xmlns="" id="{81ADBD0C-F2DE-4397-A669-6799AA750BA0}"/>
                </a:ext>
              </a:extLst>
            </p:cNvPr>
            <p:cNvSpPr/>
            <p:nvPr/>
          </p:nvSpPr>
          <p:spPr>
            <a:xfrm flipH="1">
              <a:off x="4718325" y="1431548"/>
              <a:ext cx="1620000" cy="1620000"/>
            </a:xfrm>
            <a:prstGeom prst="pie">
              <a:avLst>
                <a:gd name="adj1" fmla="val 21598730"/>
                <a:gd name="adj2" fmla="val 16200000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CE63370C-B949-4B11-9412-EC35F4DC3139}"/>
                </a:ext>
              </a:extLst>
            </p:cNvPr>
            <p:cNvSpPr/>
            <p:nvPr/>
          </p:nvSpPr>
          <p:spPr>
            <a:xfrm>
              <a:off x="6625277" y="1431548"/>
              <a:ext cx="1620000" cy="1620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D3536C54-67B2-4D4A-9131-83CDDFAFCE6D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31" name="Picture 30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E8D9E96C-3A65-4BE6-BEF9-6D154F0307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33" name="TextBox 8">
              <a:extLst>
                <a:ext uri="{FF2B5EF4-FFF2-40B4-BE49-F238E27FC236}">
                  <a16:creationId xmlns:a16="http://schemas.microsoft.com/office/drawing/2014/main" xmlns="" id="{39BE270E-4EE3-4847-AC3B-C0BB443BE425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911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these facts to the correct image.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</a:t>
            </a:r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4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  <a:t> </a:t>
            </a: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97737801-8FD9-47BE-A89A-170CD3BDA78B}"/>
              </a:ext>
            </a:extLst>
          </p:cNvPr>
          <p:cNvSpPr/>
          <p:nvPr/>
        </p:nvSpPr>
        <p:spPr>
          <a:xfrm>
            <a:off x="877839" y="4032437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right angle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601E519E-5A9B-450E-B972-C86A1DC58804}"/>
              </a:ext>
            </a:extLst>
          </p:cNvPr>
          <p:cNvSpPr/>
          <p:nvPr/>
        </p:nvSpPr>
        <p:spPr>
          <a:xfrm>
            <a:off x="2791504" y="4036883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 right angles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xmlns="" id="{687C04C5-709A-423A-9917-4DEFB669DC92}"/>
              </a:ext>
            </a:extLst>
          </p:cNvPr>
          <p:cNvSpPr/>
          <p:nvPr/>
        </p:nvSpPr>
        <p:spPr>
          <a:xfrm>
            <a:off x="4705169" y="4036883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 right angles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1C9CC451-DCC8-451E-AC00-FEA1E726844C}"/>
              </a:ext>
            </a:extLst>
          </p:cNvPr>
          <p:cNvSpPr/>
          <p:nvPr/>
        </p:nvSpPr>
        <p:spPr>
          <a:xfrm>
            <a:off x="6618834" y="4036884"/>
            <a:ext cx="1829290" cy="4871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 right angles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6382A0C3-B3D1-46A0-8BBF-0994A62D8AC4}"/>
              </a:ext>
            </a:extLst>
          </p:cNvPr>
          <p:cNvSpPr/>
          <p:nvPr/>
        </p:nvSpPr>
        <p:spPr>
          <a:xfrm>
            <a:off x="877839" y="3421096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90°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xmlns="" id="{20431981-4B86-4DAE-97D3-5C330C14C43C}"/>
              </a:ext>
            </a:extLst>
          </p:cNvPr>
          <p:cNvSpPr/>
          <p:nvPr/>
        </p:nvSpPr>
        <p:spPr>
          <a:xfrm>
            <a:off x="2791504" y="3421096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180°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xmlns="" id="{0A47250B-31D7-4C80-A08A-0D407F504BD7}"/>
              </a:ext>
            </a:extLst>
          </p:cNvPr>
          <p:cNvSpPr/>
          <p:nvPr/>
        </p:nvSpPr>
        <p:spPr>
          <a:xfrm>
            <a:off x="4705169" y="3421096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270°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xmlns="" id="{8A1E65A6-0BF0-4BD0-B5A5-2AD8105CCFAF}"/>
              </a:ext>
            </a:extLst>
          </p:cNvPr>
          <p:cNvSpPr/>
          <p:nvPr/>
        </p:nvSpPr>
        <p:spPr>
          <a:xfrm>
            <a:off x="6618834" y="3421096"/>
            <a:ext cx="1829290" cy="48714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360°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8F8B9A63-7CFA-40C1-BC20-BE78DF4BC2DB}"/>
              </a:ext>
            </a:extLst>
          </p:cNvPr>
          <p:cNvGrpSpPr/>
          <p:nvPr/>
        </p:nvGrpSpPr>
        <p:grpSpPr>
          <a:xfrm>
            <a:off x="895108" y="1431548"/>
            <a:ext cx="7353784" cy="1622003"/>
            <a:chOff x="891493" y="1431548"/>
            <a:chExt cx="7353784" cy="1622003"/>
          </a:xfrm>
        </p:grpSpPr>
        <p:sp>
          <p:nvSpPr>
            <p:cNvPr id="34" name="Flowchart: Or 33">
              <a:extLst>
                <a:ext uri="{FF2B5EF4-FFF2-40B4-BE49-F238E27FC236}">
                  <a16:creationId xmlns:a16="http://schemas.microsoft.com/office/drawing/2014/main" xmlns="" id="{16EE8C34-9346-41BB-8477-CC15E15690CB}"/>
                </a:ext>
              </a:extLst>
            </p:cNvPr>
            <p:cNvSpPr/>
            <p:nvPr/>
          </p:nvSpPr>
          <p:spPr>
            <a:xfrm>
              <a:off x="6623421" y="1431644"/>
              <a:ext cx="1620000" cy="1620000"/>
            </a:xfrm>
            <a:prstGeom prst="flowChartOr">
              <a:avLst/>
            </a:prstGeom>
            <a:solidFill>
              <a:srgbClr val="FFCA18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lowchart: Or 36">
              <a:extLst>
                <a:ext uri="{FF2B5EF4-FFF2-40B4-BE49-F238E27FC236}">
                  <a16:creationId xmlns:a16="http://schemas.microsoft.com/office/drawing/2014/main" xmlns="" id="{00DF374F-E440-4270-B203-CE0BBE966630}"/>
                </a:ext>
              </a:extLst>
            </p:cNvPr>
            <p:cNvSpPr/>
            <p:nvPr/>
          </p:nvSpPr>
          <p:spPr>
            <a:xfrm>
              <a:off x="891493" y="1431644"/>
              <a:ext cx="1620000" cy="1620000"/>
            </a:xfrm>
            <a:prstGeom prst="flowChar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Partial Circle 38">
              <a:extLst>
                <a:ext uri="{FF2B5EF4-FFF2-40B4-BE49-F238E27FC236}">
                  <a16:creationId xmlns:a16="http://schemas.microsoft.com/office/drawing/2014/main" xmlns="" id="{B55753C5-6788-496C-88A6-C16202E5A1DD}"/>
                </a:ext>
              </a:extLst>
            </p:cNvPr>
            <p:cNvSpPr/>
            <p:nvPr/>
          </p:nvSpPr>
          <p:spPr>
            <a:xfrm flipH="1">
              <a:off x="891493" y="1431644"/>
              <a:ext cx="1620000" cy="1620000"/>
            </a:xfrm>
            <a:prstGeom prst="pie">
              <a:avLst>
                <a:gd name="adj1" fmla="val 10818878"/>
                <a:gd name="adj2" fmla="val 16200000"/>
              </a:avLst>
            </a:prstGeom>
            <a:solidFill>
              <a:srgbClr val="FFCA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3" name="Flowchart: Or 42">
              <a:extLst>
                <a:ext uri="{FF2B5EF4-FFF2-40B4-BE49-F238E27FC236}">
                  <a16:creationId xmlns:a16="http://schemas.microsoft.com/office/drawing/2014/main" xmlns="" id="{495A779A-15F9-471F-BAC8-B56B59AC0F3A}"/>
                </a:ext>
              </a:extLst>
            </p:cNvPr>
            <p:cNvSpPr/>
            <p:nvPr/>
          </p:nvSpPr>
          <p:spPr>
            <a:xfrm>
              <a:off x="894261" y="1431644"/>
              <a:ext cx="1620000" cy="1620000"/>
            </a:xfrm>
            <a:prstGeom prst="flowChar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Flowchart: Or 43">
              <a:extLst>
                <a:ext uri="{FF2B5EF4-FFF2-40B4-BE49-F238E27FC236}">
                  <a16:creationId xmlns:a16="http://schemas.microsoft.com/office/drawing/2014/main" xmlns="" id="{93604AC7-E6A9-4878-8F2A-3331DCC5D555}"/>
                </a:ext>
              </a:extLst>
            </p:cNvPr>
            <p:cNvSpPr/>
            <p:nvPr/>
          </p:nvSpPr>
          <p:spPr>
            <a:xfrm>
              <a:off x="2801213" y="1431644"/>
              <a:ext cx="1620000" cy="1620000"/>
            </a:xfrm>
            <a:prstGeom prst="flowChar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Partial Circle 44">
              <a:extLst>
                <a:ext uri="{FF2B5EF4-FFF2-40B4-BE49-F238E27FC236}">
                  <a16:creationId xmlns:a16="http://schemas.microsoft.com/office/drawing/2014/main" xmlns="" id="{C4AB8E6D-1E33-4753-89F7-813E21177308}"/>
                </a:ext>
              </a:extLst>
            </p:cNvPr>
            <p:cNvSpPr/>
            <p:nvPr/>
          </p:nvSpPr>
          <p:spPr>
            <a:xfrm flipH="1">
              <a:off x="2801213" y="1431644"/>
              <a:ext cx="1620000" cy="1620000"/>
            </a:xfrm>
            <a:prstGeom prst="pie">
              <a:avLst>
                <a:gd name="adj1" fmla="val 5409409"/>
                <a:gd name="adj2" fmla="val 16200000"/>
              </a:avLst>
            </a:prstGeom>
            <a:solidFill>
              <a:srgbClr val="FFCA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7" name="Flowchart: Or 46">
              <a:extLst>
                <a:ext uri="{FF2B5EF4-FFF2-40B4-BE49-F238E27FC236}">
                  <a16:creationId xmlns:a16="http://schemas.microsoft.com/office/drawing/2014/main" xmlns="" id="{DC0D4A52-2695-4D92-810B-4675DFC9A451}"/>
                </a:ext>
              </a:extLst>
            </p:cNvPr>
            <p:cNvSpPr/>
            <p:nvPr/>
          </p:nvSpPr>
          <p:spPr>
            <a:xfrm>
              <a:off x="2803981" y="1431644"/>
              <a:ext cx="1620000" cy="1620000"/>
            </a:xfrm>
            <a:prstGeom prst="flowChar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Flowchart: Or 47">
              <a:extLst>
                <a:ext uri="{FF2B5EF4-FFF2-40B4-BE49-F238E27FC236}">
                  <a16:creationId xmlns:a16="http://schemas.microsoft.com/office/drawing/2014/main" xmlns="" id="{75BBCB6D-40B2-4D84-BB62-4954B1B064AD}"/>
                </a:ext>
              </a:extLst>
            </p:cNvPr>
            <p:cNvSpPr/>
            <p:nvPr/>
          </p:nvSpPr>
          <p:spPr>
            <a:xfrm>
              <a:off x="4713701" y="1431644"/>
              <a:ext cx="1620000" cy="1620000"/>
            </a:xfrm>
            <a:prstGeom prst="flowChar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Partial Circle 48">
              <a:extLst>
                <a:ext uri="{FF2B5EF4-FFF2-40B4-BE49-F238E27FC236}">
                  <a16:creationId xmlns:a16="http://schemas.microsoft.com/office/drawing/2014/main" xmlns="" id="{678B42E2-6FD0-4D66-9860-082BE00CEEDC}"/>
                </a:ext>
              </a:extLst>
            </p:cNvPr>
            <p:cNvSpPr/>
            <p:nvPr/>
          </p:nvSpPr>
          <p:spPr>
            <a:xfrm flipH="1">
              <a:off x="4713701" y="1431644"/>
              <a:ext cx="1620000" cy="1620000"/>
            </a:xfrm>
            <a:prstGeom prst="pie">
              <a:avLst>
                <a:gd name="adj1" fmla="val 21588829"/>
                <a:gd name="adj2" fmla="val 16200000"/>
              </a:avLst>
            </a:prstGeom>
            <a:solidFill>
              <a:srgbClr val="FFCA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0" name="Flowchart: Or 49">
              <a:extLst>
                <a:ext uri="{FF2B5EF4-FFF2-40B4-BE49-F238E27FC236}">
                  <a16:creationId xmlns:a16="http://schemas.microsoft.com/office/drawing/2014/main" xmlns="" id="{4A718107-BC24-4DF6-9E41-1DFF925F7FCB}"/>
                </a:ext>
              </a:extLst>
            </p:cNvPr>
            <p:cNvSpPr/>
            <p:nvPr/>
          </p:nvSpPr>
          <p:spPr>
            <a:xfrm>
              <a:off x="4716469" y="1431644"/>
              <a:ext cx="1620000" cy="1620000"/>
            </a:xfrm>
            <a:prstGeom prst="flowChar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Partial Circle 50">
              <a:extLst>
                <a:ext uri="{FF2B5EF4-FFF2-40B4-BE49-F238E27FC236}">
                  <a16:creationId xmlns:a16="http://schemas.microsoft.com/office/drawing/2014/main" xmlns="" id="{BEFA16DA-E2B6-4EFD-A6D2-78074D18088F}"/>
                </a:ext>
              </a:extLst>
            </p:cNvPr>
            <p:cNvSpPr/>
            <p:nvPr/>
          </p:nvSpPr>
          <p:spPr>
            <a:xfrm flipH="1">
              <a:off x="894033" y="1431548"/>
              <a:ext cx="1620000" cy="1620000"/>
            </a:xfrm>
            <a:prstGeom prst="pie">
              <a:avLst>
                <a:gd name="adj1" fmla="val 10818878"/>
                <a:gd name="adj2" fmla="val 16200000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Partial Circle 51">
              <a:extLst>
                <a:ext uri="{FF2B5EF4-FFF2-40B4-BE49-F238E27FC236}">
                  <a16:creationId xmlns:a16="http://schemas.microsoft.com/office/drawing/2014/main" xmlns="" id="{40D66126-EB6A-42DE-B7C1-F71C52006731}"/>
                </a:ext>
              </a:extLst>
            </p:cNvPr>
            <p:cNvSpPr/>
            <p:nvPr/>
          </p:nvSpPr>
          <p:spPr>
            <a:xfrm flipH="1">
              <a:off x="2805251" y="1433551"/>
              <a:ext cx="1620000" cy="1620000"/>
            </a:xfrm>
            <a:prstGeom prst="pie">
              <a:avLst>
                <a:gd name="adj1" fmla="val 5398766"/>
                <a:gd name="adj2" fmla="val 16200000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1" name="Partial Circle 60">
              <a:extLst>
                <a:ext uri="{FF2B5EF4-FFF2-40B4-BE49-F238E27FC236}">
                  <a16:creationId xmlns:a16="http://schemas.microsoft.com/office/drawing/2014/main" xmlns="" id="{23EFFED6-8110-415E-90D8-72FA52211C69}"/>
                </a:ext>
              </a:extLst>
            </p:cNvPr>
            <p:cNvSpPr/>
            <p:nvPr/>
          </p:nvSpPr>
          <p:spPr>
            <a:xfrm flipH="1">
              <a:off x="4718325" y="1431548"/>
              <a:ext cx="1620000" cy="1620000"/>
            </a:xfrm>
            <a:prstGeom prst="pie">
              <a:avLst>
                <a:gd name="adj1" fmla="val 21598730"/>
                <a:gd name="adj2" fmla="val 16200000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E3456C61-BE53-4923-A678-33BB43761E47}"/>
                </a:ext>
              </a:extLst>
            </p:cNvPr>
            <p:cNvSpPr/>
            <p:nvPr/>
          </p:nvSpPr>
          <p:spPr>
            <a:xfrm>
              <a:off x="6625277" y="1431548"/>
              <a:ext cx="1620000" cy="1620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7B083A19-AB2B-4723-81AF-BAD8D736A9DE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31" name="Picture 30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4CB8DBCD-E6A6-481E-96B4-72CA0B07B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33" name="TextBox 8">
              <a:extLst>
                <a:ext uri="{FF2B5EF4-FFF2-40B4-BE49-F238E27FC236}">
                  <a16:creationId xmlns:a16="http://schemas.microsoft.com/office/drawing/2014/main" xmlns="" id="{22F25050-DF55-4BBC-80C7-9C761476C69D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248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missing angle? 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DC53AA0-A58A-43F9-8181-2837BDD9C2D7}"/>
              </a:ext>
            </a:extLst>
          </p:cNvPr>
          <p:cNvSpPr txBox="1"/>
          <p:nvPr/>
        </p:nvSpPr>
        <p:spPr>
          <a:xfrm>
            <a:off x="3374763" y="2613573"/>
            <a:ext cx="791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Century Gothic" panose="020B0502020202020204" pitchFamily="34" charset="0"/>
              </a:rPr>
              <a:t>92˚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6707FB7-EE0F-4CE8-A8F9-B8FD68578FFA}"/>
              </a:ext>
            </a:extLst>
          </p:cNvPr>
          <p:cNvSpPr txBox="1"/>
          <p:nvPr/>
        </p:nvSpPr>
        <p:spPr>
          <a:xfrm>
            <a:off x="3356783" y="3657276"/>
            <a:ext cx="791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Century Gothic" panose="020B0502020202020204" pitchFamily="34" charset="0"/>
              </a:rPr>
              <a:t>63˚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1235686-9B71-4C8D-9D84-5B5DB3397285}"/>
              </a:ext>
            </a:extLst>
          </p:cNvPr>
          <p:cNvSpPr txBox="1"/>
          <p:nvPr/>
        </p:nvSpPr>
        <p:spPr>
          <a:xfrm>
            <a:off x="4965493" y="2890572"/>
            <a:ext cx="9863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Century Gothic" panose="020B0502020202020204" pitchFamily="34" charset="0"/>
              </a:rPr>
              <a:t>122˚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7F37890-CBCD-42DE-A747-DDAFDB92C16A}"/>
              </a:ext>
            </a:extLst>
          </p:cNvPr>
          <p:cNvSpPr txBox="1"/>
          <p:nvPr/>
        </p:nvSpPr>
        <p:spPr>
          <a:xfrm>
            <a:off x="4447917" y="3979502"/>
            <a:ext cx="791158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A6CACBA5-22FF-4C2C-81EA-44C0B0A9BB2D}"/>
              </a:ext>
            </a:extLst>
          </p:cNvPr>
          <p:cNvCxnSpPr>
            <a:cxnSpLocks/>
          </p:cNvCxnSpPr>
          <p:nvPr/>
        </p:nvCxnSpPr>
        <p:spPr>
          <a:xfrm flipH="1" flipV="1">
            <a:off x="4571999" y="1161066"/>
            <a:ext cx="1" cy="23025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024A87FE-AA1B-415B-8135-B914C8471E8F}"/>
              </a:ext>
            </a:extLst>
          </p:cNvPr>
          <p:cNvCxnSpPr>
            <a:cxnSpLocks/>
          </p:cNvCxnSpPr>
          <p:nvPr/>
        </p:nvCxnSpPr>
        <p:spPr>
          <a:xfrm flipH="1">
            <a:off x="1605280" y="3463635"/>
            <a:ext cx="2966721" cy="110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BB7B767E-A876-4C67-A72E-9BFFA5B7A41B}"/>
              </a:ext>
            </a:extLst>
          </p:cNvPr>
          <p:cNvCxnSpPr>
            <a:cxnSpLocks/>
          </p:cNvCxnSpPr>
          <p:nvPr/>
        </p:nvCxnSpPr>
        <p:spPr>
          <a:xfrm>
            <a:off x="4572000" y="3463635"/>
            <a:ext cx="2923540" cy="1829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7279A34F-A53B-4CFF-B58E-A0C4689D32C5}"/>
              </a:ext>
            </a:extLst>
          </p:cNvPr>
          <p:cNvCxnSpPr>
            <a:cxnSpLocks/>
          </p:cNvCxnSpPr>
          <p:nvPr/>
        </p:nvCxnSpPr>
        <p:spPr>
          <a:xfrm flipH="1">
            <a:off x="3429000" y="3463635"/>
            <a:ext cx="1143000" cy="2500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 1">
            <a:extLst>
              <a:ext uri="{FF2B5EF4-FFF2-40B4-BE49-F238E27FC236}">
                <a16:creationId xmlns:a16="http://schemas.microsoft.com/office/drawing/2014/main" xmlns="" id="{8F3D860B-7DD7-476B-B34B-BB43D4C4F17F}"/>
              </a:ext>
            </a:extLst>
          </p:cNvPr>
          <p:cNvSpPr/>
          <p:nvPr/>
        </p:nvSpPr>
        <p:spPr>
          <a:xfrm rot="19905561">
            <a:off x="4152037" y="3035881"/>
            <a:ext cx="801370" cy="753085"/>
          </a:xfrm>
          <a:prstGeom prst="arc">
            <a:avLst>
              <a:gd name="adj1" fmla="val 8220324"/>
              <a:gd name="adj2" fmla="val 3848030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3D7F92D4-4867-4C21-B3BE-4A390F781C80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4" name="Picture 23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23E2ED5C-97C3-4521-B4D8-D48DEDE66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5" name="TextBox 8">
              <a:extLst>
                <a:ext uri="{FF2B5EF4-FFF2-40B4-BE49-F238E27FC236}">
                  <a16:creationId xmlns:a16="http://schemas.microsoft.com/office/drawing/2014/main" xmlns="" id="{DEAFA9BB-884A-4F2E-B72B-9AF0C6DB2DAB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missing angle? 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DC53AA0-A58A-43F9-8181-2837BDD9C2D7}"/>
              </a:ext>
            </a:extLst>
          </p:cNvPr>
          <p:cNvSpPr txBox="1"/>
          <p:nvPr/>
        </p:nvSpPr>
        <p:spPr>
          <a:xfrm>
            <a:off x="3374763" y="2613573"/>
            <a:ext cx="791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Century Gothic" panose="020B0502020202020204" pitchFamily="34" charset="0"/>
              </a:rPr>
              <a:t>92˚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6707FB7-EE0F-4CE8-A8F9-B8FD68578FFA}"/>
              </a:ext>
            </a:extLst>
          </p:cNvPr>
          <p:cNvSpPr txBox="1"/>
          <p:nvPr/>
        </p:nvSpPr>
        <p:spPr>
          <a:xfrm>
            <a:off x="3356783" y="3657276"/>
            <a:ext cx="791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Century Gothic" panose="020B0502020202020204" pitchFamily="34" charset="0"/>
              </a:rPr>
              <a:t>63˚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1235686-9B71-4C8D-9D84-5B5DB3397285}"/>
              </a:ext>
            </a:extLst>
          </p:cNvPr>
          <p:cNvSpPr txBox="1"/>
          <p:nvPr/>
        </p:nvSpPr>
        <p:spPr>
          <a:xfrm>
            <a:off x="4965493" y="2890572"/>
            <a:ext cx="9863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Century Gothic" panose="020B0502020202020204" pitchFamily="34" charset="0"/>
              </a:rPr>
              <a:t>122˚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7F37890-CBCD-42DE-A747-DDAFDB92C16A}"/>
              </a:ext>
            </a:extLst>
          </p:cNvPr>
          <p:cNvSpPr txBox="1"/>
          <p:nvPr/>
        </p:nvSpPr>
        <p:spPr>
          <a:xfrm>
            <a:off x="4408359" y="3979502"/>
            <a:ext cx="870274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83˚</a:t>
            </a:r>
            <a:endParaRPr lang="en-GB" sz="3000" b="1" baseline="30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A6CACBA5-22FF-4C2C-81EA-44C0B0A9BB2D}"/>
              </a:ext>
            </a:extLst>
          </p:cNvPr>
          <p:cNvCxnSpPr>
            <a:cxnSpLocks/>
          </p:cNvCxnSpPr>
          <p:nvPr/>
        </p:nvCxnSpPr>
        <p:spPr>
          <a:xfrm flipH="1" flipV="1">
            <a:off x="4571999" y="1161066"/>
            <a:ext cx="1" cy="23025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024A87FE-AA1B-415B-8135-B914C8471E8F}"/>
              </a:ext>
            </a:extLst>
          </p:cNvPr>
          <p:cNvCxnSpPr>
            <a:cxnSpLocks/>
          </p:cNvCxnSpPr>
          <p:nvPr/>
        </p:nvCxnSpPr>
        <p:spPr>
          <a:xfrm flipH="1">
            <a:off x="1605280" y="3463635"/>
            <a:ext cx="2966721" cy="110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BB7B767E-A876-4C67-A72E-9BFFA5B7A41B}"/>
              </a:ext>
            </a:extLst>
          </p:cNvPr>
          <p:cNvCxnSpPr>
            <a:cxnSpLocks/>
          </p:cNvCxnSpPr>
          <p:nvPr/>
        </p:nvCxnSpPr>
        <p:spPr>
          <a:xfrm>
            <a:off x="4572000" y="3463635"/>
            <a:ext cx="2923540" cy="1829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7279A34F-A53B-4CFF-B58E-A0C4689D32C5}"/>
              </a:ext>
            </a:extLst>
          </p:cNvPr>
          <p:cNvCxnSpPr>
            <a:cxnSpLocks/>
          </p:cNvCxnSpPr>
          <p:nvPr/>
        </p:nvCxnSpPr>
        <p:spPr>
          <a:xfrm flipH="1">
            <a:off x="3429000" y="3463635"/>
            <a:ext cx="1143000" cy="2500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 1">
            <a:extLst>
              <a:ext uri="{FF2B5EF4-FFF2-40B4-BE49-F238E27FC236}">
                <a16:creationId xmlns:a16="http://schemas.microsoft.com/office/drawing/2014/main" xmlns="" id="{8F3D860B-7DD7-476B-B34B-BB43D4C4F17F}"/>
              </a:ext>
            </a:extLst>
          </p:cNvPr>
          <p:cNvSpPr/>
          <p:nvPr/>
        </p:nvSpPr>
        <p:spPr>
          <a:xfrm rot="19905561">
            <a:off x="4152037" y="3035881"/>
            <a:ext cx="801370" cy="753085"/>
          </a:xfrm>
          <a:prstGeom prst="arc">
            <a:avLst>
              <a:gd name="adj1" fmla="val 8220324"/>
              <a:gd name="adj2" fmla="val 3848030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3D7F92D4-4867-4C21-B3BE-4A390F781C80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4" name="Picture 23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23E2ED5C-97C3-4521-B4D8-D48DEDE66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5" name="TextBox 8">
              <a:extLst>
                <a:ext uri="{FF2B5EF4-FFF2-40B4-BE49-F238E27FC236}">
                  <a16:creationId xmlns:a16="http://schemas.microsoft.com/office/drawing/2014/main" xmlns="" id="{DEAFA9BB-884A-4F2E-B72B-9AF0C6DB2DAB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417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Four angles make up a full turn.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These are 3 of the angles: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14˚</a:t>
            </a:r>
          </a:p>
          <a:p>
            <a:pPr lvl="0" algn="ctr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156˚</a:t>
            </a:r>
          </a:p>
          <a:p>
            <a:pPr lvl="0" algn="ctr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78˚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value of the fourth angle?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71F4298-9F5A-4438-BBC2-B11FC39123EA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3CB5EA3B-7C88-495D-9AE8-D433ABB01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A634794B-97EE-4853-BBCA-41D56CD97DEC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476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Four angles make up a full turn.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These are 3 of the angles: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14˚</a:t>
            </a:r>
          </a:p>
          <a:p>
            <a:pPr lvl="0" algn="ctr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156˚</a:t>
            </a:r>
          </a:p>
          <a:p>
            <a:pPr lvl="0" algn="ctr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78˚</a:t>
            </a: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value of the fourth angle?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112˚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360˚ – 14˚ – 156˚ – 78˚ = 112˚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899A374-9F18-47CB-B2B0-B64D61F34B8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F703ED67-AC95-43FA-AA31-2B3B90EC0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26A7C3D3-8470-4497-8100-9116C002C239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734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4 angles that will add up to make a full turn.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E900321A-6CDA-47DE-8427-6D31FECAAA4F}"/>
              </a:ext>
            </a:extLst>
          </p:cNvPr>
          <p:cNvSpPr/>
          <p:nvPr/>
        </p:nvSpPr>
        <p:spPr>
          <a:xfrm>
            <a:off x="1107420" y="194841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103˚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9E6BCE99-CF82-4721-9654-7FE2A96015CC}"/>
              </a:ext>
            </a:extLst>
          </p:cNvPr>
          <p:cNvSpPr/>
          <p:nvPr/>
        </p:nvSpPr>
        <p:spPr>
          <a:xfrm>
            <a:off x="3852000" y="194841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tx1"/>
                </a:solidFill>
                <a:latin typeface="Century Gothic" panose="020B0502020202020204" pitchFamily="34" charset="0"/>
              </a:rPr>
              <a:t>95˚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C9D3534F-FCA8-4C37-B81A-8B8C1964B5D4}"/>
              </a:ext>
            </a:extLst>
          </p:cNvPr>
          <p:cNvSpPr/>
          <p:nvPr/>
        </p:nvSpPr>
        <p:spPr>
          <a:xfrm>
            <a:off x="3852000" y="436958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100˚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9436A77C-4821-4444-BA4A-9B53FD8D086A}"/>
              </a:ext>
            </a:extLst>
          </p:cNvPr>
          <p:cNvSpPr/>
          <p:nvPr/>
        </p:nvSpPr>
        <p:spPr>
          <a:xfrm>
            <a:off x="1107420" y="436958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34˚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76722A03-B69A-4563-8BD5-087148516FE9}"/>
              </a:ext>
            </a:extLst>
          </p:cNvPr>
          <p:cNvSpPr/>
          <p:nvPr/>
        </p:nvSpPr>
        <p:spPr>
          <a:xfrm>
            <a:off x="6596580" y="436958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22˚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F78984B5-AD33-4B8D-BD81-9EB4C1744147}"/>
              </a:ext>
            </a:extLst>
          </p:cNvPr>
          <p:cNvSpPr/>
          <p:nvPr/>
        </p:nvSpPr>
        <p:spPr>
          <a:xfrm>
            <a:off x="6596580" y="194841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62˚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BDE1146-BEE1-4F4C-A552-B422D68B1A06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FC495067-E138-43DE-A97F-9BC51CDAE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0" name="TextBox 8">
              <a:extLst>
                <a:ext uri="{FF2B5EF4-FFF2-40B4-BE49-F238E27FC236}">
                  <a16:creationId xmlns:a16="http://schemas.microsoft.com/office/drawing/2014/main" xmlns="" id="{9C66B5BD-2746-45AB-B906-B9FE005E08F1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188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4 angles that will add up to make a full turn.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E900321A-6CDA-47DE-8427-6D31FECAAA4F}"/>
              </a:ext>
            </a:extLst>
          </p:cNvPr>
          <p:cNvSpPr/>
          <p:nvPr/>
        </p:nvSpPr>
        <p:spPr>
          <a:xfrm>
            <a:off x="1107420" y="194841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103˚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9E6BCE99-CF82-4721-9654-7FE2A96015CC}"/>
              </a:ext>
            </a:extLst>
          </p:cNvPr>
          <p:cNvSpPr/>
          <p:nvPr/>
        </p:nvSpPr>
        <p:spPr>
          <a:xfrm>
            <a:off x="3852000" y="194841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95˚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C9D3534F-FCA8-4C37-B81A-8B8C1964B5D4}"/>
              </a:ext>
            </a:extLst>
          </p:cNvPr>
          <p:cNvSpPr/>
          <p:nvPr/>
        </p:nvSpPr>
        <p:spPr>
          <a:xfrm>
            <a:off x="3852000" y="436958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100˚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9436A77C-4821-4444-BA4A-9B53FD8D086A}"/>
              </a:ext>
            </a:extLst>
          </p:cNvPr>
          <p:cNvSpPr/>
          <p:nvPr/>
        </p:nvSpPr>
        <p:spPr>
          <a:xfrm>
            <a:off x="1107420" y="436958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34˚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76722A03-B69A-4563-8BD5-087148516FE9}"/>
              </a:ext>
            </a:extLst>
          </p:cNvPr>
          <p:cNvSpPr/>
          <p:nvPr/>
        </p:nvSpPr>
        <p:spPr>
          <a:xfrm>
            <a:off x="6596580" y="436958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22˚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F78984B5-AD33-4B8D-BD81-9EB4C1744147}"/>
              </a:ext>
            </a:extLst>
          </p:cNvPr>
          <p:cNvSpPr/>
          <p:nvPr/>
        </p:nvSpPr>
        <p:spPr>
          <a:xfrm>
            <a:off x="6596580" y="1948415"/>
            <a:ext cx="1440000" cy="108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62˚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BDE1146-BEE1-4F4C-A552-B422D68B1A06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FC495067-E138-43DE-A97F-9BC51CDAE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0" name="TextBox 8">
              <a:extLst>
                <a:ext uri="{FF2B5EF4-FFF2-40B4-BE49-F238E27FC236}">
                  <a16:creationId xmlns:a16="http://schemas.microsoft.com/office/drawing/2014/main" xmlns="" id="{9C66B5BD-2746-45AB-B906-B9FE005E08F1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2019</a:t>
              </a: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359212C-BBCE-4C10-A35A-4FB6F56501CA}"/>
              </a:ext>
            </a:extLst>
          </p:cNvPr>
          <p:cNvSpPr/>
          <p:nvPr/>
        </p:nvSpPr>
        <p:spPr>
          <a:xfrm>
            <a:off x="6321276" y="1589420"/>
            <a:ext cx="1963741" cy="18395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73225D64-21F0-41B6-B51A-28DD31A0044B}"/>
              </a:ext>
            </a:extLst>
          </p:cNvPr>
          <p:cNvSpPr/>
          <p:nvPr/>
        </p:nvSpPr>
        <p:spPr>
          <a:xfrm>
            <a:off x="3590129" y="1568625"/>
            <a:ext cx="1963741" cy="18395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CB5C4208-7F24-47E7-8E37-8F6953D46C82}"/>
              </a:ext>
            </a:extLst>
          </p:cNvPr>
          <p:cNvSpPr/>
          <p:nvPr/>
        </p:nvSpPr>
        <p:spPr>
          <a:xfrm>
            <a:off x="3590129" y="3989795"/>
            <a:ext cx="1963741" cy="18395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BF8AB3C1-709C-4C67-80D9-6B68D765CBD3}"/>
              </a:ext>
            </a:extLst>
          </p:cNvPr>
          <p:cNvSpPr/>
          <p:nvPr/>
        </p:nvSpPr>
        <p:spPr>
          <a:xfrm>
            <a:off x="858982" y="1589420"/>
            <a:ext cx="1963741" cy="18395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9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BE08C6-5A78-4E61-B530-7176940614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86144f90-c7b6-48d0-aae5-f5e9e48cc3df"/>
    <ds:schemaRef ds:uri="http://schemas.microsoft.com/sharepoint/v3"/>
    <ds:schemaRef ds:uri="0f0ae0ff-29c4-4766-b250-c1a9bee8d430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3031</TotalTime>
  <Words>856</Words>
  <Application>Microsoft Office PowerPoint</Application>
  <PresentationFormat>On-screen Show (4:3)</PresentationFormat>
  <Paragraphs>273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SassoonCRInfantMedium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Sevcan Sevinc</cp:lastModifiedBy>
  <cp:revision>233</cp:revision>
  <dcterms:created xsi:type="dcterms:W3CDTF">2018-03-17T10:08:43Z</dcterms:created>
  <dcterms:modified xsi:type="dcterms:W3CDTF">2020-06-11T10:55:29Z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