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4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</p:sldIdLst>
  <p:sldSz cx="9144000" cy="6858000" type="screen4x3"/>
  <p:notesSz cx="6858000" cy="9144000"/>
  <p:embeddedFontLst>
    <p:embeddedFont>
      <p:font typeface="Sassoon Infant Rg" charset="0"/>
      <p:regular r:id="rId15"/>
      <p:bold r:id="rId16"/>
    </p:embeddedFont>
    <p:embeddedFont>
      <p:font typeface="Twinkl" charset="0"/>
      <p:regular r:id="rId17"/>
      <p:bold r:id="rId18"/>
    </p:embeddedFont>
    <p:embeddedFont>
      <p:font typeface="Calibri Light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48" y="-90"/>
      </p:cViewPr>
      <p:guideLst>
        <p:guide orient="horz" pos="2160"/>
        <p:guide orient="horz" pos="3974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8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411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Sassoon Infant Rg</vt:lpstr>
      <vt:lpstr>Twinkl</vt:lpstr>
      <vt:lpstr>Calibri Light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RosinaJ</cp:lastModifiedBy>
  <cp:revision>187</cp:revision>
  <dcterms:created xsi:type="dcterms:W3CDTF">2014-10-01T16:09:27Z</dcterms:created>
  <dcterms:modified xsi:type="dcterms:W3CDTF">2020-06-22T10:42:41Z</dcterms:modified>
</cp:coreProperties>
</file>