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51" r:id="rId5"/>
    <p:sldMasterId id="2147483653" r:id="rId6"/>
    <p:sldMasterId id="2147483655" r:id="rId7"/>
  </p:sldMasterIdLst>
  <p:notesMasterIdLst>
    <p:notesMasterId r:id="rId8"/>
  </p:notesMasterIdLst>
  <p:sldIdLst>
    <p:sldId id="256" r:id="rId9"/>
    <p:sldId id="257" r:id="rId10"/>
    <p:sldId id="258" r:id="rId11"/>
    <p:sldId id="259" r:id="rId12"/>
    <p:sldId id="260" r:id="rId13"/>
    <p:sldId id="261" r:id="rId14"/>
    <p:sldId id="262" r:id="rId15"/>
    <p:sldId id="263" r:id="rId16"/>
  </p:sldIdLst>
  <p:sldSz cy="6858000" cx="9144000"/>
  <p:notesSz cx="6858000" cy="9144000"/>
  <p:embeddedFontLst>
    <p:embeddedFont>
      <p:font typeface="Play"/>
      <p:regular r:id="rId17"/>
      <p:bold r:id="rId18"/>
    </p:embeddedFont>
    <p:embeddedFont>
      <p:font typeface="NTR"/>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000000"/>
          </p15:clr>
        </p15:guide>
        <p15:guide id="2" pos="2880">
          <p15:clr>
            <a:srgbClr val="000000"/>
          </p15:clr>
        </p15:guide>
        <p15:guide id="3" pos="5307">
          <p15:clr>
            <a:srgbClr val="000000"/>
          </p15:clr>
        </p15:guide>
        <p15:guide id="4" orient="horz" pos="3997">
          <p15:clr>
            <a:srgbClr val="000000"/>
          </p15:clr>
        </p15:guide>
        <p15:guide id="5" pos="521">
          <p15:clr>
            <a:srgbClr val="000000"/>
          </p15:clr>
        </p15:guide>
        <p15:guide id="6" orient="horz" pos="1502">
          <p15:clr>
            <a:srgbClr val="000000"/>
          </p15:clr>
        </p15:guide>
        <p15:guide id="7" orient="horz" pos="459">
          <p15:clr>
            <a:srgbClr val="000000"/>
          </p15:clr>
        </p15:guide>
        <p15:guide id="8" orient="horz" pos="3884">
          <p15:clr>
            <a:srgbClr val="000000"/>
          </p15:clr>
        </p15:guide>
        <p15:guide id="9" pos="5216">
          <p15:clr>
            <a:srgbClr val="000000"/>
          </p15:clr>
        </p15:guide>
      </p15:sldGuideLst>
    </p:ext>
    <p:ext uri="http://customooxmlschemas.google.com/">
      <go:slidesCustomData xmlns:go="http://customooxmlschemas.google.com/" r:id="rId20" roundtripDataSignature="AMtx7mjnfVoDiDRHj2ITsoBLc/yZZnCe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83" orient="horz"/>
        <p:guide pos="2880"/>
        <p:guide pos="5307"/>
        <p:guide pos="3997" orient="horz"/>
        <p:guide pos="521"/>
        <p:guide pos="1502" orient="horz"/>
        <p:guide pos="459" orient="horz"/>
        <p:guide pos="3884" orient="horz"/>
        <p:guide pos="5216"/>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font" Target="fonts/Play-regular.fntdata"/><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font" Target="fonts/NTR-regular.fntdata"/><Relationship Id="rId6" Type="http://schemas.openxmlformats.org/officeDocument/2006/relationships/slideMaster" Target="slideMasters/slideMaster3.xml"/><Relationship Id="rId18" Type="http://schemas.openxmlformats.org/officeDocument/2006/relationships/font" Target="fonts/Play-bold.fntdata"/><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NTR"/>
                <a:ea typeface="NTR"/>
                <a:cs typeface="NTR"/>
                <a:sym typeface="NTR"/>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 name="Google Shape;3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nit Title Slide">
  <p:cSld name="Planit Title Slide">
    <p:spTree>
      <p:nvGrpSpPr>
        <p:cNvPr id="12" name="Shape 12"/>
        <p:cNvGrpSpPr/>
        <p:nvPr/>
      </p:nvGrpSpPr>
      <p:grpSpPr>
        <a:xfrm>
          <a:off x="0" y="0"/>
          <a:ext cx="0" cy="0"/>
          <a:chOff x="0" y="0"/>
          <a:chExt cx="0" cy="0"/>
        </a:xfrm>
      </p:grpSpPr>
      <p:sp>
        <p:nvSpPr>
          <p:cNvPr id="13" name="Google Shape;13;p12"/>
          <p:cNvSpPr/>
          <p:nvPr>
            <p:ph type="title"/>
          </p:nvPr>
        </p:nvSpPr>
        <p:spPr>
          <a:xfrm>
            <a:off x="539750" y="2359034"/>
            <a:ext cx="8064500" cy="655294"/>
          </a:xfrm>
          <a:prstGeom prst="roundRect">
            <a:avLst>
              <a:gd fmla="val 2082" name="adj"/>
            </a:avLst>
          </a:prstGeom>
          <a:noFill/>
          <a:ln>
            <a:noFill/>
          </a:ln>
        </p:spPr>
        <p:txBody>
          <a:bodyPr anchorCtr="1" anchor="ctr" bIns="252000" lIns="252000" spcFirstLastPara="1" rIns="252000" wrap="square" tIns="252000">
            <a:noAutofit/>
          </a:bodyPr>
          <a:lstStyle>
            <a:lvl1pPr lvl="0" algn="ctr">
              <a:lnSpc>
                <a:spcPct val="90000"/>
              </a:lnSpc>
              <a:spcBef>
                <a:spcPts val="0"/>
              </a:spcBef>
              <a:spcAft>
                <a:spcPts val="0"/>
              </a:spcAft>
              <a:buSzPts val="1400"/>
              <a:buNone/>
              <a:defRPr b="1" sz="6600">
                <a:solidFill>
                  <a:schemeClr val="lt1"/>
                </a:solidFill>
                <a:latin typeface="Play"/>
                <a:ea typeface="Play"/>
                <a:cs typeface="Play"/>
                <a:sym typeface="Play"/>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 name="Google Shape;14;p12"/>
          <p:cNvSpPr/>
          <p:nvPr>
            <p:ph idx="1" type="body"/>
          </p:nvPr>
        </p:nvSpPr>
        <p:spPr>
          <a:xfrm>
            <a:off x="1654969" y="3199950"/>
            <a:ext cx="5834062" cy="543989"/>
          </a:xfrm>
          <a:prstGeom prst="roundRect">
            <a:avLst>
              <a:gd fmla="val 558" name="adj"/>
            </a:avLst>
          </a:prstGeom>
          <a:noFill/>
          <a:ln>
            <a:noFill/>
          </a:ln>
        </p:spPr>
        <p:txBody>
          <a:bodyPr anchorCtr="1" anchor="ctr" bIns="252000" lIns="252000" spcFirstLastPara="1" rIns="252000" wrap="square" tIns="252000">
            <a:noAutofit/>
          </a:bodyPr>
          <a:lstStyle>
            <a:lvl1pPr indent="-228600" lvl="0" marL="457200" algn="ctr">
              <a:lnSpc>
                <a:spcPct val="90000"/>
              </a:lnSpc>
              <a:spcBef>
                <a:spcPts val="1000"/>
              </a:spcBef>
              <a:spcAft>
                <a:spcPts val="0"/>
              </a:spcAft>
              <a:buClr>
                <a:schemeClr val="lt1"/>
              </a:buClr>
              <a:buSzPts val="2800"/>
              <a:buNone/>
              <a:defRPr sz="2800">
                <a:solidFill>
                  <a:schemeClr val="lt1"/>
                </a:solidFill>
                <a:latin typeface="Play"/>
                <a:ea typeface="Play"/>
                <a:cs typeface="Play"/>
                <a:sym typeface="Play"/>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Blank Slide">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ims Slide">
  <p:cSld name="Aims Slide">
    <p:spTree>
      <p:nvGrpSpPr>
        <p:cNvPr id="20" name="Shape 20"/>
        <p:cNvGrpSpPr/>
        <p:nvPr/>
      </p:nvGrpSpPr>
      <p:grpSpPr>
        <a:xfrm>
          <a:off x="0" y="0"/>
          <a:ext cx="0" cy="0"/>
          <a:chOff x="0" y="0"/>
          <a:chExt cx="0" cy="0"/>
        </a:xfrm>
      </p:grpSpPr>
      <p:sp>
        <p:nvSpPr>
          <p:cNvPr id="21" name="Google Shape;21;p15"/>
          <p:cNvSpPr/>
          <p:nvPr>
            <p:ph type="title"/>
          </p:nvPr>
        </p:nvSpPr>
        <p:spPr>
          <a:xfrm>
            <a:off x="476249" y="549275"/>
            <a:ext cx="8181975" cy="1325563"/>
          </a:xfrm>
          <a:prstGeom prst="roundRect">
            <a:avLst>
              <a:gd fmla="val 2082" name="adj"/>
            </a:avLst>
          </a:prstGeom>
          <a:noFill/>
          <a:ln>
            <a:noFill/>
          </a:ln>
        </p:spPr>
        <p:txBody>
          <a:bodyPr anchorCtr="1" anchor="ctr" bIns="252000" lIns="252000" spcFirstLastPara="1" rIns="252000" wrap="square" tIns="252000">
            <a:normAutofit/>
          </a:bodyPr>
          <a:lstStyle>
            <a:lvl1pPr lvl="0" algn="l">
              <a:lnSpc>
                <a:spcPct val="90000"/>
              </a:lnSpc>
              <a:spcBef>
                <a:spcPts val="0"/>
              </a:spcBef>
              <a:spcAft>
                <a:spcPts val="0"/>
              </a:spcAft>
              <a:buSzPts val="1400"/>
              <a:buNone/>
              <a:defRPr b="1" sz="4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 name="Google Shape;22;p15"/>
          <p:cNvSpPr/>
          <p:nvPr>
            <p:ph idx="1" type="body"/>
          </p:nvPr>
        </p:nvSpPr>
        <p:spPr>
          <a:xfrm>
            <a:off x="481012" y="2014537"/>
            <a:ext cx="8181975" cy="4351338"/>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algn="l">
              <a:lnSpc>
                <a:spcPct val="90000"/>
              </a:lnSpc>
              <a:spcBef>
                <a:spcPts val="1000"/>
              </a:spcBef>
              <a:spcAft>
                <a:spcPts val="0"/>
              </a:spcAft>
              <a:buClr>
                <a:srgbClr val="1C1C1C"/>
              </a:buClr>
              <a:buSzPts val="1800"/>
              <a:buChar char="•"/>
              <a:defRPr sz="1800">
                <a:latin typeface="NTR"/>
                <a:ea typeface="NTR"/>
                <a:cs typeface="NTR"/>
                <a:sym typeface="NTR"/>
              </a:defRPr>
            </a:lvl1pPr>
            <a:lvl2pPr indent="-330200" lvl="1" marL="914400" algn="l">
              <a:lnSpc>
                <a:spcPct val="90000"/>
              </a:lnSpc>
              <a:spcBef>
                <a:spcPts val="500"/>
              </a:spcBef>
              <a:spcAft>
                <a:spcPts val="0"/>
              </a:spcAft>
              <a:buClr>
                <a:srgbClr val="1C1C1C"/>
              </a:buClr>
              <a:buSzPts val="1600"/>
              <a:buChar char="•"/>
              <a:defRPr sz="1600">
                <a:latin typeface="NTR"/>
                <a:ea typeface="NTR"/>
                <a:cs typeface="NTR"/>
                <a:sym typeface="NTR"/>
              </a:defRPr>
            </a:lvl2pPr>
            <a:lvl3pPr indent="-317500" lvl="2" marL="1371600" algn="l">
              <a:lnSpc>
                <a:spcPct val="90000"/>
              </a:lnSpc>
              <a:spcBef>
                <a:spcPts val="500"/>
              </a:spcBef>
              <a:spcAft>
                <a:spcPts val="0"/>
              </a:spcAft>
              <a:buClr>
                <a:srgbClr val="1C1C1C"/>
              </a:buClr>
              <a:buSzPts val="1400"/>
              <a:buChar char="•"/>
              <a:defRPr sz="1400">
                <a:latin typeface="NTR"/>
                <a:ea typeface="NTR"/>
                <a:cs typeface="NTR"/>
                <a:sym typeface="NTR"/>
              </a:defRPr>
            </a:lvl3pPr>
            <a:lvl4pPr indent="-317500" lvl="3" marL="1828800" algn="l">
              <a:lnSpc>
                <a:spcPct val="90000"/>
              </a:lnSpc>
              <a:spcBef>
                <a:spcPts val="500"/>
              </a:spcBef>
              <a:spcAft>
                <a:spcPts val="0"/>
              </a:spcAft>
              <a:buClr>
                <a:srgbClr val="1C1C1C"/>
              </a:buClr>
              <a:buSzPts val="1400"/>
              <a:buChar char="•"/>
              <a:defRPr sz="1400">
                <a:latin typeface="NTR"/>
                <a:ea typeface="NTR"/>
                <a:cs typeface="NTR"/>
                <a:sym typeface="NTR"/>
              </a:defRPr>
            </a:lvl4pPr>
            <a:lvl5pPr indent="-317500" lvl="4" marL="2286000" algn="l">
              <a:lnSpc>
                <a:spcPct val="90000"/>
              </a:lnSpc>
              <a:spcBef>
                <a:spcPts val="500"/>
              </a:spcBef>
              <a:spcAft>
                <a:spcPts val="0"/>
              </a:spcAft>
              <a:buClr>
                <a:srgbClr val="1C1C1C"/>
              </a:buClr>
              <a:buSzPts val="1400"/>
              <a:buChar char="•"/>
              <a:defRPr sz="1400">
                <a:latin typeface="NTR"/>
                <a:ea typeface="NTR"/>
                <a:cs typeface="NTR"/>
                <a:sym typeface="NT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8" name="Shape 28"/>
        <p:cNvGrpSpPr/>
        <p:nvPr/>
      </p:nvGrpSpPr>
      <p:grpSpPr>
        <a:xfrm>
          <a:off x="0" y="0"/>
          <a:ext cx="0" cy="0"/>
          <a:chOff x="0" y="0"/>
          <a:chExt cx="0" cy="0"/>
        </a:xfrm>
      </p:grpSpPr>
      <p:sp>
        <p:nvSpPr>
          <p:cNvPr id="29" name="Google Shape;29;p17"/>
          <p:cNvSpPr/>
          <p:nvPr>
            <p:ph type="title"/>
          </p:nvPr>
        </p:nvSpPr>
        <p:spPr>
          <a:xfrm>
            <a:off x="457198" y="485773"/>
            <a:ext cx="8220075" cy="1595581"/>
          </a:xfrm>
          <a:prstGeom prst="roundRect">
            <a:avLst>
              <a:gd fmla="val 2082" name="adj"/>
            </a:avLst>
          </a:prstGeom>
          <a:noFill/>
          <a:ln>
            <a:noFill/>
          </a:ln>
        </p:spPr>
        <p:txBody>
          <a:bodyPr anchorCtr="1" anchor="ctr" bIns="252000" lIns="252000" spcFirstLastPara="1" rIns="252000" wrap="square" tIns="252000">
            <a:normAutofit/>
          </a:bodyPr>
          <a:lstStyle>
            <a:lvl1pPr lvl="0" algn="l">
              <a:lnSpc>
                <a:spcPct val="90000"/>
              </a:lnSpc>
              <a:spcBef>
                <a:spcPts val="0"/>
              </a:spcBef>
              <a:spcAft>
                <a:spcPts val="0"/>
              </a:spcAft>
              <a:buSzPts val="1400"/>
              <a:buNone/>
              <a:defRPr b="1" sz="4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17"/>
          <p:cNvSpPr/>
          <p:nvPr>
            <p:ph idx="1" type="body"/>
          </p:nvPr>
        </p:nvSpPr>
        <p:spPr>
          <a:xfrm>
            <a:off x="457197" y="2153354"/>
            <a:ext cx="8220075" cy="4242683"/>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algn="l">
              <a:lnSpc>
                <a:spcPct val="90000"/>
              </a:lnSpc>
              <a:spcBef>
                <a:spcPts val="1000"/>
              </a:spcBef>
              <a:spcAft>
                <a:spcPts val="0"/>
              </a:spcAft>
              <a:buClr>
                <a:srgbClr val="1C1C1C"/>
              </a:buClr>
              <a:buSzPts val="1800"/>
              <a:buChar char="•"/>
              <a:defRPr sz="1800">
                <a:latin typeface="NTR"/>
                <a:ea typeface="NTR"/>
                <a:cs typeface="NTR"/>
                <a:sym typeface="NTR"/>
              </a:defRPr>
            </a:lvl1pPr>
            <a:lvl2pPr indent="-330200" lvl="1" marL="914400" algn="l">
              <a:lnSpc>
                <a:spcPct val="90000"/>
              </a:lnSpc>
              <a:spcBef>
                <a:spcPts val="500"/>
              </a:spcBef>
              <a:spcAft>
                <a:spcPts val="0"/>
              </a:spcAft>
              <a:buClr>
                <a:srgbClr val="1C1C1C"/>
              </a:buClr>
              <a:buSzPts val="1600"/>
              <a:buChar char="•"/>
              <a:defRPr sz="1600">
                <a:latin typeface="NTR"/>
                <a:ea typeface="NTR"/>
                <a:cs typeface="NTR"/>
                <a:sym typeface="NTR"/>
              </a:defRPr>
            </a:lvl2pPr>
            <a:lvl3pPr indent="-317500" lvl="2" marL="1371600" algn="l">
              <a:lnSpc>
                <a:spcPct val="90000"/>
              </a:lnSpc>
              <a:spcBef>
                <a:spcPts val="500"/>
              </a:spcBef>
              <a:spcAft>
                <a:spcPts val="0"/>
              </a:spcAft>
              <a:buClr>
                <a:srgbClr val="1C1C1C"/>
              </a:buClr>
              <a:buSzPts val="1400"/>
              <a:buChar char="•"/>
              <a:defRPr sz="1400">
                <a:latin typeface="NTR"/>
                <a:ea typeface="NTR"/>
                <a:cs typeface="NTR"/>
                <a:sym typeface="NTR"/>
              </a:defRPr>
            </a:lvl3pPr>
            <a:lvl4pPr indent="-317500" lvl="3" marL="1828800" algn="l">
              <a:lnSpc>
                <a:spcPct val="90000"/>
              </a:lnSpc>
              <a:spcBef>
                <a:spcPts val="500"/>
              </a:spcBef>
              <a:spcAft>
                <a:spcPts val="0"/>
              </a:spcAft>
              <a:buClr>
                <a:srgbClr val="1C1C1C"/>
              </a:buClr>
              <a:buSzPts val="1400"/>
              <a:buChar char="•"/>
              <a:defRPr sz="1400">
                <a:latin typeface="NTR"/>
                <a:ea typeface="NTR"/>
                <a:cs typeface="NTR"/>
                <a:sym typeface="NTR"/>
              </a:defRPr>
            </a:lvl4pPr>
            <a:lvl5pPr indent="-317500" lvl="4" marL="2286000" algn="l">
              <a:lnSpc>
                <a:spcPct val="90000"/>
              </a:lnSpc>
              <a:spcBef>
                <a:spcPts val="500"/>
              </a:spcBef>
              <a:spcAft>
                <a:spcPts val="0"/>
              </a:spcAft>
              <a:buClr>
                <a:srgbClr val="1C1C1C"/>
              </a:buClr>
              <a:buSzPts val="1400"/>
              <a:buChar char="•"/>
              <a:defRPr sz="1400">
                <a:latin typeface="NTR"/>
                <a:ea typeface="NTR"/>
                <a:cs typeface="NTR"/>
                <a:sym typeface="NT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spTree>
      <p:nvGrpSpPr>
        <p:cNvPr id="35" name="Shape 3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9" name="Shape 9"/>
        <p:cNvGrpSpPr/>
        <p:nvPr/>
      </p:nvGrpSpPr>
      <p:grpSpPr>
        <a:xfrm>
          <a:off x="0" y="0"/>
          <a:ext cx="0" cy="0"/>
          <a:chOff x="0" y="0"/>
          <a:chExt cx="0" cy="0"/>
        </a:xfrm>
      </p:grpSpPr>
      <p:sp>
        <p:nvSpPr>
          <p:cNvPr id="10" name="Google Shape;10;p11"/>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9pPr>
          </a:lstStyle>
          <a:p/>
        </p:txBody>
      </p:sp>
      <p:sp>
        <p:nvSpPr>
          <p:cNvPr id="11" name="Google Shape;11;p11"/>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NTR"/>
                <a:ea typeface="NTR"/>
                <a:cs typeface="NTR"/>
                <a:sym typeface="NTR"/>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NTR"/>
                <a:ea typeface="NTR"/>
                <a:cs typeface="NTR"/>
                <a:sym typeface="NTR"/>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16" name="Shape 16"/>
        <p:cNvGrpSpPr/>
        <p:nvPr/>
      </p:nvGrpSpPr>
      <p:grpSpPr>
        <a:xfrm>
          <a:off x="0" y="0"/>
          <a:ext cx="0" cy="0"/>
          <a:chOff x="0" y="0"/>
          <a:chExt cx="0" cy="0"/>
        </a:xfrm>
      </p:grpSpPr>
      <p:pic>
        <p:nvPicPr>
          <p:cNvPr id="17" name="Google Shape;17;p14"/>
          <p:cNvPicPr preferRelativeResize="0"/>
          <p:nvPr/>
        </p:nvPicPr>
        <p:blipFill rotWithShape="1">
          <a:blip r:embed="rId1">
            <a:alphaModFix/>
          </a:blip>
          <a:srcRect b="0" l="0" r="0" t="0"/>
          <a:stretch/>
        </p:blipFill>
        <p:spPr>
          <a:xfrm>
            <a:off x="8453437" y="6700837"/>
            <a:ext cx="584200" cy="84137"/>
          </a:xfrm>
          <a:prstGeom prst="rect">
            <a:avLst/>
          </a:prstGeom>
          <a:noFill/>
          <a:ln>
            <a:noFill/>
          </a:ln>
        </p:spPr>
      </p:pic>
      <p:sp>
        <p:nvSpPr>
          <p:cNvPr id="18" name="Google Shape;18;p14"/>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9pPr>
          </a:lstStyle>
          <a:p/>
        </p:txBody>
      </p:sp>
      <p:sp>
        <p:nvSpPr>
          <p:cNvPr id="19" name="Google Shape;19;p14"/>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NTR"/>
                <a:ea typeface="NTR"/>
                <a:cs typeface="NTR"/>
                <a:sym typeface="NTR"/>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NTR"/>
                <a:ea typeface="NTR"/>
                <a:cs typeface="NTR"/>
                <a:sym typeface="NTR"/>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9pPr>
          </a:lstStyle>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23" name="Shape 23"/>
        <p:cNvGrpSpPr/>
        <p:nvPr/>
      </p:nvGrpSpPr>
      <p:grpSpPr>
        <a:xfrm>
          <a:off x="0" y="0"/>
          <a:ext cx="0" cy="0"/>
          <a:chOff x="0" y="0"/>
          <a:chExt cx="0" cy="0"/>
        </a:xfrm>
      </p:grpSpPr>
      <p:sp>
        <p:nvSpPr>
          <p:cNvPr id="24" name="Google Shape;24;p16"/>
          <p:cNvSpPr/>
          <p:nvPr/>
        </p:nvSpPr>
        <p:spPr>
          <a:xfrm>
            <a:off x="457200" y="438150"/>
            <a:ext cx="8220075" cy="5957887"/>
          </a:xfrm>
          <a:prstGeom prst="roundRect">
            <a:avLst>
              <a:gd fmla="val 572" name="adj"/>
            </a:avLst>
          </a:prstGeom>
          <a:solidFill>
            <a:schemeClr val="lt1">
              <a:alpha val="89411"/>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NTR"/>
              <a:buNone/>
            </a:pPr>
            <a:r>
              <a:rPr b="0" i="0" lang="en-US" sz="1300" u="none" cap="none" strike="noStrike">
                <a:solidFill>
                  <a:srgbClr val="FFFFFF"/>
                </a:solidFill>
                <a:latin typeface="NTR"/>
                <a:ea typeface="NTR"/>
                <a:cs typeface="NTR"/>
                <a:sym typeface="NTR"/>
              </a:rPr>
              <a:t> </a:t>
            </a:r>
            <a:endParaRPr b="0" i="0" sz="1400" u="none" cap="none" strike="noStrike">
              <a:solidFill>
                <a:srgbClr val="000000"/>
              </a:solidFill>
              <a:latin typeface="Arial"/>
              <a:ea typeface="Arial"/>
              <a:cs typeface="Arial"/>
              <a:sym typeface="Arial"/>
            </a:endParaRPr>
          </a:p>
        </p:txBody>
      </p:sp>
      <p:pic>
        <p:nvPicPr>
          <p:cNvPr id="25" name="Google Shape;25;p16"/>
          <p:cNvPicPr preferRelativeResize="0"/>
          <p:nvPr/>
        </p:nvPicPr>
        <p:blipFill rotWithShape="1">
          <a:blip r:embed="rId1">
            <a:alphaModFix/>
          </a:blip>
          <a:srcRect b="0" l="0" r="0" t="0"/>
          <a:stretch/>
        </p:blipFill>
        <p:spPr>
          <a:xfrm>
            <a:off x="8486775" y="6700837"/>
            <a:ext cx="585787" cy="85725"/>
          </a:xfrm>
          <a:prstGeom prst="rect">
            <a:avLst/>
          </a:prstGeom>
          <a:noFill/>
          <a:ln>
            <a:noFill/>
          </a:ln>
        </p:spPr>
      </p:pic>
      <p:sp>
        <p:nvSpPr>
          <p:cNvPr id="26" name="Google Shape;26;p16"/>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9pPr>
          </a:lstStyle>
          <a:p/>
        </p:txBody>
      </p:sp>
      <p:sp>
        <p:nvSpPr>
          <p:cNvPr id="27" name="Google Shape;27;p16"/>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NTR"/>
                <a:ea typeface="NTR"/>
                <a:cs typeface="NTR"/>
                <a:sym typeface="NTR"/>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NTR"/>
                <a:ea typeface="NTR"/>
                <a:cs typeface="NTR"/>
                <a:sym typeface="NTR"/>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9pPr>
          </a:lstStyle>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31" name="Shape 31"/>
        <p:cNvGrpSpPr/>
        <p:nvPr/>
      </p:nvGrpSpPr>
      <p:grpSpPr>
        <a:xfrm>
          <a:off x="0" y="0"/>
          <a:ext cx="0" cy="0"/>
          <a:chOff x="0" y="0"/>
          <a:chExt cx="0" cy="0"/>
        </a:xfrm>
      </p:grpSpPr>
      <p:pic>
        <p:nvPicPr>
          <p:cNvPr id="32" name="Google Shape;32;p18"/>
          <p:cNvPicPr preferRelativeResize="0"/>
          <p:nvPr/>
        </p:nvPicPr>
        <p:blipFill rotWithShape="1">
          <a:blip r:embed="rId1">
            <a:alphaModFix/>
          </a:blip>
          <a:srcRect b="0" l="0" r="0" t="0"/>
          <a:stretch/>
        </p:blipFill>
        <p:spPr>
          <a:xfrm>
            <a:off x="8453437" y="6700837"/>
            <a:ext cx="584200" cy="84137"/>
          </a:xfrm>
          <a:prstGeom prst="rect">
            <a:avLst/>
          </a:prstGeom>
          <a:noFill/>
          <a:ln>
            <a:noFill/>
          </a:ln>
        </p:spPr>
      </p:pic>
      <p:sp>
        <p:nvSpPr>
          <p:cNvPr id="33" name="Google Shape;33;p18"/>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0" i="0" sz="4000" u="none" cap="none" strike="noStrike">
                <a:solidFill>
                  <a:srgbClr val="1C1C1C"/>
                </a:solidFill>
                <a:latin typeface="Arial"/>
                <a:ea typeface="Arial"/>
                <a:cs typeface="Arial"/>
                <a:sym typeface="Arial"/>
              </a:defRPr>
            </a:lvl9pPr>
          </a:lstStyle>
          <a:p/>
        </p:txBody>
      </p:sp>
      <p:sp>
        <p:nvSpPr>
          <p:cNvPr id="34" name="Google Shape;34;p18"/>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NTR"/>
                <a:ea typeface="NTR"/>
                <a:cs typeface="NTR"/>
                <a:sym typeface="NTR"/>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NTR"/>
                <a:ea typeface="NTR"/>
                <a:cs typeface="NTR"/>
                <a:sym typeface="NTR"/>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NTR"/>
                <a:ea typeface="NTR"/>
                <a:cs typeface="NTR"/>
                <a:sym typeface="NT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TR"/>
                <a:ea typeface="NTR"/>
                <a:cs typeface="NTR"/>
                <a:sym typeface="NTR"/>
              </a:defRPr>
            </a:lvl9pPr>
          </a:lstStyle>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youtu.be/_sGaZlv8_0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0" y="-17462"/>
            <a:ext cx="9144000" cy="6880225"/>
          </a:xfrm>
          <a:prstGeom prst="rect">
            <a:avLst/>
          </a:prstGeom>
          <a:noFill/>
          <a:ln>
            <a:noFill/>
          </a:ln>
        </p:spPr>
      </p:pic>
      <p:sp>
        <p:nvSpPr>
          <p:cNvPr id="41" name="Google Shape;41;p1"/>
          <p:cNvSpPr txBox="1"/>
          <p:nvPr/>
        </p:nvSpPr>
        <p:spPr>
          <a:xfrm>
            <a:off x="2071687" y="6383337"/>
            <a:ext cx="4992687" cy="36988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Play"/>
              <a:buNone/>
            </a:pPr>
            <a:r>
              <a:rPr b="0" i="0" lang="en-US" sz="1800" u="none" cap="none" strike="noStrike">
                <a:solidFill>
                  <a:schemeClr val="lt1"/>
                </a:solidFill>
                <a:latin typeface="Play"/>
                <a:ea typeface="Play"/>
                <a:cs typeface="Play"/>
                <a:sym typeface="Play"/>
              </a:rPr>
              <a:t>Year One</a:t>
            </a:r>
            <a:endParaRPr b="0" i="0" sz="1400" u="none" cap="none" strike="noStrike">
              <a:solidFill>
                <a:srgbClr val="000000"/>
              </a:solidFill>
              <a:latin typeface="Arial"/>
              <a:ea typeface="Arial"/>
              <a:cs typeface="Arial"/>
              <a:sym typeface="Arial"/>
            </a:endParaRPr>
          </a:p>
        </p:txBody>
      </p:sp>
      <p:sp>
        <p:nvSpPr>
          <p:cNvPr id="42" name="Google Shape;42;p1"/>
          <p:cNvSpPr txBox="1"/>
          <p:nvPr/>
        </p:nvSpPr>
        <p:spPr>
          <a:xfrm>
            <a:off x="0" y="6251575"/>
            <a:ext cx="9144000" cy="611187"/>
          </a:xfrm>
          <a:prstGeom prst="rect">
            <a:avLst/>
          </a:prstGeom>
          <a:solidFill>
            <a:srgbClr val="14B4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TR"/>
              <a:ea typeface="NTR"/>
              <a:cs typeface="NTR"/>
              <a:sym typeface="NTR"/>
            </a:endParaRPr>
          </a:p>
        </p:txBody>
      </p:sp>
      <p:cxnSp>
        <p:nvCxnSpPr>
          <p:cNvPr id="43" name="Google Shape;43;p1"/>
          <p:cNvCxnSpPr/>
          <p:nvPr/>
        </p:nvCxnSpPr>
        <p:spPr>
          <a:xfrm>
            <a:off x="0" y="6251575"/>
            <a:ext cx="9261475" cy="0"/>
          </a:xfrm>
          <a:prstGeom prst="straightConnector1">
            <a:avLst/>
          </a:prstGeom>
          <a:noFill/>
          <a:ln cap="flat" cmpd="sng" w="12700">
            <a:solidFill>
              <a:schemeClr val="lt1"/>
            </a:solidFill>
            <a:prstDash val="solid"/>
            <a:miter lim="800000"/>
            <a:headEnd len="sm" w="sm" type="none"/>
            <a:tailEnd len="sm" w="sm" type="none"/>
          </a:ln>
        </p:spPr>
      </p:cxnSp>
      <p:sp>
        <p:nvSpPr>
          <p:cNvPr id="44" name="Google Shape;44;p1"/>
          <p:cNvSpPr txBox="1"/>
          <p:nvPr/>
        </p:nvSpPr>
        <p:spPr>
          <a:xfrm>
            <a:off x="1924050" y="6473825"/>
            <a:ext cx="5280025" cy="180975"/>
          </a:xfrm>
          <a:prstGeom prst="rect">
            <a:avLst/>
          </a:prstGeom>
          <a:noFill/>
          <a:ln>
            <a:noFill/>
          </a:ln>
        </p:spPr>
        <p:txBody>
          <a:bodyPr anchorCtr="1"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Play"/>
              <a:buNone/>
            </a:pPr>
            <a:r>
              <a:rPr b="1" i="0" lang="en-US" sz="800" u="none" cap="none" strike="noStrike">
                <a:solidFill>
                  <a:schemeClr val="lt1"/>
                </a:solidFill>
                <a:latin typeface="Play"/>
                <a:ea typeface="Play"/>
                <a:cs typeface="Play"/>
                <a:sym typeface="Play"/>
              </a:rPr>
              <a:t>Science</a:t>
            </a:r>
            <a:r>
              <a:rPr b="0" i="0" lang="en-US" sz="800" u="none" cap="none" strike="noStrike">
                <a:solidFill>
                  <a:schemeClr val="lt1"/>
                </a:solidFill>
                <a:latin typeface="Play"/>
                <a:ea typeface="Play"/>
                <a:cs typeface="Play"/>
                <a:sym typeface="Play"/>
              </a:rPr>
              <a:t> | Year 5 | Living Things and Their Habitats | Making New Plants 1 | Lesson 1</a:t>
            </a:r>
            <a:endParaRPr b="0" i="0" sz="1400" u="none" cap="none" strike="noStrike">
              <a:solidFill>
                <a:srgbClr val="000000"/>
              </a:solidFill>
              <a:latin typeface="Arial"/>
              <a:ea typeface="Arial"/>
              <a:cs typeface="Arial"/>
              <a:sym typeface="Arial"/>
            </a:endParaRPr>
          </a:p>
        </p:txBody>
      </p:sp>
      <p:sp>
        <p:nvSpPr>
          <p:cNvPr id="45" name="Google Shape;45;p1"/>
          <p:cNvSpPr/>
          <p:nvPr>
            <p:ph idx="1" type="body"/>
          </p:nvPr>
        </p:nvSpPr>
        <p:spPr>
          <a:xfrm>
            <a:off x="1201737" y="3290887"/>
            <a:ext cx="6732587" cy="769937"/>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chemeClr val="lt1"/>
              </a:buClr>
              <a:buSzPts val="2800"/>
              <a:buNone/>
            </a:pPr>
            <a:r>
              <a:rPr b="0" i="0" lang="en-US" sz="2800" u="none">
                <a:solidFill>
                  <a:schemeClr val="lt1"/>
                </a:solidFill>
                <a:latin typeface="Play"/>
                <a:ea typeface="Play"/>
                <a:cs typeface="Play"/>
                <a:sym typeface="Play"/>
              </a:rPr>
              <a:t>Living Things and Their Habitats</a:t>
            </a:r>
            <a:endParaRPr/>
          </a:p>
        </p:txBody>
      </p:sp>
      <p:sp>
        <p:nvSpPr>
          <p:cNvPr id="46" name="Google Shape;46;p1"/>
          <p:cNvSpPr/>
          <p:nvPr>
            <p:ph type="title"/>
          </p:nvPr>
        </p:nvSpPr>
        <p:spPr>
          <a:xfrm>
            <a:off x="539750" y="2359025"/>
            <a:ext cx="8064500" cy="655637"/>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chemeClr val="lt1"/>
              </a:buClr>
              <a:buSzPts val="6600"/>
              <a:buFont typeface="Play"/>
              <a:buNone/>
            </a:pPr>
            <a:r>
              <a:rPr b="1" i="0" lang="en-US" sz="6600" u="none">
                <a:solidFill>
                  <a:schemeClr val="lt1"/>
                </a:solidFill>
                <a:latin typeface="Play"/>
                <a:ea typeface="Play"/>
                <a:cs typeface="Play"/>
                <a:sym typeface="Play"/>
              </a:rPr>
              <a:t>Science</a:t>
            </a:r>
            <a:endParaRPr/>
          </a:p>
        </p:txBody>
      </p:sp>
      <p:pic>
        <p:nvPicPr>
          <p:cNvPr id="47" name="Google Shape;47;p1"/>
          <p:cNvPicPr preferRelativeResize="0"/>
          <p:nvPr/>
        </p:nvPicPr>
        <p:blipFill rotWithShape="1">
          <a:blip r:embed="rId4">
            <a:alphaModFix/>
          </a:blip>
          <a:srcRect b="0" l="0" r="0" t="0"/>
          <a:stretch/>
        </p:blipFill>
        <p:spPr>
          <a:xfrm>
            <a:off x="3765550" y="982662"/>
            <a:ext cx="1612900" cy="10715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 name="Shape 51"/>
        <p:cNvGrpSpPr/>
        <p:nvPr/>
      </p:nvGrpSpPr>
      <p:grpSpPr>
        <a:xfrm>
          <a:off x="0" y="0"/>
          <a:ext cx="0" cy="0"/>
          <a:chOff x="0" y="0"/>
          <a:chExt cx="0" cy="0"/>
        </a:xfrm>
      </p:grpSpPr>
      <p:sp>
        <p:nvSpPr>
          <p:cNvPr id="52" name="Google Shape;52;p2"/>
          <p:cNvSpPr txBox="1"/>
          <p:nvPr/>
        </p:nvSpPr>
        <p:spPr>
          <a:xfrm>
            <a:off x="1940175" y="1859350"/>
            <a:ext cx="5577900" cy="26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100" u="sng">
                <a:latin typeface="NTR"/>
                <a:ea typeface="NTR"/>
                <a:cs typeface="NTR"/>
                <a:sym typeface="NTR"/>
              </a:rPr>
              <a:t>Making New Plants</a:t>
            </a:r>
            <a:endParaRPr sz="5100" u="sng">
              <a:latin typeface="NTR"/>
              <a:ea typeface="NTR"/>
              <a:cs typeface="NTR"/>
              <a:sym typeface="NT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3"/>
          <p:cNvSpPr/>
          <p:nvPr/>
        </p:nvSpPr>
        <p:spPr>
          <a:xfrm>
            <a:off x="503237" y="2927350"/>
            <a:ext cx="8137525" cy="3414712"/>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NTR"/>
              <a:buNone/>
            </a:pPr>
            <a:r>
              <a:rPr b="0" i="0" lang="en-US" sz="1300" u="none" cap="none" strike="noStrike">
                <a:solidFill>
                  <a:srgbClr val="FFFFFF"/>
                </a:solidFill>
                <a:latin typeface="NTR"/>
                <a:ea typeface="NTR"/>
                <a:cs typeface="NTR"/>
                <a:sym typeface="NTR"/>
              </a:rPr>
              <a:t>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03237" y="512762"/>
            <a:ext cx="8137525" cy="219233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NTR"/>
              <a:buNone/>
            </a:pPr>
            <a:r>
              <a:rPr b="0" i="0" lang="en-US" sz="1300" u="none" cap="none" strike="noStrike">
                <a:solidFill>
                  <a:srgbClr val="FFFFFF"/>
                </a:solidFill>
                <a:latin typeface="NTR"/>
                <a:ea typeface="NTR"/>
                <a:cs typeface="NTR"/>
                <a:sym typeface="NTR"/>
              </a:rPr>
              <a:t> </a:t>
            </a:r>
            <a:endParaRPr b="0" i="0" sz="1400" u="none" cap="none" strike="noStrike">
              <a:solidFill>
                <a:srgbClr val="000000"/>
              </a:solidFill>
              <a:latin typeface="Arial"/>
              <a:ea typeface="Arial"/>
              <a:cs typeface="Arial"/>
              <a:sym typeface="Arial"/>
            </a:endParaRPr>
          </a:p>
        </p:txBody>
      </p:sp>
      <p:sp>
        <p:nvSpPr>
          <p:cNvPr id="59" name="Google Shape;59;p3"/>
          <p:cNvSpPr txBox="1"/>
          <p:nvPr/>
        </p:nvSpPr>
        <p:spPr>
          <a:xfrm>
            <a:off x="628650" y="30718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Success Criteria</a:t>
            </a:r>
            <a:endParaRPr b="0" i="0" sz="1400" u="none" cap="none" strike="noStrike">
              <a:solidFill>
                <a:srgbClr val="000000"/>
              </a:solidFill>
              <a:latin typeface="Arial"/>
              <a:ea typeface="Arial"/>
              <a:cs typeface="Arial"/>
              <a:sym typeface="Arial"/>
            </a:endParaRPr>
          </a:p>
        </p:txBody>
      </p:sp>
      <p:sp>
        <p:nvSpPr>
          <p:cNvPr id="60" name="Google Shape;60;p3"/>
          <p:cNvSpPr txBox="1"/>
          <p:nvPr/>
        </p:nvSpPr>
        <p:spPr>
          <a:xfrm>
            <a:off x="628650" y="7350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Aim</a:t>
            </a:r>
            <a:endParaRPr b="0" i="0" sz="1400" u="none" cap="none" strike="noStrike">
              <a:solidFill>
                <a:srgbClr val="000000"/>
              </a:solidFill>
              <a:latin typeface="Arial"/>
              <a:ea typeface="Arial"/>
              <a:cs typeface="Arial"/>
              <a:sym typeface="Arial"/>
            </a:endParaRPr>
          </a:p>
        </p:txBody>
      </p:sp>
      <p:sp>
        <p:nvSpPr>
          <p:cNvPr id="61" name="Google Shape;61;p3"/>
          <p:cNvSpPr/>
          <p:nvPr>
            <p:ph idx="1" type="body"/>
          </p:nvPr>
        </p:nvSpPr>
        <p:spPr>
          <a:xfrm>
            <a:off x="628650" y="1127125"/>
            <a:ext cx="8137525" cy="1409700"/>
          </a:xfrm>
          <a:prstGeom prst="roundRect">
            <a:avLst>
              <a:gd fmla="val 16667" name="adj"/>
            </a:avLst>
          </a:prstGeom>
          <a:noFill/>
          <a:ln>
            <a:noFill/>
          </a:ln>
        </p:spPr>
        <p:txBody>
          <a:bodyPr anchorCtr="0" anchor="t" bIns="252000" lIns="252000" spcFirstLastPara="1" rIns="252000" wrap="square" tIns="252000">
            <a:no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describe how some plants reproduce.</a:t>
            </a:r>
            <a:endParaRPr/>
          </a:p>
        </p:txBody>
      </p:sp>
      <p:sp>
        <p:nvSpPr>
          <p:cNvPr id="62" name="Google Shape;62;p3"/>
          <p:cNvSpPr txBox="1"/>
          <p:nvPr/>
        </p:nvSpPr>
        <p:spPr>
          <a:xfrm>
            <a:off x="628650" y="3614737"/>
            <a:ext cx="7886700" cy="2430462"/>
          </a:xfrm>
          <a:prstGeom prst="rect">
            <a:avLst/>
          </a:prstGeom>
          <a:noFill/>
          <a:ln>
            <a:noFill/>
          </a:ln>
        </p:spPr>
        <p:txBody>
          <a:bodyPr anchorCtr="0" anchor="t" bIns="180000" lIns="180000" spcFirstLastPara="1" rIns="252000" wrap="square" tIns="252000">
            <a:no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explain the difference between sexual and asexual reproduction.</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identify the function of the parts of a flower.</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describe ways that plants are pollinated in order to reproduce.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4"/>
          <p:cNvSpPr/>
          <p:nvPr>
            <p:ph type="title"/>
          </p:nvPr>
        </p:nvSpPr>
        <p:spPr>
          <a:xfrm>
            <a:off x="484187" y="803275"/>
            <a:ext cx="8220075" cy="631825"/>
          </a:xfrm>
          <a:prstGeom prst="roundRect">
            <a:avLst>
              <a:gd fmla="val 16667" name="adj"/>
            </a:avLst>
          </a:prstGeom>
          <a:noFill/>
          <a:ln>
            <a:noFill/>
          </a:ln>
        </p:spPr>
        <p:txBody>
          <a:bodyPr anchorCtr="1" anchor="ctr" bIns="252000" lIns="252000" spcFirstLastPara="1" rIns="252000" wrap="square" tIns="252000">
            <a:norm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Reproduction</a:t>
            </a:r>
            <a:endParaRPr/>
          </a:p>
        </p:txBody>
      </p:sp>
      <p:sp>
        <p:nvSpPr>
          <p:cNvPr id="68" name="Google Shape;68;p4"/>
          <p:cNvSpPr/>
          <p:nvPr/>
        </p:nvSpPr>
        <p:spPr>
          <a:xfrm>
            <a:off x="660400" y="1536700"/>
            <a:ext cx="2743200" cy="4645025"/>
          </a:xfrm>
          <a:prstGeom prst="roundRect">
            <a:avLst>
              <a:gd fmla="val 0" name="adj"/>
            </a:avLst>
          </a:prstGeom>
          <a:solidFill>
            <a:srgbClr val="FFD5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TR"/>
              <a:ea typeface="NTR"/>
              <a:cs typeface="NTR"/>
              <a:sym typeface="NTR"/>
            </a:endParaRPr>
          </a:p>
        </p:txBody>
      </p:sp>
      <p:sp>
        <p:nvSpPr>
          <p:cNvPr id="69" name="Google Shape;69;p4"/>
          <p:cNvSpPr txBox="1"/>
          <p:nvPr/>
        </p:nvSpPr>
        <p:spPr>
          <a:xfrm>
            <a:off x="1079500" y="1997075"/>
            <a:ext cx="2019300" cy="37242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NTR"/>
              <a:buNone/>
            </a:pPr>
            <a:r>
              <a:rPr b="0" i="0" lang="en-US" sz="1800" u="none" cap="none" strike="noStrike">
                <a:solidFill>
                  <a:schemeClr val="dk1"/>
                </a:solidFill>
                <a:latin typeface="NTR"/>
                <a:ea typeface="NTR"/>
                <a:cs typeface="NTR"/>
                <a:sym typeface="NTR"/>
              </a:rPr>
              <a:t>All living things need to make more of themselves so that their species does not die out.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800"/>
              <a:buFont typeface="NTR"/>
              <a:buNone/>
            </a:pPr>
            <a:r>
              <a:rPr b="0" i="0" lang="en-US" sz="1800" u="none" cap="none" strike="noStrike">
                <a:solidFill>
                  <a:schemeClr val="dk1"/>
                </a:solidFill>
                <a:latin typeface="NTR"/>
                <a:ea typeface="NTR"/>
                <a:cs typeface="NTR"/>
                <a:sym typeface="NTR"/>
              </a:rPr>
              <a:t>Reproduction is the process by which new living things are made.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800"/>
              <a:buFont typeface="NTR"/>
              <a:buNone/>
            </a:pPr>
            <a:r>
              <a:rPr b="0" i="0" lang="en-US" sz="1800" u="none" cap="none" strike="noStrike">
                <a:solidFill>
                  <a:schemeClr val="dk1"/>
                </a:solidFill>
                <a:latin typeface="NTR"/>
                <a:ea typeface="NTR"/>
                <a:cs typeface="NTR"/>
                <a:sym typeface="NTR"/>
              </a:rPr>
              <a:t>There are two types of reproduction: sexual and asexual. </a:t>
            </a:r>
            <a:endParaRPr b="0" i="0" sz="1400" u="none" cap="none" strike="noStrike">
              <a:solidFill>
                <a:srgbClr val="000000"/>
              </a:solidFill>
              <a:latin typeface="Arial"/>
              <a:ea typeface="Arial"/>
              <a:cs typeface="Arial"/>
              <a:sym typeface="Arial"/>
            </a:endParaRPr>
          </a:p>
        </p:txBody>
      </p:sp>
      <p:sp>
        <p:nvSpPr>
          <p:cNvPr id="70" name="Google Shape;70;p4"/>
          <p:cNvSpPr/>
          <p:nvPr/>
        </p:nvSpPr>
        <p:spPr>
          <a:xfrm flipH="1" rot="10800000">
            <a:off x="3606800" y="1536700"/>
            <a:ext cx="4865687" cy="2232025"/>
          </a:xfrm>
          <a:prstGeom prst="roundRect">
            <a:avLst>
              <a:gd fmla="val 0" name="adj"/>
            </a:avLst>
          </a:prstGeom>
          <a:solidFill>
            <a:srgbClr val="F8A9A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TR"/>
              <a:ea typeface="NTR"/>
              <a:cs typeface="NTR"/>
              <a:sym typeface="NTR"/>
            </a:endParaRPr>
          </a:p>
        </p:txBody>
      </p:sp>
      <p:sp>
        <p:nvSpPr>
          <p:cNvPr id="71" name="Google Shape;71;p4"/>
          <p:cNvSpPr/>
          <p:nvPr/>
        </p:nvSpPr>
        <p:spPr>
          <a:xfrm flipH="1" rot="10800000">
            <a:off x="3606800" y="3949700"/>
            <a:ext cx="4865687" cy="2232025"/>
          </a:xfrm>
          <a:prstGeom prst="roundRect">
            <a:avLst>
              <a:gd fmla="val 0" name="adj"/>
            </a:avLst>
          </a:prstGeom>
          <a:solidFill>
            <a:srgbClr val="FFA4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TR"/>
              <a:ea typeface="NTR"/>
              <a:cs typeface="NTR"/>
              <a:sym typeface="NTR"/>
            </a:endParaRPr>
          </a:p>
        </p:txBody>
      </p:sp>
      <p:sp>
        <p:nvSpPr>
          <p:cNvPr id="72" name="Google Shape;72;p4"/>
          <p:cNvSpPr txBox="1"/>
          <p:nvPr/>
        </p:nvSpPr>
        <p:spPr>
          <a:xfrm>
            <a:off x="3822700" y="1677987"/>
            <a:ext cx="4491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NTR"/>
              <a:buNone/>
            </a:pPr>
            <a:r>
              <a:rPr b="0" i="0" lang="en-US" sz="1800" u="none" cap="none" strike="noStrike">
                <a:solidFill>
                  <a:schemeClr val="dk1"/>
                </a:solidFill>
                <a:latin typeface="NTR"/>
                <a:ea typeface="NTR"/>
                <a:cs typeface="NTR"/>
                <a:sym typeface="NTR"/>
              </a:rPr>
              <a:t>Sexual reproduction requires two parents to make one offspring.</a:t>
            </a:r>
            <a:endParaRPr b="0" i="0" sz="1400" u="none" cap="none" strike="noStrike">
              <a:solidFill>
                <a:srgbClr val="000000"/>
              </a:solidFill>
              <a:latin typeface="Arial"/>
              <a:ea typeface="Arial"/>
              <a:cs typeface="Arial"/>
              <a:sym typeface="Arial"/>
            </a:endParaRPr>
          </a:p>
        </p:txBody>
      </p:sp>
      <p:sp>
        <p:nvSpPr>
          <p:cNvPr id="73" name="Google Shape;73;p4"/>
          <p:cNvSpPr txBox="1"/>
          <p:nvPr/>
        </p:nvSpPr>
        <p:spPr>
          <a:xfrm>
            <a:off x="3663950" y="4030662"/>
            <a:ext cx="4649787" cy="9223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NTR"/>
              <a:buNone/>
            </a:pPr>
            <a:r>
              <a:rPr b="0" i="0" lang="en-US" sz="1800" u="none" cap="none" strike="noStrike">
                <a:solidFill>
                  <a:schemeClr val="dk1"/>
                </a:solidFill>
                <a:latin typeface="NTR"/>
                <a:ea typeface="NTR"/>
                <a:cs typeface="NTR"/>
                <a:sym typeface="NTR"/>
              </a:rPr>
              <a:t>Asexual reproduction needs only one parent, which creates offspring that are exact copies of the parent.</a:t>
            </a:r>
            <a:endParaRPr b="0" i="0" sz="1400" u="none" cap="none" strike="noStrike">
              <a:solidFill>
                <a:srgbClr val="000000"/>
              </a:solidFill>
              <a:latin typeface="Arial"/>
              <a:ea typeface="Arial"/>
              <a:cs typeface="Arial"/>
              <a:sym typeface="Arial"/>
            </a:endParaRPr>
          </a:p>
        </p:txBody>
      </p:sp>
      <p:pic>
        <p:nvPicPr>
          <p:cNvPr id="74" name="Google Shape;74;p4"/>
          <p:cNvPicPr preferRelativeResize="0"/>
          <p:nvPr/>
        </p:nvPicPr>
        <p:blipFill rotWithShape="1">
          <a:blip r:embed="rId3">
            <a:alphaModFix/>
          </a:blip>
          <a:srcRect b="39909" l="38461" r="0" t="0"/>
          <a:stretch/>
        </p:blipFill>
        <p:spPr>
          <a:xfrm>
            <a:off x="3606800" y="2524125"/>
            <a:ext cx="2133600" cy="1243012"/>
          </a:xfrm>
          <a:prstGeom prst="rect">
            <a:avLst/>
          </a:prstGeom>
          <a:noFill/>
          <a:ln>
            <a:noFill/>
          </a:ln>
        </p:spPr>
      </p:pic>
      <p:pic>
        <p:nvPicPr>
          <p:cNvPr id="75" name="Google Shape;75;p4"/>
          <p:cNvPicPr preferRelativeResize="0"/>
          <p:nvPr/>
        </p:nvPicPr>
        <p:blipFill rotWithShape="1">
          <a:blip r:embed="rId4">
            <a:alphaModFix/>
          </a:blip>
          <a:srcRect b="41656" l="0" r="25347" t="0"/>
          <a:stretch/>
        </p:blipFill>
        <p:spPr>
          <a:xfrm>
            <a:off x="5918200" y="2397125"/>
            <a:ext cx="2554287" cy="1371600"/>
          </a:xfrm>
          <a:prstGeom prst="rect">
            <a:avLst/>
          </a:prstGeom>
          <a:noFill/>
          <a:ln>
            <a:noFill/>
          </a:ln>
        </p:spPr>
      </p:pic>
      <p:pic>
        <p:nvPicPr>
          <p:cNvPr id="76" name="Google Shape;76;p4"/>
          <p:cNvPicPr preferRelativeResize="0"/>
          <p:nvPr/>
        </p:nvPicPr>
        <p:blipFill rotWithShape="1">
          <a:blip r:embed="rId5">
            <a:alphaModFix/>
          </a:blip>
          <a:srcRect b="15324" l="0" r="0" t="0"/>
          <a:stretch/>
        </p:blipFill>
        <p:spPr>
          <a:xfrm>
            <a:off x="4408487" y="5049837"/>
            <a:ext cx="3160712" cy="1131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500"/>
                                        <p:tgtEl>
                                          <p:spTgt spid="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500"/>
                                        <p:tgtEl>
                                          <p:spTgt spid="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500"/>
                                        <p:tgtEl>
                                          <p:spTgt spid="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animEffect filter="fade" transition="in">
                                      <p:cBhvr>
                                        <p:cTn dur="500"/>
                                        <p:tgtEl>
                                          <p:spTgt spid="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Effect filter="fade" transition="in">
                                      <p:cBhvr>
                                        <p:cTn dur="500"/>
                                        <p:tgtEl>
                                          <p:spTgt spid="7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5"/>
          <p:cNvSpPr/>
          <p:nvPr/>
        </p:nvSpPr>
        <p:spPr>
          <a:xfrm>
            <a:off x="660400" y="1536700"/>
            <a:ext cx="4926012" cy="4645025"/>
          </a:xfrm>
          <a:prstGeom prst="roundRect">
            <a:avLst>
              <a:gd fmla="val 0" name="adj"/>
            </a:avLst>
          </a:prstGeom>
          <a:solidFill>
            <a:srgbClr val="FFD5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TR"/>
              <a:ea typeface="NTR"/>
              <a:cs typeface="NTR"/>
              <a:sym typeface="NTR"/>
            </a:endParaRPr>
          </a:p>
        </p:txBody>
      </p:sp>
      <p:sp>
        <p:nvSpPr>
          <p:cNvPr id="82" name="Google Shape;82;p5"/>
          <p:cNvSpPr/>
          <p:nvPr>
            <p:ph type="title"/>
          </p:nvPr>
        </p:nvSpPr>
        <p:spPr>
          <a:xfrm>
            <a:off x="484187" y="803275"/>
            <a:ext cx="8220075" cy="631825"/>
          </a:xfrm>
          <a:prstGeom prst="roundRect">
            <a:avLst>
              <a:gd fmla="val 16667" name="adj"/>
            </a:avLst>
          </a:prstGeom>
          <a:noFill/>
          <a:ln>
            <a:noFill/>
          </a:ln>
        </p:spPr>
        <p:txBody>
          <a:bodyPr anchorCtr="1" anchor="ctr" bIns="252000" lIns="252000" spcFirstLastPara="1" rIns="252000" wrap="square" tIns="252000">
            <a:norm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Reproduction</a:t>
            </a:r>
            <a:endParaRPr/>
          </a:p>
        </p:txBody>
      </p:sp>
      <p:sp>
        <p:nvSpPr>
          <p:cNvPr id="83" name="Google Shape;83;p5"/>
          <p:cNvSpPr/>
          <p:nvPr/>
        </p:nvSpPr>
        <p:spPr>
          <a:xfrm>
            <a:off x="5586412" y="1536700"/>
            <a:ext cx="2887662" cy="4645025"/>
          </a:xfrm>
          <a:prstGeom prst="roundRect">
            <a:avLst>
              <a:gd fmla="val 0" name="adj"/>
            </a:avLst>
          </a:prstGeom>
          <a:solidFill>
            <a:srgbClr val="F8A9A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TR"/>
              <a:ea typeface="NTR"/>
              <a:cs typeface="NTR"/>
              <a:sym typeface="NTR"/>
            </a:endParaRPr>
          </a:p>
        </p:txBody>
      </p:sp>
      <p:sp>
        <p:nvSpPr>
          <p:cNvPr id="84" name="Google Shape;84;p5"/>
          <p:cNvSpPr txBox="1"/>
          <p:nvPr/>
        </p:nvSpPr>
        <p:spPr>
          <a:xfrm>
            <a:off x="804862" y="1800225"/>
            <a:ext cx="4483100" cy="41544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In this lesson, you will learn more about sexual reproduction in plants.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Living things that use sexual reproduction have sex cells called gametes. These are split into male gametes and female gametes. In some living things, the male and female are separate, but in other living things one organism contains both male and female gametes.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In plants, the male gametes are contained in the pollen and the female gametes are called ovules.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Sexual reproduction happens when a male gamete and a female gamete join. This is called fertilisation.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Sexual reproduction produces offspring that are similar to both parents, but not identical to either.</a:t>
            </a:r>
            <a:endParaRPr b="0" i="0" sz="1400" u="none" cap="none" strike="noStrike">
              <a:solidFill>
                <a:srgbClr val="000000"/>
              </a:solidFill>
              <a:latin typeface="Arial"/>
              <a:ea typeface="Arial"/>
              <a:cs typeface="Arial"/>
              <a:sym typeface="Arial"/>
            </a:endParaRPr>
          </a:p>
        </p:txBody>
      </p:sp>
      <p:pic>
        <p:nvPicPr>
          <p:cNvPr id="85" name="Google Shape;85;p5"/>
          <p:cNvPicPr preferRelativeResize="0"/>
          <p:nvPr/>
        </p:nvPicPr>
        <p:blipFill rotWithShape="1">
          <a:blip r:embed="rId3">
            <a:alphaModFix/>
          </a:blip>
          <a:srcRect b="0" l="0" r="0" t="4504"/>
          <a:stretch/>
        </p:blipFill>
        <p:spPr>
          <a:xfrm>
            <a:off x="5287962" y="1539875"/>
            <a:ext cx="3303587" cy="3168650"/>
          </a:xfrm>
          <a:prstGeom prst="rect">
            <a:avLst/>
          </a:prstGeom>
          <a:noFill/>
          <a:ln>
            <a:noFill/>
          </a:ln>
        </p:spPr>
      </p:pic>
      <p:pic>
        <p:nvPicPr>
          <p:cNvPr id="86" name="Google Shape;86;p5"/>
          <p:cNvPicPr preferRelativeResize="0"/>
          <p:nvPr/>
        </p:nvPicPr>
        <p:blipFill rotWithShape="1">
          <a:blip r:embed="rId4">
            <a:alphaModFix/>
          </a:blip>
          <a:srcRect b="66087" l="0" r="32476" t="0"/>
          <a:stretch/>
        </p:blipFill>
        <p:spPr>
          <a:xfrm>
            <a:off x="6278562" y="5087937"/>
            <a:ext cx="2185987" cy="10937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animEffect filter="fade" transition="in">
                                      <p:cBhvr>
                                        <p:cTn dur="500"/>
                                        <p:tgtEl>
                                          <p:spTgt spid="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animEffect filter="fade" transition="in">
                                      <p:cBhvr>
                                        <p:cTn dur="500"/>
                                        <p:tgtEl>
                                          <p:spTgt spid="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animEffect filter="fade" transition="in">
                                      <p:cBhvr>
                                        <p:cTn dur="500"/>
                                        <p:tgtEl>
                                          <p:spTgt spid="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3" st="3"/>
                                            </p:txEl>
                                          </p:spTgt>
                                        </p:tgtEl>
                                        <p:attrNameLst>
                                          <p:attrName>style.visibility</p:attrName>
                                        </p:attrNameLst>
                                      </p:cBhvr>
                                      <p:to>
                                        <p:strVal val="visible"/>
                                      </p:to>
                                    </p:set>
                                    <p:animEffect filter="fade" transition="in">
                                      <p:cBhvr>
                                        <p:cTn dur="500"/>
                                        <p:tgtEl>
                                          <p:spTgt spid="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4" st="4"/>
                                            </p:txEl>
                                          </p:spTgt>
                                        </p:tgtEl>
                                        <p:attrNameLst>
                                          <p:attrName>style.visibility</p:attrName>
                                        </p:attrNameLst>
                                      </p:cBhvr>
                                      <p:to>
                                        <p:strVal val="visible"/>
                                      </p:to>
                                    </p:set>
                                    <p:animEffect filter="fade" transition="in">
                                      <p:cBhvr>
                                        <p:cTn dur="500"/>
                                        <p:tgtEl>
                                          <p:spTgt spid="8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6"/>
          <p:cNvSpPr/>
          <p:nvPr/>
        </p:nvSpPr>
        <p:spPr>
          <a:xfrm>
            <a:off x="4543425" y="1627187"/>
            <a:ext cx="3959225" cy="4554537"/>
          </a:xfrm>
          <a:prstGeom prst="roundRect">
            <a:avLst>
              <a:gd fmla="val 0" name="adj"/>
            </a:avLst>
          </a:prstGeom>
          <a:solidFill>
            <a:srgbClr val="A7E6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TR"/>
              <a:ea typeface="NTR"/>
              <a:cs typeface="NTR"/>
              <a:sym typeface="NTR"/>
            </a:endParaRPr>
          </a:p>
        </p:txBody>
      </p:sp>
      <p:sp>
        <p:nvSpPr>
          <p:cNvPr id="92" name="Google Shape;92;p6"/>
          <p:cNvSpPr/>
          <p:nvPr>
            <p:ph type="title"/>
          </p:nvPr>
        </p:nvSpPr>
        <p:spPr>
          <a:xfrm>
            <a:off x="484187" y="803275"/>
            <a:ext cx="8220075" cy="631825"/>
          </a:xfrm>
          <a:prstGeom prst="roundRect">
            <a:avLst>
              <a:gd fmla="val 16667" name="adj"/>
            </a:avLst>
          </a:prstGeom>
          <a:noFill/>
          <a:ln>
            <a:noFill/>
          </a:ln>
        </p:spPr>
        <p:txBody>
          <a:bodyPr anchorCtr="1" anchor="ctr" bIns="252000" lIns="252000" spcFirstLastPara="1" rIns="252000" wrap="square" tIns="252000">
            <a:norm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Insect or Wind?</a:t>
            </a:r>
            <a:endParaRPr/>
          </a:p>
        </p:txBody>
      </p:sp>
      <p:pic>
        <p:nvPicPr>
          <p:cNvPr id="93" name="Google Shape;93;p6"/>
          <p:cNvPicPr preferRelativeResize="0"/>
          <p:nvPr/>
        </p:nvPicPr>
        <p:blipFill rotWithShape="1">
          <a:blip r:embed="rId3">
            <a:alphaModFix/>
          </a:blip>
          <a:srcRect b="0" l="0" r="0" t="0"/>
          <a:stretch/>
        </p:blipFill>
        <p:spPr>
          <a:xfrm>
            <a:off x="7667625" y="611187"/>
            <a:ext cx="863600" cy="863600"/>
          </a:xfrm>
          <a:prstGeom prst="rect">
            <a:avLst/>
          </a:prstGeom>
          <a:noFill/>
          <a:ln>
            <a:noFill/>
          </a:ln>
        </p:spPr>
      </p:pic>
      <p:sp>
        <p:nvSpPr>
          <p:cNvPr id="94" name="Google Shape;94;p6"/>
          <p:cNvSpPr txBox="1"/>
          <p:nvPr/>
        </p:nvSpPr>
        <p:spPr>
          <a:xfrm>
            <a:off x="4756150" y="1879600"/>
            <a:ext cx="3609975" cy="40941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In pollination, pollen from the stamen is transferred to the stigma. A pollen tube then grows down through the style to the ovary. The pollen travels down the pollen tube and fuses with an ovule in the ovary. This is fertilisation.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Although flowers contain both the male gametes (in pollen) and the female gametes (ovules), most plants cannot fertilise themselves. They rely on other ways of transferring the pollen to the stigma; this starts the pollination and fertilisation process.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600"/>
              <a:buFont typeface="NTR"/>
              <a:buNone/>
            </a:pPr>
            <a:r>
              <a:rPr b="0" i="0" lang="en-US" sz="1600" u="none" cap="none" strike="noStrike">
                <a:solidFill>
                  <a:schemeClr val="dk1"/>
                </a:solidFill>
                <a:latin typeface="NTR"/>
                <a:ea typeface="NTR"/>
                <a:cs typeface="NTR"/>
                <a:sym typeface="NTR"/>
              </a:rPr>
              <a:t>Two ways that flowers can be pollinated are by insect or by the wind.</a:t>
            </a:r>
            <a:endParaRPr b="0" i="0" sz="1400" u="none" cap="none" strike="noStrike">
              <a:solidFill>
                <a:srgbClr val="000000"/>
              </a:solidFill>
              <a:latin typeface="Arial"/>
              <a:ea typeface="Arial"/>
              <a:cs typeface="Arial"/>
              <a:sym typeface="Arial"/>
            </a:endParaRPr>
          </a:p>
        </p:txBody>
      </p:sp>
      <p:pic>
        <p:nvPicPr>
          <p:cNvPr id="95" name="Google Shape;95;p6"/>
          <p:cNvPicPr preferRelativeResize="0"/>
          <p:nvPr/>
        </p:nvPicPr>
        <p:blipFill rotWithShape="1">
          <a:blip r:embed="rId4">
            <a:alphaModFix/>
          </a:blip>
          <a:srcRect b="0" l="0" r="0" t="0"/>
          <a:stretch/>
        </p:blipFill>
        <p:spPr>
          <a:xfrm>
            <a:off x="430212" y="1627187"/>
            <a:ext cx="4164012" cy="4554537"/>
          </a:xfrm>
          <a:prstGeom prst="rect">
            <a:avLst/>
          </a:prstGeom>
          <a:noFill/>
          <a:ln>
            <a:noFill/>
          </a:ln>
        </p:spPr>
      </p:pic>
      <p:pic>
        <p:nvPicPr>
          <p:cNvPr id="96" name="Google Shape;96;p6"/>
          <p:cNvPicPr preferRelativeResize="0"/>
          <p:nvPr/>
        </p:nvPicPr>
        <p:blipFill rotWithShape="1">
          <a:blip r:embed="rId5">
            <a:alphaModFix/>
          </a:blip>
          <a:srcRect b="0" l="0" r="0" t="0"/>
          <a:stretch/>
        </p:blipFill>
        <p:spPr>
          <a:xfrm>
            <a:off x="-88900" y="-117487"/>
            <a:ext cx="9321801" cy="6975474"/>
          </a:xfrm>
          <a:prstGeom prst="rect">
            <a:avLst/>
          </a:prstGeom>
          <a:noFill/>
          <a:ln>
            <a:noFill/>
          </a:ln>
        </p:spPr>
      </p:pic>
      <p:sp>
        <p:nvSpPr>
          <p:cNvPr id="97" name="Google Shape;97;p6"/>
          <p:cNvSpPr txBox="1"/>
          <p:nvPr/>
        </p:nvSpPr>
        <p:spPr>
          <a:xfrm>
            <a:off x="2223125" y="1347350"/>
            <a:ext cx="619800" cy="27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TR"/>
              <a:ea typeface="NTR"/>
              <a:cs typeface="NTR"/>
              <a:sym typeface="NTR"/>
            </a:endParaRPr>
          </a:p>
        </p:txBody>
      </p:sp>
      <p:sp>
        <p:nvSpPr>
          <p:cNvPr id="98" name="Google Shape;98;p6"/>
          <p:cNvSpPr txBox="1"/>
          <p:nvPr/>
        </p:nvSpPr>
        <p:spPr>
          <a:xfrm>
            <a:off x="1926700" y="175150"/>
            <a:ext cx="4608000" cy="3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latin typeface="NTR"/>
                <a:ea typeface="NTR"/>
                <a:cs typeface="NTR"/>
                <a:sym typeface="NTR"/>
              </a:rPr>
              <a:t>Parts of a flower</a:t>
            </a:r>
            <a:endParaRPr b="1" sz="2300">
              <a:latin typeface="NTR"/>
              <a:ea typeface="NTR"/>
              <a:cs typeface="NTR"/>
              <a:sym typeface="NT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5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5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5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96"/>
                                        </p:tgtEl>
                                        <p:attrNameLst>
                                          <p:attrName>ppt_y</p:attrName>
                                        </p:attrNameLst>
                                      </p:cBhvr>
                                      <p:tavLst>
                                        <p:tav fmla="" tm="0">
                                          <p:val>
                                            <p:strVal val="#ppt_y"/>
                                          </p:val>
                                        </p:tav>
                                        <p:tav fmla="" tm="100000">
                                          <p:val>
                                            <p:strVal val="#ppt_y+1"/>
                                          </p:val>
                                        </p:tav>
                                      </p:tavLst>
                                    </p:anim>
                                    <p:set>
                                      <p:cBhvr>
                                        <p:cTn dur="1" fill="hold">
                                          <p:stCondLst>
                                            <p:cond delay="500"/>
                                          </p:stCondLst>
                                        </p:cTn>
                                        <p:tgtEl>
                                          <p:spTgt spid="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9"/>
          <p:cNvSpPr/>
          <p:nvPr/>
        </p:nvSpPr>
        <p:spPr>
          <a:xfrm>
            <a:off x="503237" y="2927350"/>
            <a:ext cx="8137525" cy="3414712"/>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NTR"/>
              <a:buNone/>
            </a:pPr>
            <a:r>
              <a:rPr b="0" i="0" lang="en-US" sz="1300" u="none" cap="none" strike="noStrike">
                <a:solidFill>
                  <a:srgbClr val="FFFFFF"/>
                </a:solidFill>
                <a:latin typeface="NTR"/>
                <a:ea typeface="NTR"/>
                <a:cs typeface="NTR"/>
                <a:sym typeface="NTR"/>
              </a:rPr>
              <a:t> </a:t>
            </a:r>
            <a:endParaRPr b="0" i="0" sz="1400" u="none" cap="none" strike="noStrike">
              <a:solidFill>
                <a:srgbClr val="000000"/>
              </a:solidFill>
              <a:latin typeface="Arial"/>
              <a:ea typeface="Arial"/>
              <a:cs typeface="Arial"/>
              <a:sym typeface="Arial"/>
            </a:endParaRPr>
          </a:p>
        </p:txBody>
      </p:sp>
      <p:sp>
        <p:nvSpPr>
          <p:cNvPr id="104" name="Google Shape;104;p9"/>
          <p:cNvSpPr/>
          <p:nvPr/>
        </p:nvSpPr>
        <p:spPr>
          <a:xfrm>
            <a:off x="503237" y="512762"/>
            <a:ext cx="8137525" cy="219233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NTR"/>
              <a:buNone/>
            </a:pPr>
            <a:r>
              <a:rPr b="0" i="0" lang="en-US" sz="1300" u="none" cap="none" strike="noStrike">
                <a:solidFill>
                  <a:srgbClr val="FFFFFF"/>
                </a:solidFill>
                <a:latin typeface="NTR"/>
                <a:ea typeface="NTR"/>
                <a:cs typeface="NTR"/>
                <a:sym typeface="NTR"/>
              </a:rPr>
              <a:t> </a:t>
            </a:r>
            <a:endParaRPr b="0" i="0" sz="1400" u="none" cap="none" strike="noStrike">
              <a:solidFill>
                <a:srgbClr val="000000"/>
              </a:solidFill>
              <a:latin typeface="Arial"/>
              <a:ea typeface="Arial"/>
              <a:cs typeface="Arial"/>
              <a:sym typeface="Arial"/>
            </a:endParaRPr>
          </a:p>
        </p:txBody>
      </p:sp>
      <p:sp>
        <p:nvSpPr>
          <p:cNvPr id="105" name="Google Shape;105;p9"/>
          <p:cNvSpPr txBox="1"/>
          <p:nvPr/>
        </p:nvSpPr>
        <p:spPr>
          <a:xfrm>
            <a:off x="628650" y="30718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Success Criteria</a:t>
            </a:r>
            <a:endParaRPr b="0" i="0" sz="1400" u="none" cap="none" strike="noStrike">
              <a:solidFill>
                <a:srgbClr val="000000"/>
              </a:solidFill>
              <a:latin typeface="Arial"/>
              <a:ea typeface="Arial"/>
              <a:cs typeface="Arial"/>
              <a:sym typeface="Arial"/>
            </a:endParaRPr>
          </a:p>
        </p:txBody>
      </p:sp>
      <p:sp>
        <p:nvSpPr>
          <p:cNvPr id="106" name="Google Shape;106;p9"/>
          <p:cNvSpPr txBox="1"/>
          <p:nvPr/>
        </p:nvSpPr>
        <p:spPr>
          <a:xfrm>
            <a:off x="628650" y="7350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Aim</a:t>
            </a:r>
            <a:endParaRPr b="0" i="0" sz="1400" u="none" cap="none" strike="noStrike">
              <a:solidFill>
                <a:srgbClr val="000000"/>
              </a:solidFill>
              <a:latin typeface="Arial"/>
              <a:ea typeface="Arial"/>
              <a:cs typeface="Arial"/>
              <a:sym typeface="Arial"/>
            </a:endParaRPr>
          </a:p>
        </p:txBody>
      </p:sp>
      <p:sp>
        <p:nvSpPr>
          <p:cNvPr id="107" name="Google Shape;107;p9"/>
          <p:cNvSpPr/>
          <p:nvPr>
            <p:ph idx="1" type="body"/>
          </p:nvPr>
        </p:nvSpPr>
        <p:spPr>
          <a:xfrm>
            <a:off x="628650" y="1127125"/>
            <a:ext cx="8137525" cy="1409700"/>
          </a:xfrm>
          <a:prstGeom prst="roundRect">
            <a:avLst>
              <a:gd fmla="val 16667" name="adj"/>
            </a:avLst>
          </a:prstGeom>
          <a:noFill/>
          <a:ln>
            <a:noFill/>
          </a:ln>
        </p:spPr>
        <p:txBody>
          <a:bodyPr anchorCtr="0" anchor="t" bIns="252000" lIns="252000" spcFirstLastPara="1" rIns="252000" wrap="square" tIns="252000">
            <a:no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describe how some plants reproduce.</a:t>
            </a:r>
            <a:endParaRPr/>
          </a:p>
        </p:txBody>
      </p:sp>
      <p:sp>
        <p:nvSpPr>
          <p:cNvPr id="108" name="Google Shape;108;p9"/>
          <p:cNvSpPr txBox="1"/>
          <p:nvPr/>
        </p:nvSpPr>
        <p:spPr>
          <a:xfrm>
            <a:off x="628650" y="3614737"/>
            <a:ext cx="7886700" cy="2430462"/>
          </a:xfrm>
          <a:prstGeom prst="rect">
            <a:avLst/>
          </a:prstGeom>
          <a:noFill/>
          <a:ln>
            <a:noFill/>
          </a:ln>
        </p:spPr>
        <p:txBody>
          <a:bodyPr anchorCtr="0" anchor="t" bIns="180000" lIns="180000" spcFirstLastPara="1" rIns="252000" wrap="square" tIns="252000">
            <a:no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explain the difference between sexual and asexual reproduction.</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identify the function of the parts of a flower.</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cap="none" strike="noStrike">
                <a:solidFill>
                  <a:srgbClr val="1C1C1C"/>
                </a:solidFill>
                <a:latin typeface="NTR"/>
                <a:ea typeface="NTR"/>
                <a:cs typeface="NTR"/>
                <a:sym typeface="NTR"/>
              </a:rPr>
              <a:t>I can describe ways that plants are pollinated in order to reproduce.</a:t>
            </a:r>
            <a:endParaRPr b="0" i="0" sz="1400" u="none" cap="none" strike="noStrike">
              <a:solidFill>
                <a:srgbClr val="000000"/>
              </a:solidFill>
              <a:latin typeface="Arial"/>
              <a:ea typeface="Arial"/>
              <a:cs typeface="Arial"/>
              <a:sym typeface="Arial"/>
            </a:endParaRPr>
          </a:p>
        </p:txBody>
      </p:sp>
      <p:pic>
        <p:nvPicPr>
          <p:cNvPr id="109" name="Google Shape;109;p9"/>
          <p:cNvPicPr preferRelativeResize="0"/>
          <p:nvPr/>
        </p:nvPicPr>
        <p:blipFill rotWithShape="1">
          <a:blip r:embed="rId3">
            <a:alphaModFix/>
          </a:blip>
          <a:srcRect b="0" l="0" r="0" t="0"/>
          <a:stretch/>
        </p:blipFill>
        <p:spPr>
          <a:xfrm>
            <a:off x="7667625" y="615950"/>
            <a:ext cx="863600" cy="86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0"/>
          <p:cNvSpPr txBox="1"/>
          <p:nvPr/>
        </p:nvSpPr>
        <p:spPr>
          <a:xfrm>
            <a:off x="1603350" y="1832400"/>
            <a:ext cx="6076500" cy="8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latin typeface="NTR"/>
                <a:ea typeface="NTR"/>
                <a:cs typeface="NTR"/>
                <a:sym typeface="NTR"/>
              </a:rPr>
              <a:t>Now complete the tasks. You may do them in a separate google document or in your home learning book</a:t>
            </a:r>
            <a:endParaRPr b="1" sz="2500">
              <a:latin typeface="NTR"/>
              <a:ea typeface="NTR"/>
              <a:cs typeface="NTR"/>
              <a:sym typeface="NTR"/>
            </a:endParaRPr>
          </a:p>
          <a:p>
            <a:pPr indent="0" lvl="0" marL="0" rtl="0" algn="l">
              <a:spcBef>
                <a:spcPts val="0"/>
              </a:spcBef>
              <a:spcAft>
                <a:spcPts val="0"/>
              </a:spcAft>
              <a:buNone/>
            </a:pPr>
            <a:r>
              <a:t/>
            </a:r>
            <a:endParaRPr b="1" sz="2500">
              <a:latin typeface="NTR"/>
              <a:ea typeface="NTR"/>
              <a:cs typeface="NTR"/>
              <a:sym typeface="NTR"/>
            </a:endParaRPr>
          </a:p>
          <a:p>
            <a:pPr indent="0" lvl="0" marL="0" rtl="0" algn="l">
              <a:spcBef>
                <a:spcPts val="0"/>
              </a:spcBef>
              <a:spcAft>
                <a:spcPts val="0"/>
              </a:spcAft>
              <a:buNone/>
            </a:pPr>
            <a:r>
              <a:t/>
            </a:r>
            <a:endParaRPr b="1" sz="2500">
              <a:latin typeface="NTR"/>
              <a:ea typeface="NTR"/>
              <a:cs typeface="NTR"/>
              <a:sym typeface="NTR"/>
            </a:endParaRPr>
          </a:p>
        </p:txBody>
      </p:sp>
      <p:sp>
        <p:nvSpPr>
          <p:cNvPr id="115" name="Google Shape;115;p10"/>
          <p:cNvSpPr txBox="1"/>
          <p:nvPr/>
        </p:nvSpPr>
        <p:spPr>
          <a:xfrm>
            <a:off x="1684175" y="4028575"/>
            <a:ext cx="5995800" cy="15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a:latin typeface="NTR"/>
                <a:ea typeface="NTR"/>
                <a:cs typeface="NTR"/>
                <a:sym typeface="NTR"/>
              </a:rPr>
              <a:t>This video will help you with your last activity on pollination</a:t>
            </a:r>
            <a:endParaRPr b="1" sz="2700">
              <a:latin typeface="NTR"/>
              <a:ea typeface="NTR"/>
              <a:cs typeface="NTR"/>
              <a:sym typeface="NTR"/>
            </a:endParaRPr>
          </a:p>
          <a:p>
            <a:pPr indent="0" lvl="0" marL="0" rtl="0" algn="l">
              <a:spcBef>
                <a:spcPts val="0"/>
              </a:spcBef>
              <a:spcAft>
                <a:spcPts val="0"/>
              </a:spcAft>
              <a:buNone/>
            </a:pPr>
            <a:r>
              <a:t/>
            </a:r>
            <a:endParaRPr b="1">
              <a:latin typeface="NTR"/>
              <a:ea typeface="NTR"/>
              <a:cs typeface="NTR"/>
              <a:sym typeface="NTR"/>
            </a:endParaRPr>
          </a:p>
          <a:p>
            <a:pPr indent="0" lvl="0" marL="0" rtl="0" algn="l">
              <a:spcBef>
                <a:spcPts val="0"/>
              </a:spcBef>
              <a:spcAft>
                <a:spcPts val="0"/>
              </a:spcAft>
              <a:buNone/>
            </a:pPr>
            <a:r>
              <a:rPr lang="en-US" u="sng">
                <a:solidFill>
                  <a:schemeClr val="hlink"/>
                </a:solidFill>
                <a:latin typeface="NTR"/>
                <a:ea typeface="NTR"/>
                <a:cs typeface="NTR"/>
                <a:sym typeface="NTR"/>
                <a:hlinkClick r:id="rId3"/>
              </a:rPr>
              <a:t>https://youtu.be/_sGaZlv8_0g</a:t>
            </a:r>
            <a:endParaRPr>
              <a:latin typeface="NTR"/>
              <a:ea typeface="NTR"/>
              <a:cs typeface="NTR"/>
              <a:sym typeface="NTR"/>
            </a:endParaRPr>
          </a:p>
          <a:p>
            <a:pPr indent="0" lvl="0" marL="0" rtl="0" algn="l">
              <a:spcBef>
                <a:spcPts val="0"/>
              </a:spcBef>
              <a:spcAft>
                <a:spcPts val="0"/>
              </a:spcAft>
              <a:buNone/>
            </a:pPr>
            <a:r>
              <a:t/>
            </a:r>
            <a:endParaRPr>
              <a:latin typeface="NTR"/>
              <a:ea typeface="NTR"/>
              <a:cs typeface="NTR"/>
              <a:sym typeface="NTR"/>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1">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FF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2014-10-01T16:09:27Z</dcterms:created>
  <dc:creator>Twinkl</dc:creator>
</cp:coreProperties>
</file>