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1" r:id="rId6"/>
    <p:sldId id="404" r:id="rId7"/>
    <p:sldId id="360" r:id="rId8"/>
    <p:sldId id="362" r:id="rId9"/>
    <p:sldId id="366" r:id="rId10"/>
    <p:sldId id="405" r:id="rId11"/>
    <p:sldId id="364" r:id="rId12"/>
    <p:sldId id="406" r:id="rId13"/>
    <p:sldId id="365" r:id="rId14"/>
    <p:sldId id="407" r:id="rId15"/>
    <p:sldId id="369" r:id="rId16"/>
    <p:sldId id="408" r:id="rId17"/>
    <p:sldId id="409" r:id="rId18"/>
    <p:sldId id="372" r:id="rId19"/>
    <p:sldId id="410" r:id="rId20"/>
    <p:sldId id="411" r:id="rId21"/>
    <p:sldId id="373" r:id="rId22"/>
    <p:sldId id="4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ECFF"/>
    <a:srgbClr val="FF6600"/>
    <a:srgbClr val="CC66FF"/>
    <a:srgbClr val="FFD75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3E84E-7B3A-496F-A844-407E5DBF2125}" v="35" dt="2019-05-10T08:21:29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lker" userId="ea9b7a16-6533-4bfc-968f-2b771b65ab59" providerId="ADAL" clId="{AEC8637B-C2BF-445D-A399-1D57B24607CD}"/>
    <pc:docChg chg="undo custSel modSld">
      <pc:chgData name="Claire Walker" userId="ea9b7a16-6533-4bfc-968f-2b771b65ab59" providerId="ADAL" clId="{AEC8637B-C2BF-445D-A399-1D57B24607CD}" dt="2019-05-06T07:55:15.759" v="225" actId="20577"/>
      <pc:docMkLst>
        <pc:docMk/>
      </pc:docMkLst>
      <pc:sldChg chg="addSp modSp">
        <pc:chgData name="Claire Walker" userId="ea9b7a16-6533-4bfc-968f-2b771b65ab59" providerId="ADAL" clId="{AEC8637B-C2BF-445D-A399-1D57B24607CD}" dt="2019-05-06T07:51:11.824" v="105" actId="20577"/>
        <pc:sldMkLst>
          <pc:docMk/>
          <pc:sldMk cId="1847329607" sldId="369"/>
        </pc:sldMkLst>
        <pc:spChg chg="mod">
          <ac:chgData name="Claire Walker" userId="ea9b7a16-6533-4bfc-968f-2b771b65ab59" providerId="ADAL" clId="{AEC8637B-C2BF-445D-A399-1D57B24607CD}" dt="2019-05-06T07:49:01.224" v="27" actId="403"/>
          <ac:spMkLst>
            <pc:docMk/>
            <pc:sldMk cId="1847329607" sldId="369"/>
            <ac:spMk id="2" creationId="{1C37ADDE-CC5F-4E00-AE20-405A94A5EEB7}"/>
          </ac:spMkLst>
        </pc:spChg>
        <pc:spChg chg="mod">
          <ac:chgData name="Claire Walker" userId="ea9b7a16-6533-4bfc-968f-2b771b65ab59" providerId="ADAL" clId="{AEC8637B-C2BF-445D-A399-1D57B24607CD}" dt="2019-05-06T07:50:15.402" v="56" actId="403"/>
          <ac:spMkLst>
            <pc:docMk/>
            <pc:sldMk cId="1847329607" sldId="369"/>
            <ac:spMk id="4" creationId="{6DFF11FB-B685-432C-B67A-CF929A2CF03C}"/>
          </ac:spMkLst>
        </pc:spChg>
        <pc:spChg chg="add mod">
          <ac:chgData name="Claire Walker" userId="ea9b7a16-6533-4bfc-968f-2b771b65ab59" providerId="ADAL" clId="{AEC8637B-C2BF-445D-A399-1D57B24607CD}" dt="2019-05-06T07:50:41.643" v="64" actId="1076"/>
          <ac:spMkLst>
            <pc:docMk/>
            <pc:sldMk cId="1847329607" sldId="369"/>
            <ac:spMk id="5" creationId="{600B3167-69E1-4809-809B-061D9A6C0CC6}"/>
          </ac:spMkLst>
        </pc:spChg>
        <pc:spChg chg="mod">
          <ac:chgData name="Claire Walker" userId="ea9b7a16-6533-4bfc-968f-2b771b65ab59" providerId="ADAL" clId="{AEC8637B-C2BF-445D-A399-1D57B24607CD}" dt="2019-05-06T07:49:15.100" v="35" actId="403"/>
          <ac:spMkLst>
            <pc:docMk/>
            <pc:sldMk cId="1847329607" sldId="369"/>
            <ac:spMk id="9" creationId="{ABFC076C-2FDE-496A-A33F-AD6A36533CC1}"/>
          </ac:spMkLst>
        </pc:spChg>
        <pc:spChg chg="mod">
          <ac:chgData name="Claire Walker" userId="ea9b7a16-6533-4bfc-968f-2b771b65ab59" providerId="ADAL" clId="{AEC8637B-C2BF-445D-A399-1D57B24607CD}" dt="2019-05-06T07:49:55.278" v="44" actId="403"/>
          <ac:spMkLst>
            <pc:docMk/>
            <pc:sldMk cId="1847329607" sldId="369"/>
            <ac:spMk id="11" creationId="{3A066A42-5411-4CD7-86BA-8332F8086D9B}"/>
          </ac:spMkLst>
        </pc:spChg>
        <pc:spChg chg="mod">
          <ac:chgData name="Claire Walker" userId="ea9b7a16-6533-4bfc-968f-2b771b65ab59" providerId="ADAL" clId="{AEC8637B-C2BF-445D-A399-1D57B24607CD}" dt="2019-05-06T07:51:11.824" v="105" actId="20577"/>
          <ac:spMkLst>
            <pc:docMk/>
            <pc:sldMk cId="1847329607" sldId="369"/>
            <ac:spMk id="19" creationId="{5252A847-DE45-4FA3-A1F8-EEBEB845FF8E}"/>
          </ac:spMkLst>
        </pc:spChg>
        <pc:spChg chg="mod">
          <ac:chgData name="Claire Walker" userId="ea9b7a16-6533-4bfc-968f-2b771b65ab59" providerId="ADAL" clId="{AEC8637B-C2BF-445D-A399-1D57B24607CD}" dt="2019-05-06T07:49:42.498" v="38" actId="20577"/>
          <ac:spMkLst>
            <pc:docMk/>
            <pc:sldMk cId="1847329607" sldId="369"/>
            <ac:spMk id="29" creationId="{7509A1D9-A82B-438C-96A8-003F6508CC06}"/>
          </ac:spMkLst>
        </pc:spChg>
        <pc:spChg chg="mod">
          <ac:chgData name="Claire Walker" userId="ea9b7a16-6533-4bfc-968f-2b771b65ab59" providerId="ADAL" clId="{AEC8637B-C2BF-445D-A399-1D57B24607CD}" dt="2019-05-06T07:50:06.076" v="50" actId="2711"/>
          <ac:spMkLst>
            <pc:docMk/>
            <pc:sldMk cId="1847329607" sldId="369"/>
            <ac:spMk id="31" creationId="{FF98480C-CAEF-417F-81EC-6456E786945F}"/>
          </ac:spMkLst>
        </pc:spChg>
        <pc:graphicFrameChg chg="modGraphic">
          <ac:chgData name="Claire Walker" userId="ea9b7a16-6533-4bfc-968f-2b771b65ab59" providerId="ADAL" clId="{AEC8637B-C2BF-445D-A399-1D57B24607CD}" dt="2019-05-06T07:48:47.089" v="21" actId="20577"/>
          <ac:graphicFrameMkLst>
            <pc:docMk/>
            <pc:sldMk cId="1847329607" sldId="369"/>
            <ac:graphicFrameMk id="7" creationId="{1175FA2A-7737-4E9C-B1ED-A5B81023FC1C}"/>
          </ac:graphicFrameMkLst>
        </pc:graphicFrameChg>
      </pc:sldChg>
      <pc:sldChg chg="addSp delSp modSp">
        <pc:chgData name="Claire Walker" userId="ea9b7a16-6533-4bfc-968f-2b771b65ab59" providerId="ADAL" clId="{AEC8637B-C2BF-445D-A399-1D57B24607CD}" dt="2019-05-06T07:54:27.517" v="191" actId="404"/>
        <pc:sldMkLst>
          <pc:docMk/>
          <pc:sldMk cId="965879512" sldId="372"/>
        </pc:sldMkLst>
        <pc:spChg chg="add mod">
          <ac:chgData name="Claire Walker" userId="ea9b7a16-6533-4bfc-968f-2b771b65ab59" providerId="ADAL" clId="{AEC8637B-C2BF-445D-A399-1D57B24607CD}" dt="2019-05-06T07:54:27.517" v="191" actId="404"/>
          <ac:spMkLst>
            <pc:docMk/>
            <pc:sldMk cId="965879512" sldId="372"/>
            <ac:spMk id="2" creationId="{0B49014A-24A7-4B04-A660-CCB2487E9E8C}"/>
          </ac:spMkLst>
        </pc:spChg>
        <pc:spChg chg="del mod">
          <ac:chgData name="Claire Walker" userId="ea9b7a16-6533-4bfc-968f-2b771b65ab59" providerId="ADAL" clId="{AEC8637B-C2BF-445D-A399-1D57B24607CD}" dt="2019-05-06T07:54:20.341" v="188" actId="478"/>
          <ac:spMkLst>
            <pc:docMk/>
            <pc:sldMk cId="965879512" sldId="372"/>
            <ac:spMk id="7" creationId="{243AFFFB-6D46-4E11-A685-00216BE70245}"/>
          </ac:spMkLst>
        </pc:spChg>
        <pc:spChg chg="mod">
          <ac:chgData name="Claire Walker" userId="ea9b7a16-6533-4bfc-968f-2b771b65ab59" providerId="ADAL" clId="{AEC8637B-C2BF-445D-A399-1D57B24607CD}" dt="2019-05-06T07:52:44.228" v="175" actId="20577"/>
          <ac:spMkLst>
            <pc:docMk/>
            <pc:sldMk cId="965879512" sldId="372"/>
            <ac:spMk id="19" creationId="{5252A847-DE45-4FA3-A1F8-EEBEB845FF8E}"/>
          </ac:spMkLst>
        </pc:spChg>
      </pc:sldChg>
      <pc:sldChg chg="addSp delSp modSp">
        <pc:chgData name="Claire Walker" userId="ea9b7a16-6533-4bfc-968f-2b771b65ab59" providerId="ADAL" clId="{AEC8637B-C2BF-445D-A399-1D57B24607CD}" dt="2019-05-06T07:51:17.047" v="112" actId="20577"/>
        <pc:sldMkLst>
          <pc:docMk/>
          <pc:sldMk cId="1481753972" sldId="408"/>
        </pc:sldMkLst>
        <pc:spChg chg="del">
          <ac:chgData name="Claire Walker" userId="ea9b7a16-6533-4bfc-968f-2b771b65ab59" providerId="ADAL" clId="{AEC8637B-C2BF-445D-A399-1D57B24607CD}" dt="2019-05-06T07:50:55.388" v="65" actId="478"/>
          <ac:spMkLst>
            <pc:docMk/>
            <pc:sldMk cId="1481753972" sldId="408"/>
            <ac:spMk id="11" creationId="{3A066A42-5411-4CD7-86BA-8332F8086D9B}"/>
          </ac:spMkLst>
        </pc:spChg>
        <pc:spChg chg="mod">
          <ac:chgData name="Claire Walker" userId="ea9b7a16-6533-4bfc-968f-2b771b65ab59" providerId="ADAL" clId="{AEC8637B-C2BF-445D-A399-1D57B24607CD}" dt="2019-05-06T07:51:17.047" v="112" actId="20577"/>
          <ac:spMkLst>
            <pc:docMk/>
            <pc:sldMk cId="1481753972" sldId="408"/>
            <ac:spMk id="19" creationId="{5252A847-DE45-4FA3-A1F8-EEBEB845FF8E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20" creationId="{BBC07090-D77C-41ED-81B9-7041B9EB59D1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26" creationId="{660CB26F-DCAC-48ED-A9D8-53D433B897F4}"/>
          </ac:spMkLst>
        </pc:spChg>
        <pc:spChg chg="del">
          <ac:chgData name="Claire Walker" userId="ea9b7a16-6533-4bfc-968f-2b771b65ab59" providerId="ADAL" clId="{AEC8637B-C2BF-445D-A399-1D57B24607CD}" dt="2019-05-06T07:50:55.388" v="65" actId="478"/>
          <ac:spMkLst>
            <pc:docMk/>
            <pc:sldMk cId="1481753972" sldId="408"/>
            <ac:spMk id="27" creationId="{1D0007C2-08F1-4230-80A6-B427ECF5CB8C}"/>
          </ac:spMkLst>
        </pc:spChg>
        <pc:spChg chg="del">
          <ac:chgData name="Claire Walker" userId="ea9b7a16-6533-4bfc-968f-2b771b65ab59" providerId="ADAL" clId="{AEC8637B-C2BF-445D-A399-1D57B24607CD}" dt="2019-05-06T07:50:55.388" v="65" actId="478"/>
          <ac:spMkLst>
            <pc:docMk/>
            <pc:sldMk cId="1481753972" sldId="408"/>
            <ac:spMk id="28" creationId="{1558BC49-3D1B-4538-AA04-91A432E1B4BD}"/>
          </ac:spMkLst>
        </pc:spChg>
        <pc:spChg chg="del">
          <ac:chgData name="Claire Walker" userId="ea9b7a16-6533-4bfc-968f-2b771b65ab59" providerId="ADAL" clId="{AEC8637B-C2BF-445D-A399-1D57B24607CD}" dt="2019-05-06T07:50:55.388" v="65" actId="478"/>
          <ac:spMkLst>
            <pc:docMk/>
            <pc:sldMk cId="1481753972" sldId="408"/>
            <ac:spMk id="31" creationId="{FF98480C-CAEF-417F-81EC-6456E786945F}"/>
          </ac:spMkLst>
        </pc:spChg>
        <pc:spChg chg="del">
          <ac:chgData name="Claire Walker" userId="ea9b7a16-6533-4bfc-968f-2b771b65ab59" providerId="ADAL" clId="{AEC8637B-C2BF-445D-A399-1D57B24607CD}" dt="2019-05-06T07:50:55.388" v="65" actId="478"/>
          <ac:spMkLst>
            <pc:docMk/>
            <pc:sldMk cId="1481753972" sldId="408"/>
            <ac:spMk id="32" creationId="{D8A74736-9FA8-4558-A765-5E1241348069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33" creationId="{BDB6463A-EE36-4473-AD9B-B7EAD0AFA696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39" creationId="{D3A578B2-710B-4FBF-A8F1-EE8F94D6A5DC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40" creationId="{AD315022-3198-4D26-90B0-B011557F6D65}"/>
          </ac:spMkLst>
        </pc:spChg>
        <pc:spChg chg="add">
          <ac:chgData name="Claire Walker" userId="ea9b7a16-6533-4bfc-968f-2b771b65ab59" providerId="ADAL" clId="{AEC8637B-C2BF-445D-A399-1D57B24607CD}" dt="2019-05-06T07:50:56.532" v="66"/>
          <ac:spMkLst>
            <pc:docMk/>
            <pc:sldMk cId="1481753972" sldId="408"/>
            <ac:spMk id="41" creationId="{C6210CE1-D34E-4C21-8DD4-AFA5C6DB4AEF}"/>
          </ac:spMkLst>
        </pc:spChg>
        <pc:grpChg chg="del">
          <ac:chgData name="Claire Walker" userId="ea9b7a16-6533-4bfc-968f-2b771b65ab59" providerId="ADAL" clId="{AEC8637B-C2BF-445D-A399-1D57B24607CD}" dt="2019-05-06T07:50:55.388" v="65" actId="478"/>
          <ac:grpSpMkLst>
            <pc:docMk/>
            <pc:sldMk cId="1481753972" sldId="408"/>
            <ac:grpSpMk id="23" creationId="{5E500D54-479E-463E-A770-C92209EFF574}"/>
          </ac:grpSpMkLst>
        </pc:grpChg>
        <pc:grpChg chg="add">
          <ac:chgData name="Claire Walker" userId="ea9b7a16-6533-4bfc-968f-2b771b65ab59" providerId="ADAL" clId="{AEC8637B-C2BF-445D-A399-1D57B24607CD}" dt="2019-05-06T07:50:56.532" v="66"/>
          <ac:grpSpMkLst>
            <pc:docMk/>
            <pc:sldMk cId="1481753972" sldId="408"/>
            <ac:grpSpMk id="34" creationId="{65023F05-25AF-462D-8CEC-2EE6A2903374}"/>
          </ac:grpSpMkLst>
        </pc:grpChg>
        <pc:graphicFrameChg chg="del">
          <ac:chgData name="Claire Walker" userId="ea9b7a16-6533-4bfc-968f-2b771b65ab59" providerId="ADAL" clId="{AEC8637B-C2BF-445D-A399-1D57B24607CD}" dt="2019-05-06T07:50:55.388" v="65" actId="478"/>
          <ac:graphicFrameMkLst>
            <pc:docMk/>
            <pc:sldMk cId="1481753972" sldId="408"/>
            <ac:graphicFrameMk id="7" creationId="{1175FA2A-7737-4E9C-B1ED-A5B81023FC1C}"/>
          </ac:graphicFrameMkLst>
        </pc:graphicFrameChg>
        <pc:graphicFrameChg chg="add">
          <ac:chgData name="Claire Walker" userId="ea9b7a16-6533-4bfc-968f-2b771b65ab59" providerId="ADAL" clId="{AEC8637B-C2BF-445D-A399-1D57B24607CD}" dt="2019-05-06T07:50:56.532" v="66"/>
          <ac:graphicFrameMkLst>
            <pc:docMk/>
            <pc:sldMk cId="1481753972" sldId="408"/>
            <ac:graphicFrameMk id="18" creationId="{167ECD09-E1B5-42D9-AA03-F7F3DCC5179E}"/>
          </ac:graphicFrameMkLst>
        </pc:graphicFrameChg>
      </pc:sldChg>
      <pc:sldChg chg="addSp delSp modSp">
        <pc:chgData name="Claire Walker" userId="ea9b7a16-6533-4bfc-968f-2b771b65ab59" providerId="ADAL" clId="{AEC8637B-C2BF-445D-A399-1D57B24607CD}" dt="2019-05-06T07:52:32.847" v="153" actId="20577"/>
        <pc:sldMkLst>
          <pc:docMk/>
          <pc:sldMk cId="4170778723" sldId="409"/>
        </pc:sldMkLst>
        <pc:spChg chg="del">
          <ac:chgData name="Claire Walker" userId="ea9b7a16-6533-4bfc-968f-2b771b65ab59" providerId="ADAL" clId="{AEC8637B-C2BF-445D-A399-1D57B24607CD}" dt="2019-05-06T07:51:25.152" v="113" actId="478"/>
          <ac:spMkLst>
            <pc:docMk/>
            <pc:sldMk cId="4170778723" sldId="409"/>
            <ac:spMk id="11" creationId="{3A066A42-5411-4CD7-86BA-8332F8086D9B}"/>
          </ac:spMkLst>
        </pc:spChg>
        <pc:spChg chg="mod">
          <ac:chgData name="Claire Walker" userId="ea9b7a16-6533-4bfc-968f-2b771b65ab59" providerId="ADAL" clId="{AEC8637B-C2BF-445D-A399-1D57B24607CD}" dt="2019-05-06T07:52:32.847" v="153" actId="20577"/>
          <ac:spMkLst>
            <pc:docMk/>
            <pc:sldMk cId="4170778723" sldId="409"/>
            <ac:spMk id="19" creationId="{5252A847-DE45-4FA3-A1F8-EEBEB845FF8E}"/>
          </ac:spMkLst>
        </pc:spChg>
        <pc:spChg chg="add del">
          <ac:chgData name="Claire Walker" userId="ea9b7a16-6533-4bfc-968f-2b771b65ab59" providerId="ADAL" clId="{AEC8637B-C2BF-445D-A399-1D57B24607CD}" dt="2019-05-06T07:51:35.309" v="118"/>
          <ac:spMkLst>
            <pc:docMk/>
            <pc:sldMk cId="4170778723" sldId="409"/>
            <ac:spMk id="20" creationId="{AAB66D96-087F-4F60-9AD7-6D71C0DDB0A6}"/>
          </ac:spMkLst>
        </pc:spChg>
        <pc:spChg chg="add del">
          <ac:chgData name="Claire Walker" userId="ea9b7a16-6533-4bfc-968f-2b771b65ab59" providerId="ADAL" clId="{AEC8637B-C2BF-445D-A399-1D57B24607CD}" dt="2019-05-06T07:51:35.309" v="118"/>
          <ac:spMkLst>
            <pc:docMk/>
            <pc:sldMk cId="4170778723" sldId="409"/>
            <ac:spMk id="26" creationId="{0DBB2ED1-8EB1-4AC6-A877-978587162F3E}"/>
          </ac:spMkLst>
        </pc:spChg>
        <pc:spChg chg="del">
          <ac:chgData name="Claire Walker" userId="ea9b7a16-6533-4bfc-968f-2b771b65ab59" providerId="ADAL" clId="{AEC8637B-C2BF-445D-A399-1D57B24607CD}" dt="2019-05-06T07:51:25.152" v="113" actId="478"/>
          <ac:spMkLst>
            <pc:docMk/>
            <pc:sldMk cId="4170778723" sldId="409"/>
            <ac:spMk id="27" creationId="{EB35F1E9-1FDD-4823-8368-254EEFFF4523}"/>
          </ac:spMkLst>
        </pc:spChg>
        <pc:spChg chg="del">
          <ac:chgData name="Claire Walker" userId="ea9b7a16-6533-4bfc-968f-2b771b65ab59" providerId="ADAL" clId="{AEC8637B-C2BF-445D-A399-1D57B24607CD}" dt="2019-05-06T07:51:25.152" v="113" actId="478"/>
          <ac:spMkLst>
            <pc:docMk/>
            <pc:sldMk cId="4170778723" sldId="409"/>
            <ac:spMk id="28" creationId="{A559F8E1-E4F9-4413-9615-BAD95DFB2A73}"/>
          </ac:spMkLst>
        </pc:spChg>
        <pc:spChg chg="del">
          <ac:chgData name="Claire Walker" userId="ea9b7a16-6533-4bfc-968f-2b771b65ab59" providerId="ADAL" clId="{AEC8637B-C2BF-445D-A399-1D57B24607CD}" dt="2019-05-06T07:51:25.152" v="113" actId="478"/>
          <ac:spMkLst>
            <pc:docMk/>
            <pc:sldMk cId="4170778723" sldId="409"/>
            <ac:spMk id="31" creationId="{FF98480C-CAEF-417F-81EC-6456E786945F}"/>
          </ac:spMkLst>
        </pc:spChg>
        <pc:spChg chg="del">
          <ac:chgData name="Claire Walker" userId="ea9b7a16-6533-4bfc-968f-2b771b65ab59" providerId="ADAL" clId="{AEC8637B-C2BF-445D-A399-1D57B24607CD}" dt="2019-05-06T07:51:25.152" v="113" actId="478"/>
          <ac:spMkLst>
            <pc:docMk/>
            <pc:sldMk cId="4170778723" sldId="409"/>
            <ac:spMk id="32" creationId="{08121120-E406-4A1A-BD70-09DC3631B78C}"/>
          </ac:spMkLst>
        </pc:spChg>
        <pc:spChg chg="add del mod">
          <ac:chgData name="Claire Walker" userId="ea9b7a16-6533-4bfc-968f-2b771b65ab59" providerId="ADAL" clId="{AEC8637B-C2BF-445D-A399-1D57B24607CD}" dt="2019-05-06T07:51:48.567" v="122" actId="208"/>
          <ac:spMkLst>
            <pc:docMk/>
            <pc:sldMk cId="4170778723" sldId="409"/>
            <ac:spMk id="33" creationId="{EA40DB4F-7601-4DD6-9D31-302D1F455334}"/>
          </ac:spMkLst>
        </pc:spChg>
        <pc:spChg chg="mod">
          <ac:chgData name="Claire Walker" userId="ea9b7a16-6533-4bfc-968f-2b771b65ab59" providerId="ADAL" clId="{AEC8637B-C2BF-445D-A399-1D57B24607CD}" dt="2019-05-06T07:51:40.757" v="119" actId="208"/>
          <ac:spMkLst>
            <pc:docMk/>
            <pc:sldMk cId="4170778723" sldId="409"/>
            <ac:spMk id="35" creationId="{246E2672-68E8-4536-B223-2992A3DA9F73}"/>
          </ac:spMkLst>
        </pc:spChg>
        <pc:spChg chg="add del">
          <ac:chgData name="Claire Walker" userId="ea9b7a16-6533-4bfc-968f-2b771b65ab59" providerId="ADAL" clId="{AEC8637B-C2BF-445D-A399-1D57B24607CD}" dt="2019-05-06T07:51:35.309" v="118"/>
          <ac:spMkLst>
            <pc:docMk/>
            <pc:sldMk cId="4170778723" sldId="409"/>
            <ac:spMk id="39" creationId="{A4A99066-25F6-430A-A084-A9E4A1FBD348}"/>
          </ac:spMkLst>
        </pc:spChg>
        <pc:spChg chg="add del">
          <ac:chgData name="Claire Walker" userId="ea9b7a16-6533-4bfc-968f-2b771b65ab59" providerId="ADAL" clId="{AEC8637B-C2BF-445D-A399-1D57B24607CD}" dt="2019-05-06T07:51:35.309" v="118"/>
          <ac:spMkLst>
            <pc:docMk/>
            <pc:sldMk cId="4170778723" sldId="409"/>
            <ac:spMk id="40" creationId="{BE2193DA-2214-42B1-BD3C-6B221DF46F51}"/>
          </ac:spMkLst>
        </pc:spChg>
        <pc:spChg chg="add del">
          <ac:chgData name="Claire Walker" userId="ea9b7a16-6533-4bfc-968f-2b771b65ab59" providerId="ADAL" clId="{AEC8637B-C2BF-445D-A399-1D57B24607CD}" dt="2019-05-06T07:51:35.309" v="118"/>
          <ac:spMkLst>
            <pc:docMk/>
            <pc:sldMk cId="4170778723" sldId="409"/>
            <ac:spMk id="41" creationId="{73578119-ADED-4928-B7E3-7623D2364916}"/>
          </ac:spMkLst>
        </pc:spChg>
        <pc:grpChg chg="del">
          <ac:chgData name="Claire Walker" userId="ea9b7a16-6533-4bfc-968f-2b771b65ab59" providerId="ADAL" clId="{AEC8637B-C2BF-445D-A399-1D57B24607CD}" dt="2019-05-06T07:51:25.152" v="113" actId="478"/>
          <ac:grpSpMkLst>
            <pc:docMk/>
            <pc:sldMk cId="4170778723" sldId="409"/>
            <ac:grpSpMk id="23" creationId="{5E500D54-479E-463E-A770-C92209EFF574}"/>
          </ac:grpSpMkLst>
        </pc:grpChg>
        <pc:grpChg chg="add del mod">
          <ac:chgData name="Claire Walker" userId="ea9b7a16-6533-4bfc-968f-2b771b65ab59" providerId="ADAL" clId="{AEC8637B-C2BF-445D-A399-1D57B24607CD}" dt="2019-05-06T07:51:35.309" v="118"/>
          <ac:grpSpMkLst>
            <pc:docMk/>
            <pc:sldMk cId="4170778723" sldId="409"/>
            <ac:grpSpMk id="34" creationId="{E9B6F7D2-63A0-4E84-B3CA-7CA94BF47423}"/>
          </ac:grpSpMkLst>
        </pc:grpChg>
        <pc:graphicFrameChg chg="del">
          <ac:chgData name="Claire Walker" userId="ea9b7a16-6533-4bfc-968f-2b771b65ab59" providerId="ADAL" clId="{AEC8637B-C2BF-445D-A399-1D57B24607CD}" dt="2019-05-06T07:51:25.152" v="113" actId="478"/>
          <ac:graphicFrameMkLst>
            <pc:docMk/>
            <pc:sldMk cId="4170778723" sldId="409"/>
            <ac:graphicFrameMk id="7" creationId="{1175FA2A-7737-4E9C-B1ED-A5B81023FC1C}"/>
          </ac:graphicFrameMkLst>
        </pc:graphicFrameChg>
        <pc:graphicFrameChg chg="add del">
          <ac:chgData name="Claire Walker" userId="ea9b7a16-6533-4bfc-968f-2b771b65ab59" providerId="ADAL" clId="{AEC8637B-C2BF-445D-A399-1D57B24607CD}" dt="2019-05-06T07:51:35.309" v="118"/>
          <ac:graphicFrameMkLst>
            <pc:docMk/>
            <pc:sldMk cId="4170778723" sldId="409"/>
            <ac:graphicFrameMk id="18" creationId="{F7F9915B-87A4-4F04-B9D0-64FC784C1E50}"/>
          </ac:graphicFrameMkLst>
        </pc:graphicFrameChg>
        <pc:cxnChg chg="mod">
          <ac:chgData name="Claire Walker" userId="ea9b7a16-6533-4bfc-968f-2b771b65ab59" providerId="ADAL" clId="{AEC8637B-C2BF-445D-A399-1D57B24607CD}" dt="2019-05-06T07:51:45.669" v="121" actId="208"/>
          <ac:cxnSpMkLst>
            <pc:docMk/>
            <pc:sldMk cId="4170778723" sldId="409"/>
            <ac:cxnSpMk id="37" creationId="{613E247D-11FD-47B7-8569-EAE488C07A5D}"/>
          </ac:cxnSpMkLst>
        </pc:cxnChg>
        <pc:cxnChg chg="mod">
          <ac:chgData name="Claire Walker" userId="ea9b7a16-6533-4bfc-968f-2b771b65ab59" providerId="ADAL" clId="{AEC8637B-C2BF-445D-A399-1D57B24607CD}" dt="2019-05-06T07:51:43.527" v="120" actId="208"/>
          <ac:cxnSpMkLst>
            <pc:docMk/>
            <pc:sldMk cId="4170778723" sldId="409"/>
            <ac:cxnSpMk id="38" creationId="{60CD4D68-6CAE-467C-9339-D3E43991C69C}"/>
          </ac:cxnSpMkLst>
        </pc:cxnChg>
      </pc:sldChg>
      <pc:sldChg chg="addSp delSp modSp">
        <pc:chgData name="Claire Walker" userId="ea9b7a16-6533-4bfc-968f-2b771b65ab59" providerId="ADAL" clId="{AEC8637B-C2BF-445D-A399-1D57B24607CD}" dt="2019-05-06T07:55:08.546" v="209" actId="20577"/>
        <pc:sldMkLst>
          <pc:docMk/>
          <pc:sldMk cId="4174393829" sldId="410"/>
        </pc:sldMkLst>
        <pc:spChg chg="del">
          <ac:chgData name="Claire Walker" userId="ea9b7a16-6533-4bfc-968f-2b771b65ab59" providerId="ADAL" clId="{AEC8637B-C2BF-445D-A399-1D57B24607CD}" dt="2019-05-06T07:54:37.131" v="192" actId="478"/>
          <ac:spMkLst>
            <pc:docMk/>
            <pc:sldMk cId="4174393829" sldId="410"/>
            <ac:spMk id="7" creationId="{243AFFFB-6D46-4E11-A685-00216BE70245}"/>
          </ac:spMkLst>
        </pc:spChg>
        <pc:spChg chg="add">
          <ac:chgData name="Claire Walker" userId="ea9b7a16-6533-4bfc-968f-2b771b65ab59" providerId="ADAL" clId="{AEC8637B-C2BF-445D-A399-1D57B24607CD}" dt="2019-05-06T07:54:44.283" v="193"/>
          <ac:spMkLst>
            <pc:docMk/>
            <pc:sldMk cId="4174393829" sldId="410"/>
            <ac:spMk id="14" creationId="{A9715C42-7C57-48E3-8B3B-540D41D704CB}"/>
          </ac:spMkLst>
        </pc:spChg>
        <pc:spChg chg="mod">
          <ac:chgData name="Claire Walker" userId="ea9b7a16-6533-4bfc-968f-2b771b65ab59" providerId="ADAL" clId="{AEC8637B-C2BF-445D-A399-1D57B24607CD}" dt="2019-05-06T07:55:08.546" v="209" actId="20577"/>
          <ac:spMkLst>
            <pc:docMk/>
            <pc:sldMk cId="4174393829" sldId="410"/>
            <ac:spMk id="19" creationId="{5252A847-DE45-4FA3-A1F8-EEBEB845FF8E}"/>
          </ac:spMkLst>
        </pc:spChg>
      </pc:sldChg>
      <pc:sldChg chg="addSp delSp modSp">
        <pc:chgData name="Claire Walker" userId="ea9b7a16-6533-4bfc-968f-2b771b65ab59" providerId="ADAL" clId="{AEC8637B-C2BF-445D-A399-1D57B24607CD}" dt="2019-05-06T07:55:15.759" v="225" actId="20577"/>
        <pc:sldMkLst>
          <pc:docMk/>
          <pc:sldMk cId="546391826" sldId="411"/>
        </pc:sldMkLst>
        <pc:spChg chg="del">
          <ac:chgData name="Claire Walker" userId="ea9b7a16-6533-4bfc-968f-2b771b65ab59" providerId="ADAL" clId="{AEC8637B-C2BF-445D-A399-1D57B24607CD}" dt="2019-05-06T07:54:48.136" v="194" actId="478"/>
          <ac:spMkLst>
            <pc:docMk/>
            <pc:sldMk cId="546391826" sldId="411"/>
            <ac:spMk id="7" creationId="{243AFFFB-6D46-4E11-A685-00216BE70245}"/>
          </ac:spMkLst>
        </pc:spChg>
        <pc:spChg chg="add">
          <ac:chgData name="Claire Walker" userId="ea9b7a16-6533-4bfc-968f-2b771b65ab59" providerId="ADAL" clId="{AEC8637B-C2BF-445D-A399-1D57B24607CD}" dt="2019-05-06T07:54:48.709" v="195"/>
          <ac:spMkLst>
            <pc:docMk/>
            <pc:sldMk cId="546391826" sldId="411"/>
            <ac:spMk id="14" creationId="{CF806DEE-02BD-4BCE-A5F0-25B38811AE8B}"/>
          </ac:spMkLst>
        </pc:spChg>
        <pc:spChg chg="mod">
          <ac:chgData name="Claire Walker" userId="ea9b7a16-6533-4bfc-968f-2b771b65ab59" providerId="ADAL" clId="{AEC8637B-C2BF-445D-A399-1D57B24607CD}" dt="2019-05-06T07:55:15.759" v="225" actId="20577"/>
          <ac:spMkLst>
            <pc:docMk/>
            <pc:sldMk cId="546391826" sldId="411"/>
            <ac:spMk id="19" creationId="{5252A847-DE45-4FA3-A1F8-EEBEB845FF8E}"/>
          </ac:spMkLst>
        </pc:spChg>
      </pc:sldChg>
    </pc:docChg>
  </pc:docChgLst>
  <pc:docChgLst>
    <pc:chgData name="Sian Stebbings" userId="e14ea2a2-07d0-4302-97b9-16dc822a37cc" providerId="ADAL" clId="{B80CDBE5-E4F4-41EF-A9EA-AABC0367C807}"/>
  </pc:docChgLst>
  <pc:docChgLst>
    <pc:chgData name="Lee Peckover" userId="5895743b-be28-4676-8a25-8aee7e374520" providerId="ADAL" clId="{5A83E84E-7B3A-496F-A844-407E5DBF2125}"/>
    <pc:docChg chg="undo custSel modSld">
      <pc:chgData name="Lee Peckover" userId="5895743b-be28-4676-8a25-8aee7e374520" providerId="ADAL" clId="{5A83E84E-7B3A-496F-A844-407E5DBF2125}" dt="2019-05-10T08:21:58.643" v="85" actId="33524"/>
      <pc:docMkLst>
        <pc:docMk/>
      </pc:docMkLst>
      <pc:sldChg chg="addSp delSp modSp">
        <pc:chgData name="Lee Peckover" userId="5895743b-be28-4676-8a25-8aee7e374520" providerId="ADAL" clId="{5A83E84E-7B3A-496F-A844-407E5DBF2125}" dt="2019-05-10T08:03:46.041" v="20" actId="20577"/>
        <pc:sldMkLst>
          <pc:docMk/>
          <pc:sldMk cId="2637481266" sldId="256"/>
        </pc:sldMkLst>
        <pc:spChg chg="mod">
          <ac:chgData name="Lee Peckover" userId="5895743b-be28-4676-8a25-8aee7e374520" providerId="ADAL" clId="{5A83E84E-7B3A-496F-A844-407E5DBF2125}" dt="2019-05-10T08:03:46.041" v="20" actId="20577"/>
          <ac:spMkLst>
            <pc:docMk/>
            <pc:sldMk cId="2637481266" sldId="256"/>
            <ac:spMk id="15" creationId="{49699D1A-F467-4A9C-9EFA-A6C19A629A63}"/>
          </ac:spMkLst>
        </pc:spChg>
        <pc:grpChg chg="add del">
          <ac:chgData name="Lee Peckover" userId="5895743b-be28-4676-8a25-8aee7e374520" providerId="ADAL" clId="{5A83E84E-7B3A-496F-A844-407E5DBF2125}" dt="2019-05-10T08:02:28.733" v="6"/>
          <ac:grpSpMkLst>
            <pc:docMk/>
            <pc:sldMk cId="2637481266" sldId="256"/>
            <ac:grpSpMk id="7" creationId="{5F43D7FA-DF42-4093-A2CC-617A35BA21A9}"/>
          </ac:grpSpMkLst>
        </pc:grpChg>
        <pc:grpChg chg="add del">
          <ac:chgData name="Lee Peckover" userId="5895743b-be28-4676-8a25-8aee7e374520" providerId="ADAL" clId="{5A83E84E-7B3A-496F-A844-407E5DBF2125}" dt="2019-05-10T08:02:42.420" v="10"/>
          <ac:grpSpMkLst>
            <pc:docMk/>
            <pc:sldMk cId="2637481266" sldId="256"/>
            <ac:grpSpMk id="11" creationId="{41B32307-5479-4BE7-A216-179D2182E02A}"/>
          </ac:grpSpMkLst>
        </pc:grpChg>
        <pc:grpChg chg="add">
          <ac:chgData name="Lee Peckover" userId="5895743b-be28-4676-8a25-8aee7e374520" providerId="ADAL" clId="{5A83E84E-7B3A-496F-A844-407E5DBF2125}" dt="2019-05-10T08:03:42.153" v="18"/>
          <ac:grpSpMkLst>
            <pc:docMk/>
            <pc:sldMk cId="2637481266" sldId="256"/>
            <ac:grpSpMk id="14" creationId="{5F82569B-11ED-4F83-BE58-72D4816156BC}"/>
          </ac:grpSpMkLst>
        </pc:grpChg>
        <pc:grpChg chg="add del">
          <ac:chgData name="Lee Peckover" userId="5895743b-be28-4676-8a25-8aee7e374520" providerId="ADAL" clId="{5A83E84E-7B3A-496F-A844-407E5DBF2125}" dt="2019-05-10T08:03:41.863" v="17" actId="478"/>
          <ac:grpSpMkLst>
            <pc:docMk/>
            <pc:sldMk cId="2637481266" sldId="256"/>
            <ac:grpSpMk id="27" creationId="{86DC9435-FC94-4838-9FDC-7DBEF324421C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05:13.386" v="39"/>
        <pc:sldMkLst>
          <pc:docMk/>
          <pc:sldMk cId="3855900595" sldId="301"/>
        </pc:sldMkLst>
        <pc:spChg chg="mod">
          <ac:chgData name="Lee Peckover" userId="5895743b-be28-4676-8a25-8aee7e374520" providerId="ADAL" clId="{5A83E84E-7B3A-496F-A844-407E5DBF2125}" dt="2019-05-10T08:01:23.852" v="1" actId="207"/>
          <ac:spMkLst>
            <pc:docMk/>
            <pc:sldMk cId="3855900595" sldId="301"/>
            <ac:spMk id="19" creationId="{5252A847-DE45-4FA3-A1F8-EEBEB845FF8E}"/>
          </ac:spMkLst>
        </pc:spChg>
        <pc:grpChg chg="del">
          <ac:chgData name="Lee Peckover" userId="5895743b-be28-4676-8a25-8aee7e374520" providerId="ADAL" clId="{5A83E84E-7B3A-496F-A844-407E5DBF2125}" dt="2019-05-10T08:04:19" v="21" actId="478"/>
          <ac:grpSpMkLst>
            <pc:docMk/>
            <pc:sldMk cId="3855900595" sldId="301"/>
            <ac:grpSpMk id="7" creationId="{DCF47DFA-BB6B-442C-9374-1B21A978FADA}"/>
          </ac:grpSpMkLst>
        </pc:grpChg>
        <pc:grpChg chg="add">
          <ac:chgData name="Lee Peckover" userId="5895743b-be28-4676-8a25-8aee7e374520" providerId="ADAL" clId="{5A83E84E-7B3A-496F-A844-407E5DBF2125}" dt="2019-05-10T08:05:13.386" v="39"/>
          <ac:grpSpMkLst>
            <pc:docMk/>
            <pc:sldMk cId="3855900595" sldId="301"/>
            <ac:grpSpMk id="11" creationId="{277AB15D-4523-4266-904D-78D9DE68A6EE}"/>
          </ac:grpSpMkLst>
        </pc:grpChg>
      </pc:sldChg>
      <pc:sldChg chg="addSp delSp">
        <pc:chgData name="Lee Peckover" userId="5895743b-be28-4676-8a25-8aee7e374520" providerId="ADAL" clId="{5A83E84E-7B3A-496F-A844-407E5DBF2125}" dt="2019-05-10T08:05:19.393" v="42"/>
        <pc:sldMkLst>
          <pc:docMk/>
          <pc:sldMk cId="36917022" sldId="360"/>
        </pc:sldMkLst>
        <pc:grpChg chg="del">
          <ac:chgData name="Lee Peckover" userId="5895743b-be28-4676-8a25-8aee7e374520" providerId="ADAL" clId="{5A83E84E-7B3A-496F-A844-407E5DBF2125}" dt="2019-05-10T08:04:23.162" v="23" actId="478"/>
          <ac:grpSpMkLst>
            <pc:docMk/>
            <pc:sldMk cId="36917022" sldId="360"/>
            <ac:grpSpMk id="14" creationId="{550CFF11-6D92-4C64-8AA1-1897CAE48E44}"/>
          </ac:grpSpMkLst>
        </pc:grpChg>
        <pc:grpChg chg="add">
          <ac:chgData name="Lee Peckover" userId="5895743b-be28-4676-8a25-8aee7e374520" providerId="ADAL" clId="{5A83E84E-7B3A-496F-A844-407E5DBF2125}" dt="2019-05-10T08:05:19.393" v="42"/>
          <ac:grpSpMkLst>
            <pc:docMk/>
            <pc:sldMk cId="36917022" sldId="360"/>
            <ac:grpSpMk id="16" creationId="{EF2E44A4-4F76-4E41-B864-C6E6FC309C98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10:59.224" v="72" actId="6549"/>
        <pc:sldMkLst>
          <pc:docMk/>
          <pc:sldMk cId="3086670097" sldId="361"/>
        </pc:sldMkLst>
        <pc:spChg chg="mod">
          <ac:chgData name="Lee Peckover" userId="5895743b-be28-4676-8a25-8aee7e374520" providerId="ADAL" clId="{5A83E84E-7B3A-496F-A844-407E5DBF2125}" dt="2019-05-10T08:10:53.355" v="69" actId="6549"/>
          <ac:spMkLst>
            <pc:docMk/>
            <pc:sldMk cId="3086670097" sldId="361"/>
            <ac:spMk id="3" creationId="{1A581E5F-F711-44C4-B7D0-FE674161E5D4}"/>
          </ac:spMkLst>
        </pc:spChg>
        <pc:spChg chg="mod">
          <ac:chgData name="Lee Peckover" userId="5895743b-be28-4676-8a25-8aee7e374520" providerId="ADAL" clId="{5A83E84E-7B3A-496F-A844-407E5DBF2125}" dt="2019-05-10T08:10:56.224" v="70" actId="6549"/>
          <ac:spMkLst>
            <pc:docMk/>
            <pc:sldMk cId="3086670097" sldId="361"/>
            <ac:spMk id="9" creationId="{A94FD047-FCA8-4176-86C4-0854FF250513}"/>
          </ac:spMkLst>
        </pc:spChg>
        <pc:spChg chg="mod">
          <ac:chgData name="Lee Peckover" userId="5895743b-be28-4676-8a25-8aee7e374520" providerId="ADAL" clId="{5A83E84E-7B3A-496F-A844-407E5DBF2125}" dt="2019-05-10T08:10:50.354" v="67" actId="6549"/>
          <ac:spMkLst>
            <pc:docMk/>
            <pc:sldMk cId="3086670097" sldId="361"/>
            <ac:spMk id="10" creationId="{92DEA4C6-8E8F-4AFD-A802-9F2A56C996EC}"/>
          </ac:spMkLst>
        </pc:spChg>
        <pc:spChg chg="mod">
          <ac:chgData name="Lee Peckover" userId="5895743b-be28-4676-8a25-8aee7e374520" providerId="ADAL" clId="{5A83E84E-7B3A-496F-A844-407E5DBF2125}" dt="2019-05-10T08:10:59.224" v="72" actId="6549"/>
          <ac:spMkLst>
            <pc:docMk/>
            <pc:sldMk cId="3086670097" sldId="361"/>
            <ac:spMk id="13" creationId="{788693B9-70FF-4D53-9512-798EC209D56F}"/>
          </ac:spMkLst>
        </pc:spChg>
        <pc:spChg chg="mod">
          <ac:chgData name="Lee Peckover" userId="5895743b-be28-4676-8a25-8aee7e374520" providerId="ADAL" clId="{5A83E84E-7B3A-496F-A844-407E5DBF2125}" dt="2019-05-10T08:10:57.756" v="71" actId="6549"/>
          <ac:spMkLst>
            <pc:docMk/>
            <pc:sldMk cId="3086670097" sldId="361"/>
            <ac:spMk id="14" creationId="{B3D0259A-0EA1-4209-8C3A-103A8E7A65D9}"/>
          </ac:spMkLst>
        </pc:spChg>
        <pc:spChg chg="mod">
          <ac:chgData name="Lee Peckover" userId="5895743b-be28-4676-8a25-8aee7e374520" providerId="ADAL" clId="{5A83E84E-7B3A-496F-A844-407E5DBF2125}" dt="2019-05-10T08:10:51.818" v="68" actId="6549"/>
          <ac:spMkLst>
            <pc:docMk/>
            <pc:sldMk cId="3086670097" sldId="361"/>
            <ac:spMk id="15" creationId="{D36EE31F-2FD3-4C85-B239-8494C40D689E}"/>
          </ac:spMkLst>
        </pc:spChg>
        <pc:spChg chg="mod">
          <ac:chgData name="Lee Peckover" userId="5895743b-be28-4676-8a25-8aee7e374520" providerId="ADAL" clId="{5A83E84E-7B3A-496F-A844-407E5DBF2125}" dt="2019-05-10T08:10:48.643" v="66" actId="6549"/>
          <ac:spMkLst>
            <pc:docMk/>
            <pc:sldMk cId="3086670097" sldId="361"/>
            <ac:spMk id="20" creationId="{0EDC528A-5FE0-4AFF-900A-9CFDEABF276B}"/>
          </ac:spMkLst>
        </pc:spChg>
        <pc:grpChg chg="add del">
          <ac:chgData name="Lee Peckover" userId="5895743b-be28-4676-8a25-8aee7e374520" providerId="ADAL" clId="{5A83E84E-7B3A-496F-A844-407E5DBF2125}" dt="2019-05-10T08:02:43.346" v="12"/>
          <ac:grpSpMkLst>
            <pc:docMk/>
            <pc:sldMk cId="3086670097" sldId="361"/>
            <ac:grpSpMk id="16" creationId="{FA2CBC87-D337-47B0-BFC1-77FD65B69A69}"/>
          </ac:grpSpMkLst>
        </pc:grpChg>
        <pc:grpChg chg="del">
          <ac:chgData name="Lee Peckover" userId="5895743b-be28-4676-8a25-8aee7e374520" providerId="ADAL" clId="{5A83E84E-7B3A-496F-A844-407E5DBF2125}" dt="2019-05-10T08:02:18.561" v="2" actId="478"/>
          <ac:grpSpMkLst>
            <pc:docMk/>
            <pc:sldMk cId="3086670097" sldId="361"/>
            <ac:grpSpMk id="21" creationId="{FBF8D5FE-E57B-40AC-82B6-7D912DA64768}"/>
          </ac:grpSpMkLst>
        </pc:grpChg>
        <pc:grpChg chg="add">
          <ac:chgData name="Lee Peckover" userId="5895743b-be28-4676-8a25-8aee7e374520" providerId="ADAL" clId="{5A83E84E-7B3A-496F-A844-407E5DBF2125}" dt="2019-05-10T08:05:16.797" v="40"/>
          <ac:grpSpMkLst>
            <pc:docMk/>
            <pc:sldMk cId="3086670097" sldId="361"/>
            <ac:grpSpMk id="24" creationId="{FA8E00BB-81EF-46B4-A8E2-1340EBDA321A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0.531" v="43"/>
        <pc:sldMkLst>
          <pc:docMk/>
          <pc:sldMk cId="1726159252" sldId="362"/>
        </pc:sldMkLst>
        <pc:grpChg chg="add">
          <ac:chgData name="Lee Peckover" userId="5895743b-be28-4676-8a25-8aee7e374520" providerId="ADAL" clId="{5A83E84E-7B3A-496F-A844-407E5DBF2125}" dt="2019-05-10T08:05:20.531" v="43"/>
          <ac:grpSpMkLst>
            <pc:docMk/>
            <pc:sldMk cId="1726159252" sldId="362"/>
            <ac:grpSpMk id="17" creationId="{6DF36DDF-F5EC-434A-AE41-8E5378C7C13D}"/>
          </ac:grpSpMkLst>
        </pc:grpChg>
        <pc:grpChg chg="del">
          <ac:chgData name="Lee Peckover" userId="5895743b-be28-4676-8a25-8aee7e374520" providerId="ADAL" clId="{5A83E84E-7B3A-496F-A844-407E5DBF2125}" dt="2019-05-10T08:04:24.518" v="24" actId="478"/>
          <ac:grpSpMkLst>
            <pc:docMk/>
            <pc:sldMk cId="1726159252" sldId="362"/>
            <ac:grpSpMk id="21" creationId="{C3FDD375-381D-4225-B50C-5BD756979F24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3.998" v="46"/>
        <pc:sldMkLst>
          <pc:docMk/>
          <pc:sldMk cId="820545568" sldId="364"/>
        </pc:sldMkLst>
        <pc:grpChg chg="del">
          <ac:chgData name="Lee Peckover" userId="5895743b-be28-4676-8a25-8aee7e374520" providerId="ADAL" clId="{5A83E84E-7B3A-496F-A844-407E5DBF2125}" dt="2019-05-10T08:04:27.962" v="27" actId="478"/>
          <ac:grpSpMkLst>
            <pc:docMk/>
            <pc:sldMk cId="820545568" sldId="364"/>
            <ac:grpSpMk id="9" creationId="{F8404DA4-3580-469F-8314-8DA3724C3C84}"/>
          </ac:grpSpMkLst>
        </pc:grpChg>
        <pc:grpChg chg="add">
          <ac:chgData name="Lee Peckover" userId="5895743b-be28-4676-8a25-8aee7e374520" providerId="ADAL" clId="{5A83E84E-7B3A-496F-A844-407E5DBF2125}" dt="2019-05-10T08:05:23.998" v="46"/>
          <ac:grpSpMkLst>
            <pc:docMk/>
            <pc:sldMk cId="820545568" sldId="364"/>
            <ac:grpSpMk id="12" creationId="{B26BC0C8-823C-4D2C-BB98-E3B9A44DE9F2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6.139" v="48"/>
        <pc:sldMkLst>
          <pc:docMk/>
          <pc:sldMk cId="3215401475" sldId="365"/>
        </pc:sldMkLst>
        <pc:grpChg chg="del">
          <ac:chgData name="Lee Peckover" userId="5895743b-be28-4676-8a25-8aee7e374520" providerId="ADAL" clId="{5A83E84E-7B3A-496F-A844-407E5DBF2125}" dt="2019-05-10T08:04:30.625" v="28" actId="478"/>
          <ac:grpSpMkLst>
            <pc:docMk/>
            <pc:sldMk cId="3215401475" sldId="365"/>
            <ac:grpSpMk id="7" creationId="{FC08A2AA-A848-4258-A619-C4CD59DFE863}"/>
          </ac:grpSpMkLst>
        </pc:grpChg>
        <pc:grpChg chg="add">
          <ac:chgData name="Lee Peckover" userId="5895743b-be28-4676-8a25-8aee7e374520" providerId="ADAL" clId="{5A83E84E-7B3A-496F-A844-407E5DBF2125}" dt="2019-05-10T08:05:26.139" v="48"/>
          <ac:grpSpMkLst>
            <pc:docMk/>
            <pc:sldMk cId="3215401475" sldId="365"/>
            <ac:grpSpMk id="11" creationId="{1B0A2C92-BB8C-44CE-ADEE-BB7B478F0E85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1.730" v="44"/>
        <pc:sldMkLst>
          <pc:docMk/>
          <pc:sldMk cId="2292758491" sldId="366"/>
        </pc:sldMkLst>
        <pc:grpChg chg="del">
          <ac:chgData name="Lee Peckover" userId="5895743b-be28-4676-8a25-8aee7e374520" providerId="ADAL" clId="{5A83E84E-7B3A-496F-A844-407E5DBF2125}" dt="2019-05-10T08:04:25.686" v="25" actId="478"/>
          <ac:grpSpMkLst>
            <pc:docMk/>
            <pc:sldMk cId="2292758491" sldId="366"/>
            <ac:grpSpMk id="9" creationId="{1623A995-4582-4435-9AF5-3C2ECF6CF76E}"/>
          </ac:grpSpMkLst>
        </pc:grpChg>
        <pc:grpChg chg="add">
          <ac:chgData name="Lee Peckover" userId="5895743b-be28-4676-8a25-8aee7e374520" providerId="ADAL" clId="{5A83E84E-7B3A-496F-A844-407E5DBF2125}" dt="2019-05-10T08:05:21.730" v="44"/>
          <ac:grpSpMkLst>
            <pc:docMk/>
            <pc:sldMk cId="2292758491" sldId="366"/>
            <ac:grpSpMk id="12" creationId="{E4BB3FE5-6C0F-4D4B-A036-CB4B2499BA66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17:49.051" v="80" actId="313"/>
        <pc:sldMkLst>
          <pc:docMk/>
          <pc:sldMk cId="1847329607" sldId="369"/>
        </pc:sldMkLst>
        <pc:grpChg chg="add">
          <ac:chgData name="Lee Peckover" userId="5895743b-be28-4676-8a25-8aee7e374520" providerId="ADAL" clId="{5A83E84E-7B3A-496F-A844-407E5DBF2125}" dt="2019-05-10T08:05:28.421" v="50"/>
          <ac:grpSpMkLst>
            <pc:docMk/>
            <pc:sldMk cId="1847329607" sldId="369"/>
            <ac:grpSpMk id="20" creationId="{9594B4E9-284C-49A4-B3B9-3799A578D1ED}"/>
          </ac:grpSpMkLst>
        </pc:grpChg>
        <pc:grpChg chg="del">
          <ac:chgData name="Lee Peckover" userId="5895743b-be28-4676-8a25-8aee7e374520" providerId="ADAL" clId="{5A83E84E-7B3A-496F-A844-407E5DBF2125}" dt="2019-05-10T08:04:31.902" v="29" actId="478"/>
          <ac:grpSpMkLst>
            <pc:docMk/>
            <pc:sldMk cId="1847329607" sldId="369"/>
            <ac:grpSpMk id="22" creationId="{C093D0B4-DD0A-4257-840E-54F8F6D98F36}"/>
          </ac:grpSpMkLst>
        </pc:grpChg>
        <pc:graphicFrameChg chg="modGraphic">
          <ac:chgData name="Lee Peckover" userId="5895743b-be28-4676-8a25-8aee7e374520" providerId="ADAL" clId="{5A83E84E-7B3A-496F-A844-407E5DBF2125}" dt="2019-05-10T08:17:49.051" v="80" actId="313"/>
          <ac:graphicFrameMkLst>
            <pc:docMk/>
            <pc:sldMk cId="1847329607" sldId="369"/>
            <ac:graphicFrameMk id="7" creationId="{1175FA2A-7737-4E9C-B1ED-A5B81023FC1C}"/>
          </ac:graphicFrameMkLst>
        </pc:graphicFrameChg>
      </pc:sldChg>
      <pc:sldChg chg="addSp delSp">
        <pc:chgData name="Lee Peckover" userId="5895743b-be28-4676-8a25-8aee7e374520" providerId="ADAL" clId="{5A83E84E-7B3A-496F-A844-407E5DBF2125}" dt="2019-05-10T08:05:31.229" v="52"/>
        <pc:sldMkLst>
          <pc:docMk/>
          <pc:sldMk cId="965879512" sldId="372"/>
        </pc:sldMkLst>
        <pc:grpChg chg="del">
          <ac:chgData name="Lee Peckover" userId="5895743b-be28-4676-8a25-8aee7e374520" providerId="ADAL" clId="{5A83E84E-7B3A-496F-A844-407E5DBF2125}" dt="2019-05-10T08:04:34.551" v="31" actId="478"/>
          <ac:grpSpMkLst>
            <pc:docMk/>
            <pc:sldMk cId="965879512" sldId="372"/>
            <ac:grpSpMk id="11" creationId="{B0A2B672-CC8F-497E-A281-20CEB95C7A20}"/>
          </ac:grpSpMkLst>
        </pc:grpChg>
        <pc:grpChg chg="add">
          <ac:chgData name="Lee Peckover" userId="5895743b-be28-4676-8a25-8aee7e374520" providerId="ADAL" clId="{5A83E84E-7B3A-496F-A844-407E5DBF2125}" dt="2019-05-10T08:05:31.229" v="52"/>
          <ac:grpSpMkLst>
            <pc:docMk/>
            <pc:sldMk cId="965879512" sldId="372"/>
            <ac:grpSpMk id="14" creationId="{377DFF08-5F0A-4FFE-9806-3889D55260ED}"/>
          </ac:grpSpMkLst>
        </pc:grpChg>
      </pc:sldChg>
      <pc:sldChg chg="addSp delSp">
        <pc:chgData name="Lee Peckover" userId="5895743b-be28-4676-8a25-8aee7e374520" providerId="ADAL" clId="{5A83E84E-7B3A-496F-A844-407E5DBF2125}" dt="2019-05-10T08:05:34.933" v="55"/>
        <pc:sldMkLst>
          <pc:docMk/>
          <pc:sldMk cId="3017012991" sldId="373"/>
        </pc:sldMkLst>
        <pc:grpChg chg="del">
          <ac:chgData name="Lee Peckover" userId="5895743b-be28-4676-8a25-8aee7e374520" providerId="ADAL" clId="{5A83E84E-7B3A-496F-A844-407E5DBF2125}" dt="2019-05-10T08:04:37.223" v="33" actId="478"/>
          <ac:grpSpMkLst>
            <pc:docMk/>
            <pc:sldMk cId="3017012991" sldId="373"/>
            <ac:grpSpMk id="12" creationId="{A084AFEE-FCB6-4676-A394-FF5D02F2B544}"/>
          </ac:grpSpMkLst>
        </pc:grpChg>
        <pc:grpChg chg="add">
          <ac:chgData name="Lee Peckover" userId="5895743b-be28-4676-8a25-8aee7e374520" providerId="ADAL" clId="{5A83E84E-7B3A-496F-A844-407E5DBF2125}" dt="2019-05-10T08:05:34.933" v="55"/>
          <ac:grpSpMkLst>
            <pc:docMk/>
            <pc:sldMk cId="3017012991" sldId="373"/>
            <ac:grpSpMk id="15" creationId="{E5148E50-4494-49F5-BDAB-DF3B0B14E95E}"/>
          </ac:grpSpMkLst>
        </pc:grpChg>
      </pc:sldChg>
      <pc:sldChg chg="addSp delSp">
        <pc:chgData name="Lee Peckover" userId="5895743b-be28-4676-8a25-8aee7e374520" providerId="ADAL" clId="{5A83E84E-7B3A-496F-A844-407E5DBF2125}" dt="2019-05-10T08:03:11.551" v="16" actId="478"/>
        <pc:sldMkLst>
          <pc:docMk/>
          <pc:sldMk cId="3015944949" sldId="403"/>
        </pc:sldMkLst>
        <pc:grpChg chg="add del">
          <ac:chgData name="Lee Peckover" userId="5895743b-be28-4676-8a25-8aee7e374520" providerId="ADAL" clId="{5A83E84E-7B3A-496F-A844-407E5DBF2125}" dt="2019-05-10T08:03:11.551" v="16" actId="478"/>
          <ac:grpSpMkLst>
            <pc:docMk/>
            <pc:sldMk cId="3015944949" sldId="403"/>
            <ac:grpSpMk id="9" creationId="{FE3817E7-869F-41BA-97AF-87A9D81C9CB4}"/>
          </ac:grpSpMkLst>
        </pc:grpChg>
        <pc:grpChg chg="add del">
          <ac:chgData name="Lee Peckover" userId="5895743b-be28-4676-8a25-8aee7e374520" providerId="ADAL" clId="{5A83E84E-7B3A-496F-A844-407E5DBF2125}" dt="2019-05-10T08:03:11.034" v="15"/>
          <ac:grpSpMkLst>
            <pc:docMk/>
            <pc:sldMk cId="3015944949" sldId="403"/>
            <ac:grpSpMk id="13" creationId="{8665D5B4-8304-4760-9460-18C4D981A21A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11:11.185" v="79" actId="6549"/>
        <pc:sldMkLst>
          <pc:docMk/>
          <pc:sldMk cId="28245550" sldId="404"/>
        </pc:sldMkLst>
        <pc:spChg chg="mod">
          <ac:chgData name="Lee Peckover" userId="5895743b-be28-4676-8a25-8aee7e374520" providerId="ADAL" clId="{5A83E84E-7B3A-496F-A844-407E5DBF2125}" dt="2019-05-10T08:11:02.421" v="73" actId="6549"/>
          <ac:spMkLst>
            <pc:docMk/>
            <pc:sldMk cId="28245550" sldId="404"/>
            <ac:spMk id="17" creationId="{FFFB170D-E30F-40DE-A369-D5BE61FB3CA5}"/>
          </ac:spMkLst>
        </pc:spChg>
        <pc:spChg chg="mod">
          <ac:chgData name="Lee Peckover" userId="5895743b-be28-4676-8a25-8aee7e374520" providerId="ADAL" clId="{5A83E84E-7B3A-496F-A844-407E5DBF2125}" dt="2019-05-10T08:11:04.454" v="74" actId="6549"/>
          <ac:spMkLst>
            <pc:docMk/>
            <pc:sldMk cId="28245550" sldId="404"/>
            <ac:spMk id="18" creationId="{0E79FD40-F5D5-463A-BA23-FE52E7962071}"/>
          </ac:spMkLst>
        </pc:spChg>
        <pc:spChg chg="mod">
          <ac:chgData name="Lee Peckover" userId="5895743b-be28-4676-8a25-8aee7e374520" providerId="ADAL" clId="{5A83E84E-7B3A-496F-A844-407E5DBF2125}" dt="2019-05-10T08:11:05.527" v="75" actId="6549"/>
          <ac:spMkLst>
            <pc:docMk/>
            <pc:sldMk cId="28245550" sldId="404"/>
            <ac:spMk id="24" creationId="{508C1422-9ED3-42AD-BC7D-9F98F3BA4983}"/>
          </ac:spMkLst>
        </pc:spChg>
        <pc:spChg chg="mod">
          <ac:chgData name="Lee Peckover" userId="5895743b-be28-4676-8a25-8aee7e374520" providerId="ADAL" clId="{5A83E84E-7B3A-496F-A844-407E5DBF2125}" dt="2019-05-10T08:11:09.997" v="78" actId="6549"/>
          <ac:spMkLst>
            <pc:docMk/>
            <pc:sldMk cId="28245550" sldId="404"/>
            <ac:spMk id="25" creationId="{9231B4A8-5405-482F-ACAA-95DB8975C36A}"/>
          </ac:spMkLst>
        </pc:spChg>
        <pc:spChg chg="mod">
          <ac:chgData name="Lee Peckover" userId="5895743b-be28-4676-8a25-8aee7e374520" providerId="ADAL" clId="{5A83E84E-7B3A-496F-A844-407E5DBF2125}" dt="2019-05-10T08:11:07.043" v="76" actId="6549"/>
          <ac:spMkLst>
            <pc:docMk/>
            <pc:sldMk cId="28245550" sldId="404"/>
            <ac:spMk id="26" creationId="{124F8290-9BD1-4142-8640-39A83456DCB3}"/>
          </ac:spMkLst>
        </pc:spChg>
        <pc:spChg chg="mod">
          <ac:chgData name="Lee Peckover" userId="5895743b-be28-4676-8a25-8aee7e374520" providerId="ADAL" clId="{5A83E84E-7B3A-496F-A844-407E5DBF2125}" dt="2019-05-10T08:11:08.433" v="77" actId="6549"/>
          <ac:spMkLst>
            <pc:docMk/>
            <pc:sldMk cId="28245550" sldId="404"/>
            <ac:spMk id="27" creationId="{3BF72DA4-B246-4F6D-9008-A28FAF573ABB}"/>
          </ac:spMkLst>
        </pc:spChg>
        <pc:spChg chg="mod">
          <ac:chgData name="Lee Peckover" userId="5895743b-be28-4676-8a25-8aee7e374520" providerId="ADAL" clId="{5A83E84E-7B3A-496F-A844-407E5DBF2125}" dt="2019-05-10T08:11:11.185" v="79" actId="6549"/>
          <ac:spMkLst>
            <pc:docMk/>
            <pc:sldMk cId="28245550" sldId="404"/>
            <ac:spMk id="28" creationId="{8F818DDA-CE87-4225-B9C9-E3EAE9EAE29D}"/>
          </ac:spMkLst>
        </pc:spChg>
        <pc:grpChg chg="add">
          <ac:chgData name="Lee Peckover" userId="5895743b-be28-4676-8a25-8aee7e374520" providerId="ADAL" clId="{5A83E84E-7B3A-496F-A844-407E5DBF2125}" dt="2019-05-10T08:05:18.014" v="41"/>
          <ac:grpSpMkLst>
            <pc:docMk/>
            <pc:sldMk cId="28245550" sldId="404"/>
            <ac:grpSpMk id="15" creationId="{87B6FD48-D3AE-49BA-A9EC-5AFB352FB00B}"/>
          </ac:grpSpMkLst>
        </pc:grpChg>
        <pc:grpChg chg="del">
          <ac:chgData name="Lee Peckover" userId="5895743b-be28-4676-8a25-8aee7e374520" providerId="ADAL" clId="{5A83E84E-7B3A-496F-A844-407E5DBF2125}" dt="2019-05-10T08:04:21.495" v="22" actId="478"/>
          <ac:grpSpMkLst>
            <pc:docMk/>
            <pc:sldMk cId="28245550" sldId="404"/>
            <ac:grpSpMk id="21" creationId="{FBF8D5FE-E57B-40AC-82B6-7D912DA64768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2.847" v="45"/>
        <pc:sldMkLst>
          <pc:docMk/>
          <pc:sldMk cId="1896688617" sldId="405"/>
        </pc:sldMkLst>
        <pc:grpChg chg="del">
          <ac:chgData name="Lee Peckover" userId="5895743b-be28-4676-8a25-8aee7e374520" providerId="ADAL" clId="{5A83E84E-7B3A-496F-A844-407E5DBF2125}" dt="2019-05-10T08:04:26.925" v="26" actId="478"/>
          <ac:grpSpMkLst>
            <pc:docMk/>
            <pc:sldMk cId="1896688617" sldId="405"/>
            <ac:grpSpMk id="9" creationId="{1623A995-4582-4435-9AF5-3C2ECF6CF76E}"/>
          </ac:grpSpMkLst>
        </pc:grpChg>
        <pc:grpChg chg="add">
          <ac:chgData name="Lee Peckover" userId="5895743b-be28-4676-8a25-8aee7e374520" providerId="ADAL" clId="{5A83E84E-7B3A-496F-A844-407E5DBF2125}" dt="2019-05-10T08:05:22.847" v="45"/>
          <ac:grpSpMkLst>
            <pc:docMk/>
            <pc:sldMk cId="1896688617" sldId="405"/>
            <ac:grpSpMk id="12" creationId="{E156D870-2704-4529-8BC2-2CE94B61CC6C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5.160" v="47"/>
        <pc:sldMkLst>
          <pc:docMk/>
          <pc:sldMk cId="2516673042" sldId="406"/>
        </pc:sldMkLst>
        <pc:grpChg chg="del">
          <ac:chgData name="Lee Peckover" userId="5895743b-be28-4676-8a25-8aee7e374520" providerId="ADAL" clId="{5A83E84E-7B3A-496F-A844-407E5DBF2125}" dt="2019-05-10T08:04:54.805" v="38" actId="478"/>
          <ac:grpSpMkLst>
            <pc:docMk/>
            <pc:sldMk cId="2516673042" sldId="406"/>
            <ac:grpSpMk id="9" creationId="{F8404DA4-3580-469F-8314-8DA3724C3C84}"/>
          </ac:grpSpMkLst>
        </pc:grpChg>
        <pc:grpChg chg="add">
          <ac:chgData name="Lee Peckover" userId="5895743b-be28-4676-8a25-8aee7e374520" providerId="ADAL" clId="{5A83E84E-7B3A-496F-A844-407E5DBF2125}" dt="2019-05-10T08:05:25.160" v="47"/>
          <ac:grpSpMkLst>
            <pc:docMk/>
            <pc:sldMk cId="2516673042" sldId="406"/>
            <ac:grpSpMk id="12" creationId="{EF726491-A0B2-42F7-B814-A07F59A91F36}"/>
          </ac:grpSpMkLst>
        </pc:grpChg>
      </pc:sldChg>
      <pc:sldChg chg="addSp delSp">
        <pc:chgData name="Lee Peckover" userId="5895743b-be28-4676-8a25-8aee7e374520" providerId="ADAL" clId="{5A83E84E-7B3A-496F-A844-407E5DBF2125}" dt="2019-05-10T08:05:27.312" v="49"/>
        <pc:sldMkLst>
          <pc:docMk/>
          <pc:sldMk cId="896551759" sldId="407"/>
        </pc:sldMkLst>
        <pc:grpChg chg="del">
          <ac:chgData name="Lee Peckover" userId="5895743b-be28-4676-8a25-8aee7e374520" providerId="ADAL" clId="{5A83E84E-7B3A-496F-A844-407E5DBF2125}" dt="2019-05-10T08:04:52.524" v="37" actId="478"/>
          <ac:grpSpMkLst>
            <pc:docMk/>
            <pc:sldMk cId="896551759" sldId="407"/>
            <ac:grpSpMk id="7" creationId="{FC08A2AA-A848-4258-A619-C4CD59DFE863}"/>
          </ac:grpSpMkLst>
        </pc:grpChg>
        <pc:grpChg chg="add">
          <ac:chgData name="Lee Peckover" userId="5895743b-be28-4676-8a25-8aee7e374520" providerId="ADAL" clId="{5A83E84E-7B3A-496F-A844-407E5DBF2125}" dt="2019-05-10T08:05:27.312" v="49"/>
          <ac:grpSpMkLst>
            <pc:docMk/>
            <pc:sldMk cId="896551759" sldId="407"/>
            <ac:grpSpMk id="13" creationId="{2CDCAF1F-6903-42C7-AB59-404268F27DB3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17:49.884" v="81" actId="313"/>
        <pc:sldMkLst>
          <pc:docMk/>
          <pc:sldMk cId="1481753972" sldId="408"/>
        </pc:sldMkLst>
        <pc:grpChg chg="add">
          <ac:chgData name="Lee Peckover" userId="5895743b-be28-4676-8a25-8aee7e374520" providerId="ADAL" clId="{5A83E84E-7B3A-496F-A844-407E5DBF2125}" dt="2019-05-10T08:05:29.566" v="51"/>
          <ac:grpSpMkLst>
            <pc:docMk/>
            <pc:sldMk cId="1481753972" sldId="408"/>
            <ac:grpSpMk id="21" creationId="{14A01E82-0CB4-4DF0-A1CF-CD5E895B71F3}"/>
          </ac:grpSpMkLst>
        </pc:grpChg>
        <pc:grpChg chg="del">
          <ac:chgData name="Lee Peckover" userId="5895743b-be28-4676-8a25-8aee7e374520" providerId="ADAL" clId="{5A83E84E-7B3A-496F-A844-407E5DBF2125}" dt="2019-05-10T08:04:33.458" v="30" actId="478"/>
          <ac:grpSpMkLst>
            <pc:docMk/>
            <pc:sldMk cId="1481753972" sldId="408"/>
            <ac:grpSpMk id="22" creationId="{C093D0B4-DD0A-4257-840E-54F8F6D98F36}"/>
          </ac:grpSpMkLst>
        </pc:grpChg>
        <pc:graphicFrameChg chg="modGraphic">
          <ac:chgData name="Lee Peckover" userId="5895743b-be28-4676-8a25-8aee7e374520" providerId="ADAL" clId="{5A83E84E-7B3A-496F-A844-407E5DBF2125}" dt="2019-05-10T08:17:49.884" v="81" actId="313"/>
          <ac:graphicFrameMkLst>
            <pc:docMk/>
            <pc:sldMk cId="1481753972" sldId="408"/>
            <ac:graphicFrameMk id="18" creationId="{167ECD09-E1B5-42D9-AA03-F7F3DCC5179E}"/>
          </ac:graphicFrameMkLst>
        </pc:graphicFrameChg>
      </pc:sldChg>
      <pc:sldChg chg="addSp delSp modSp">
        <pc:chgData name="Lee Peckover" userId="5895743b-be28-4676-8a25-8aee7e374520" providerId="ADAL" clId="{5A83E84E-7B3A-496F-A844-407E5DBF2125}" dt="2019-05-10T08:21:29.778" v="84" actId="207"/>
        <pc:sldMkLst>
          <pc:docMk/>
          <pc:sldMk cId="4170778723" sldId="409"/>
        </pc:sldMkLst>
        <pc:spChg chg="mod">
          <ac:chgData name="Lee Peckover" userId="5895743b-be28-4676-8a25-8aee7e374520" providerId="ADAL" clId="{5A83E84E-7B3A-496F-A844-407E5DBF2125}" dt="2019-05-10T08:21:22.990" v="83" actId="207"/>
          <ac:spMkLst>
            <pc:docMk/>
            <pc:sldMk cId="4170778723" sldId="409"/>
            <ac:spMk id="33" creationId="{EA40DB4F-7601-4DD6-9D31-302D1F455334}"/>
          </ac:spMkLst>
        </pc:spChg>
        <pc:spChg chg="mod">
          <ac:chgData name="Lee Peckover" userId="5895743b-be28-4676-8a25-8aee7e374520" providerId="ADAL" clId="{5A83E84E-7B3A-496F-A844-407E5DBF2125}" dt="2019-05-10T08:21:29.778" v="84" actId="207"/>
          <ac:spMkLst>
            <pc:docMk/>
            <pc:sldMk cId="4170778723" sldId="409"/>
            <ac:spMk id="41" creationId="{73578119-ADED-4928-B7E3-7623D2364916}"/>
          </ac:spMkLst>
        </pc:spChg>
        <pc:grpChg chg="add del mod">
          <ac:chgData name="Lee Peckover" userId="5895743b-be28-4676-8a25-8aee7e374520" providerId="ADAL" clId="{5A83E84E-7B3A-496F-A844-407E5DBF2125}" dt="2019-05-10T08:06:25.117" v="64"/>
          <ac:grpSpMkLst>
            <pc:docMk/>
            <pc:sldMk cId="4170778723" sldId="409"/>
            <ac:grpSpMk id="21" creationId="{C101174F-2E49-47C3-9EA1-D600B44F1FF7}"/>
          </ac:grpSpMkLst>
        </pc:grpChg>
        <pc:grpChg chg="del">
          <ac:chgData name="Lee Peckover" userId="5895743b-be28-4676-8a25-8aee7e374520" providerId="ADAL" clId="{5A83E84E-7B3A-496F-A844-407E5DBF2125}" dt="2019-05-10T08:04:44.515" v="35" actId="478"/>
          <ac:grpSpMkLst>
            <pc:docMk/>
            <pc:sldMk cId="4170778723" sldId="409"/>
            <ac:grpSpMk id="22" creationId="{C093D0B4-DD0A-4257-840E-54F8F6D98F36}"/>
          </ac:grpSpMkLst>
        </pc:grpChg>
        <pc:grpChg chg="add">
          <ac:chgData name="Lee Peckover" userId="5895743b-be28-4676-8a25-8aee7e374520" providerId="ADAL" clId="{5A83E84E-7B3A-496F-A844-407E5DBF2125}" dt="2019-05-10T08:06:26.356" v="65"/>
          <ac:grpSpMkLst>
            <pc:docMk/>
            <pc:sldMk cId="4170778723" sldId="409"/>
            <ac:grpSpMk id="28" creationId="{3EF3FC9E-3A0D-40E2-8D43-7E393C51AEF8}"/>
          </ac:grpSpMkLst>
        </pc:grpChg>
        <pc:graphicFrameChg chg="modGraphic">
          <ac:chgData name="Lee Peckover" userId="5895743b-be28-4676-8a25-8aee7e374520" providerId="ADAL" clId="{5A83E84E-7B3A-496F-A844-407E5DBF2125}" dt="2019-05-10T08:17:51.059" v="82" actId="313"/>
          <ac:graphicFrameMkLst>
            <pc:docMk/>
            <pc:sldMk cId="4170778723" sldId="409"/>
            <ac:graphicFrameMk id="18" creationId="{F7F9915B-87A4-4F04-B9D0-64FC784C1E50}"/>
          </ac:graphicFrameMkLst>
        </pc:graphicFrameChg>
      </pc:sldChg>
      <pc:sldChg chg="addSp delSp">
        <pc:chgData name="Lee Peckover" userId="5895743b-be28-4676-8a25-8aee7e374520" providerId="ADAL" clId="{5A83E84E-7B3A-496F-A844-407E5DBF2125}" dt="2019-05-10T08:05:32.643" v="53"/>
        <pc:sldMkLst>
          <pc:docMk/>
          <pc:sldMk cId="4174393829" sldId="410"/>
        </pc:sldMkLst>
        <pc:grpChg chg="del">
          <ac:chgData name="Lee Peckover" userId="5895743b-be28-4676-8a25-8aee7e374520" providerId="ADAL" clId="{5A83E84E-7B3A-496F-A844-407E5DBF2125}" dt="2019-05-10T08:04:48.799" v="36" actId="478"/>
          <ac:grpSpMkLst>
            <pc:docMk/>
            <pc:sldMk cId="4174393829" sldId="410"/>
            <ac:grpSpMk id="11" creationId="{B0A2B672-CC8F-497E-A281-20CEB95C7A20}"/>
          </ac:grpSpMkLst>
        </pc:grpChg>
        <pc:grpChg chg="add">
          <ac:chgData name="Lee Peckover" userId="5895743b-be28-4676-8a25-8aee7e374520" providerId="ADAL" clId="{5A83E84E-7B3A-496F-A844-407E5DBF2125}" dt="2019-05-10T08:05:32.643" v="53"/>
          <ac:grpSpMkLst>
            <pc:docMk/>
            <pc:sldMk cId="4174393829" sldId="410"/>
            <ac:grpSpMk id="15" creationId="{6D64B4E5-CEA7-4F0A-AC85-2DEFFCC8621C}"/>
          </ac:grpSpMkLst>
        </pc:grpChg>
      </pc:sldChg>
      <pc:sldChg chg="addSp delSp modSp">
        <pc:chgData name="Lee Peckover" userId="5895743b-be28-4676-8a25-8aee7e374520" providerId="ADAL" clId="{5A83E84E-7B3A-496F-A844-407E5DBF2125}" dt="2019-05-10T08:21:58.643" v="85" actId="33524"/>
        <pc:sldMkLst>
          <pc:docMk/>
          <pc:sldMk cId="546391826" sldId="411"/>
        </pc:sldMkLst>
        <pc:spChg chg="mod">
          <ac:chgData name="Lee Peckover" userId="5895743b-be28-4676-8a25-8aee7e374520" providerId="ADAL" clId="{5A83E84E-7B3A-496F-A844-407E5DBF2125}" dt="2019-05-10T08:21:58.643" v="85" actId="33524"/>
          <ac:spMkLst>
            <pc:docMk/>
            <pc:sldMk cId="546391826" sldId="411"/>
            <ac:spMk id="19" creationId="{5252A847-DE45-4FA3-A1F8-EEBEB845FF8E}"/>
          </ac:spMkLst>
        </pc:spChg>
        <pc:grpChg chg="del">
          <ac:chgData name="Lee Peckover" userId="5895743b-be28-4676-8a25-8aee7e374520" providerId="ADAL" clId="{5A83E84E-7B3A-496F-A844-407E5DBF2125}" dt="2019-05-10T08:04:35.683" v="32" actId="478"/>
          <ac:grpSpMkLst>
            <pc:docMk/>
            <pc:sldMk cId="546391826" sldId="411"/>
            <ac:grpSpMk id="11" creationId="{B0A2B672-CC8F-497E-A281-20CEB95C7A20}"/>
          </ac:grpSpMkLst>
        </pc:grpChg>
        <pc:grpChg chg="add">
          <ac:chgData name="Lee Peckover" userId="5895743b-be28-4676-8a25-8aee7e374520" providerId="ADAL" clId="{5A83E84E-7B3A-496F-A844-407E5DBF2125}" dt="2019-05-10T08:05:33.875" v="54"/>
          <ac:grpSpMkLst>
            <pc:docMk/>
            <pc:sldMk cId="546391826" sldId="411"/>
            <ac:grpSpMk id="15" creationId="{3AA0F9AA-3BAC-468D-A7A0-193F11D9A45F}"/>
          </ac:grpSpMkLst>
        </pc:grpChg>
      </pc:sldChg>
      <pc:sldChg chg="addSp delSp">
        <pc:chgData name="Lee Peckover" userId="5895743b-be28-4676-8a25-8aee7e374520" providerId="ADAL" clId="{5A83E84E-7B3A-496F-A844-407E5DBF2125}" dt="2019-05-10T08:05:36.123" v="56"/>
        <pc:sldMkLst>
          <pc:docMk/>
          <pc:sldMk cId="685267648" sldId="412"/>
        </pc:sldMkLst>
        <pc:grpChg chg="del">
          <ac:chgData name="Lee Peckover" userId="5895743b-be28-4676-8a25-8aee7e374520" providerId="ADAL" clId="{5A83E84E-7B3A-496F-A844-407E5DBF2125}" dt="2019-05-10T08:04:38.338" v="34" actId="478"/>
          <ac:grpSpMkLst>
            <pc:docMk/>
            <pc:sldMk cId="685267648" sldId="412"/>
            <ac:grpSpMk id="12" creationId="{A084AFEE-FCB6-4676-A394-FF5D02F2B544}"/>
          </ac:grpSpMkLst>
        </pc:grpChg>
        <pc:grpChg chg="add">
          <ac:chgData name="Lee Peckover" userId="5895743b-be28-4676-8a25-8aee7e374520" providerId="ADAL" clId="{5A83E84E-7B3A-496F-A844-407E5DBF2125}" dt="2019-05-10T08:05:36.123" v="56"/>
          <ac:grpSpMkLst>
            <pc:docMk/>
            <pc:sldMk cId="685267648" sldId="412"/>
            <ac:grpSpMk id="20" creationId="{7C636ECA-ACA7-4E75-8077-6A5A7BD5E8FA}"/>
          </ac:grpSpMkLst>
        </pc:grpChg>
      </pc:sldChg>
    </pc:docChg>
  </pc:docChgLst>
  <pc:docChgLst>
    <pc:chgData name="Liz Axup" userId="f0cf2359-c867-42e7-8ac2-6b3e19dcb7ab" providerId="ADAL" clId="{01719502-2757-4E2B-9C88-C25AE13383F2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Summer Block 2 – Properties of Shape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Regular 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and Irregular Polygons</a:t>
            </a:r>
          </a:p>
          <a:p>
            <a:pPr lvl="0" fontAlgn="base">
              <a:defRPr/>
            </a:pPr>
            <a:endParaRPr lang="en-GB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77AB15D-4523-4266-904D-78D9DE68A6E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97181999-6CF2-44C2-9C8B-8D3DF31BD4F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77A70926-E6F4-4B02-9526-BDDEAC3AA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regular pentagon.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 length of each side and the size of each angle to make sure that they are equal.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0A2C92-BB8C-44CE-ADEE-BB7B478F0E8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61AB5619-52E2-49B9-8463-CE6AD30F78E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959ECDE5-41A6-45A2-A5A3-05F68771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40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regular pentagon.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 length of each side and the size of each angle to make sure that they are equal.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B05E16-0234-406F-9662-D6B4EE06DB02}"/>
              </a:ext>
            </a:extLst>
          </p:cNvPr>
          <p:cNvSpPr/>
          <p:nvPr/>
        </p:nvSpPr>
        <p:spPr>
          <a:xfrm>
            <a:off x="665152" y="2975145"/>
            <a:ext cx="3431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should have drawn a 5-sided shape. </a:t>
            </a:r>
          </a:p>
          <a:p>
            <a:pPr lvl="0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sides should all be the same length and all angles should measure 108°.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xmlns="" id="{86C6749F-35BA-4B47-9842-9D6E0C0C1C1F}"/>
              </a:ext>
            </a:extLst>
          </p:cNvPr>
          <p:cNvSpPr/>
          <p:nvPr/>
        </p:nvSpPr>
        <p:spPr>
          <a:xfrm>
            <a:off x="4371806" y="2330782"/>
            <a:ext cx="3353981" cy="3194268"/>
          </a:xfrm>
          <a:prstGeom prst="pentagon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DCAF1F-6903-42C7-AB59-404268F27DB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EB378A4A-963E-404B-B43F-5BAE4BC12F4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3086E46-1F50-4887-8F3E-401E16CD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55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175FA2A-7737-4E9C-B1ED-A5B81023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59857"/>
              </p:ext>
            </p:extLst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xmlns="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175642"/>
                  </a:ext>
                </a:extLst>
              </a:tr>
            </a:tbl>
          </a:graphicData>
        </a:graphic>
      </p:graphicFrame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xmlns="" id="{ABFC076C-2FDE-496A-A33F-AD6A36533CC1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066A42-5411-4CD7-86BA-8332F8086D9B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xmlns="" id="{FF98480C-CAEF-417F-81EC-6456E786945F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E500D54-479E-463E-A770-C92209EFF574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7509A1D9-A82B-438C-96A8-003F6508CC06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0A011F23-47D2-47AD-919D-617B44585EC8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6D9C094-CE94-4755-B62B-1390574DA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1878335-0043-4245-BDF1-DFE3637EA974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xmlns="" id="{1C37ADDE-CC5F-4E00-AE20-405A94A5EEB7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6DFF11FB-B685-432C-B67A-CF929A2CF03C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0B3167-69E1-4809-809B-061D9A6C0CC6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594B4E9-284C-49A4-B3B9-3799A578D1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xmlns="" id="{9E92988A-5949-466C-AF55-8DB77DA363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50041F83-0E86-41EF-B8C2-35C8E5C4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32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Toni has not sorted the polygons correctly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167ECD09-E1B5-42D9-AA03-F7F3DCC51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09957"/>
              </p:ext>
            </p:extLst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xmlns="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175642"/>
                  </a:ext>
                </a:extLst>
              </a:tr>
            </a:tbl>
          </a:graphicData>
        </a:graphic>
      </p:graphicFrame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xmlns="" id="{BBC07090-D77C-41ED-81B9-7041B9EB59D1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60CB26F-DCAC-48ED-A9D8-53D433B897F4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BDB6463A-EE36-4473-AD9B-B7EAD0AFA696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5023F05-25AF-462D-8CEC-2EE6A2903374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4C350C72-0CE4-4054-B9A9-5DBA8F8D42FF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A5A8D43E-02A3-4485-B6DD-B7AF3BD08043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6EE719F-2A16-457E-8C3A-E018B4BB8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80B9FE9-78EE-431F-99B6-87BC6627798A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entagon 38">
            <a:extLst>
              <a:ext uri="{FF2B5EF4-FFF2-40B4-BE49-F238E27FC236}">
                <a16:creationId xmlns:a16="http://schemas.microsoft.com/office/drawing/2014/main" xmlns="" id="{D3A578B2-710B-4FBF-A8F1-EE8F94D6A5DC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xmlns="" id="{AD315022-3198-4D26-90B0-B011557F6D65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6210CE1-D34E-4C21-8DD4-AFA5C6DB4AEF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4A01E82-0CB4-4DF0-A1CF-CD5E895B71F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="" id="{A2FF6088-F0D4-4C8F-B162-DC0BED858C1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5941F1E-58EC-41E1-B645-058E553A3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75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Toni sorted these shapes correctly?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Toni has not sorted the polygons correctly because C and E are both irregular polygons as they have sides and angles of different sizes.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F7F9915B-87A4-4F04-B9D0-64FC784C1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56739"/>
              </p:ext>
            </p:extLst>
          </p:nvPr>
        </p:nvGraphicFramePr>
        <p:xfrm>
          <a:off x="1259151" y="1312425"/>
          <a:ext cx="6714809" cy="357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955">
                  <a:extLst>
                    <a:ext uri="{9D8B030D-6E8A-4147-A177-3AD203B41FA5}">
                      <a16:colId xmlns:a16="http://schemas.microsoft.com/office/drawing/2014/main" xmlns="" val="53893084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141419412"/>
                    </a:ext>
                  </a:extLst>
                </a:gridCol>
                <a:gridCol w="2567427">
                  <a:extLst>
                    <a:ext uri="{9D8B030D-6E8A-4147-A177-3AD203B41FA5}">
                      <a16:colId xmlns:a16="http://schemas.microsoft.com/office/drawing/2014/main" xmlns="" val="3630178523"/>
                    </a:ext>
                  </a:extLst>
                </a:gridCol>
              </a:tblGrid>
              <a:tr h="7991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Irregular Polygon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559014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Has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075063"/>
                  </a:ext>
                </a:extLst>
              </a:tr>
              <a:tr h="13875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5 sides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69539" marR="169539" marT="84769" marB="8476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4175642"/>
                  </a:ext>
                </a:extLst>
              </a:tr>
            </a:tbl>
          </a:graphicData>
        </a:graphic>
      </p:graphicFrame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xmlns="" id="{AAB66D96-087F-4F60-9AD7-6D71C0DDB0A6}"/>
              </a:ext>
            </a:extLst>
          </p:cNvPr>
          <p:cNvSpPr/>
          <p:nvPr/>
        </p:nvSpPr>
        <p:spPr>
          <a:xfrm>
            <a:off x="6294978" y="2338326"/>
            <a:ext cx="696726" cy="761202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99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BB2ED1-8EB1-4AC6-A877-978587162F3E}"/>
              </a:ext>
            </a:extLst>
          </p:cNvPr>
          <p:cNvSpPr/>
          <p:nvPr/>
        </p:nvSpPr>
        <p:spPr>
          <a:xfrm>
            <a:off x="3756012" y="3583089"/>
            <a:ext cx="525479" cy="52547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EA40DB4F-7601-4DD6-9D31-302D1F455334}"/>
              </a:ext>
            </a:extLst>
          </p:cNvPr>
          <p:cNvSpPr/>
          <p:nvPr/>
        </p:nvSpPr>
        <p:spPr>
          <a:xfrm>
            <a:off x="4348428" y="3686054"/>
            <a:ext cx="784171" cy="1109166"/>
          </a:xfrm>
          <a:prstGeom prst="diamond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9B6F7D2-63A0-4E84-B3CA-7CA94BF47423}"/>
              </a:ext>
            </a:extLst>
          </p:cNvPr>
          <p:cNvGrpSpPr/>
          <p:nvPr/>
        </p:nvGrpSpPr>
        <p:grpSpPr>
          <a:xfrm>
            <a:off x="3042513" y="3999257"/>
            <a:ext cx="940842" cy="805153"/>
            <a:chOff x="3042513" y="3999257"/>
            <a:chExt cx="940842" cy="805153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246E2672-68E8-4536-B223-2992A3DA9F73}"/>
                </a:ext>
              </a:extLst>
            </p:cNvPr>
            <p:cNvSpPr/>
            <p:nvPr/>
          </p:nvSpPr>
          <p:spPr>
            <a:xfrm>
              <a:off x="3057356" y="3999257"/>
              <a:ext cx="914400" cy="788276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DD5E93CB-BCA0-44E7-B462-A04314E3BFEB}"/>
                </a:ext>
              </a:extLst>
            </p:cNvPr>
            <p:cNvSpPr/>
            <p:nvPr/>
          </p:nvSpPr>
          <p:spPr>
            <a:xfrm>
              <a:off x="3042513" y="4566685"/>
              <a:ext cx="910872" cy="232103"/>
            </a:xfrm>
            <a:prstGeom prst="triangle">
              <a:avLst>
                <a:gd name="adj" fmla="val 50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13E247D-11FD-47B7-8569-EAE488C07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095" y="4554837"/>
              <a:ext cx="466697" cy="2495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0CD4D68-6CAE-467C-9339-D3E43991C69C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57" y="4554837"/>
              <a:ext cx="481298" cy="2495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entagon 38">
            <a:extLst>
              <a:ext uri="{FF2B5EF4-FFF2-40B4-BE49-F238E27FC236}">
                <a16:creationId xmlns:a16="http://schemas.microsoft.com/office/drawing/2014/main" xmlns="" id="{A4A99066-25F6-430A-A084-A9E4A1FBD348}"/>
              </a:ext>
            </a:extLst>
          </p:cNvPr>
          <p:cNvSpPr/>
          <p:nvPr/>
        </p:nvSpPr>
        <p:spPr>
          <a:xfrm>
            <a:off x="3568339" y="2202729"/>
            <a:ext cx="1132114" cy="1134000"/>
          </a:xfrm>
          <a:prstGeom prst="pent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xmlns="" id="{BE2193DA-2214-42B1-BD3C-6B221DF46F51}"/>
              </a:ext>
            </a:extLst>
          </p:cNvPr>
          <p:cNvSpPr/>
          <p:nvPr/>
        </p:nvSpPr>
        <p:spPr>
          <a:xfrm>
            <a:off x="5900057" y="3834237"/>
            <a:ext cx="1640114" cy="812800"/>
          </a:xfrm>
          <a:prstGeom prst="hexagon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3578119-ADED-4928-B7E3-7623D2364916}"/>
              </a:ext>
            </a:extLst>
          </p:cNvPr>
          <p:cNvSpPr txBox="1"/>
          <p:nvPr/>
        </p:nvSpPr>
        <p:spPr>
          <a:xfrm>
            <a:off x="2886323" y="4053328"/>
            <a:ext cx="2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EF3FC9E-3A0D-40E2-8D43-7E393C51AEF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22FC389E-EBA4-4643-AA68-A9E942289C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1D8894B4-CDC9-4151-9CA2-FC3545D3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77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B49014A-24A7-4B04-A660-CCB2487E9E8C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7DFF08-5F0A-4FFE-9806-3889D55260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xmlns="" id="{C9E85B97-0A1A-436D-BB94-6D92DEE1E7B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6" name="Picture 15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E03E5EA6-DE8F-49F8-BB4B-AF6EEC80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87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is incorrect…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715C42-7C57-48E3-8B3B-540D41D704CB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D64B4E5-CEA7-4F0A-AC85-2DEFFCC8621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5F27D65A-2C6E-4DAD-B96A-0E6353E4A17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9AAB12D5-54F5-4040-9DFD-B9FD54C6C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39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says: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Jade correct?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Jade is incorrect. A square is a regular polygon as it has sides of equal length and each angle measures 90°.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However, a rhombus may have 4 sides of equal length, but it does not have 4 angles of equal size.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D94FF3-2A8B-457A-A641-52F9F806F490}"/>
              </a:ext>
            </a:extLst>
          </p:cNvPr>
          <p:cNvSpPr/>
          <p:nvPr/>
        </p:nvSpPr>
        <p:spPr>
          <a:xfrm>
            <a:off x="2595715" y="2707195"/>
            <a:ext cx="1386349" cy="1386349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CD71F0-2FF8-4656-B96E-2E27AD4C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4479" flipH="1" flipV="1">
            <a:off x="5115676" y="2362536"/>
            <a:ext cx="1745866" cy="20756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806DEE-02BD-4BCE-A5F0-25B38811AE8B}"/>
              </a:ext>
            </a:extLst>
          </p:cNvPr>
          <p:cNvSpPr/>
          <p:nvPr/>
        </p:nvSpPr>
        <p:spPr>
          <a:xfrm>
            <a:off x="660505" y="1371283"/>
            <a:ext cx="7702003" cy="1145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rhombus and a square are both regular polygons because they both have sides of equal length.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A0F9AA-3BAC-468D-A7A0-193F11D9A45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3BB5DFF3-412B-4FCD-8D6C-D1A382E8DD8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8825EDA-B73B-4972-9590-0BFC5CC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39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regular polygons can you see in this shape?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E21768A-1823-4253-BA0F-9F22F083C5FB}"/>
              </a:ext>
            </a:extLst>
          </p:cNvPr>
          <p:cNvGrpSpPr>
            <a:grpSpLocks noChangeAspect="1"/>
          </p:cNvGrpSpPr>
          <p:nvPr/>
        </p:nvGrpSpPr>
        <p:grpSpPr>
          <a:xfrm>
            <a:off x="2242116" y="1974876"/>
            <a:ext cx="4659769" cy="2346867"/>
            <a:chOff x="805681" y="7281238"/>
            <a:chExt cx="18288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90699CA-2BE2-4BA3-9D10-6CD09FCAF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681" y="7281238"/>
              <a:ext cx="1828800" cy="914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234FA14-022C-4193-A8E6-DB95C85E7A6B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1720081" y="7281238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81A797-450C-4CBC-9B68-4C8AC940F47B}"/>
                </a:ext>
              </a:extLst>
            </p:cNvPr>
            <p:cNvCxnSpPr>
              <a:cxnSpLocks/>
              <a:stCxn id="26" idx="1"/>
              <a:endCxn id="26" idx="3"/>
            </p:cNvCxnSpPr>
            <p:nvPr/>
          </p:nvCxnSpPr>
          <p:spPr>
            <a:xfrm>
              <a:off x="805681" y="7738438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52DBC822-8A82-4588-94AF-53954DB65FF3}"/>
                </a:ext>
              </a:extLst>
            </p:cNvPr>
            <p:cNvSpPr/>
            <p:nvPr/>
          </p:nvSpPr>
          <p:spPr>
            <a:xfrm>
              <a:off x="1181031" y="7281238"/>
              <a:ext cx="1078100" cy="9144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5148E50-4494-49F5-BDAB-DF3B0B14E95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C01FF019-7DDA-4301-A61C-96B8906846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BA93798B-6F23-4CEC-AEE0-D31578518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01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regular polygons can you see in this shape?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regular polygons (2 regular squares and 1 regular triangle).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E21768A-1823-4253-BA0F-9F22F083C5FB}"/>
              </a:ext>
            </a:extLst>
          </p:cNvPr>
          <p:cNvGrpSpPr>
            <a:grpSpLocks noChangeAspect="1"/>
          </p:cNvGrpSpPr>
          <p:nvPr/>
        </p:nvGrpSpPr>
        <p:grpSpPr>
          <a:xfrm>
            <a:off x="2242116" y="1974876"/>
            <a:ext cx="4659769" cy="2346867"/>
            <a:chOff x="805681" y="7281238"/>
            <a:chExt cx="18288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90699CA-2BE2-4BA3-9D10-6CD09FCAF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681" y="7281238"/>
              <a:ext cx="1828800" cy="914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234FA14-022C-4193-A8E6-DB95C85E7A6B}"/>
                </a:ext>
              </a:extLst>
            </p:cNvPr>
            <p:cNvCxnSpPr>
              <a:stCxn id="26" idx="0"/>
            </p:cNvCxnSpPr>
            <p:nvPr/>
          </p:nvCxnSpPr>
          <p:spPr>
            <a:xfrm>
              <a:off x="1720081" y="7281238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81A797-450C-4CBC-9B68-4C8AC940F47B}"/>
                </a:ext>
              </a:extLst>
            </p:cNvPr>
            <p:cNvCxnSpPr>
              <a:cxnSpLocks/>
              <a:stCxn id="26" idx="1"/>
              <a:endCxn id="26" idx="3"/>
            </p:cNvCxnSpPr>
            <p:nvPr/>
          </p:nvCxnSpPr>
          <p:spPr>
            <a:xfrm>
              <a:off x="805681" y="7738438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52DBC822-8A82-4588-94AF-53954DB65FF3}"/>
                </a:ext>
              </a:extLst>
            </p:cNvPr>
            <p:cNvSpPr/>
            <p:nvPr/>
          </p:nvSpPr>
          <p:spPr>
            <a:xfrm>
              <a:off x="1181031" y="7281238"/>
              <a:ext cx="1078100" cy="914400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5BEBBF9-49B2-4BF0-93EF-CF515DE6EE5B}"/>
              </a:ext>
            </a:extLst>
          </p:cNvPr>
          <p:cNvGrpSpPr/>
          <p:nvPr/>
        </p:nvGrpSpPr>
        <p:grpSpPr>
          <a:xfrm>
            <a:off x="1223176" y="4983938"/>
            <a:ext cx="6697649" cy="907195"/>
            <a:chOff x="949699" y="5166819"/>
            <a:chExt cx="6697649" cy="9071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E8D87B8-37BE-498B-8247-1CED85FA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699" y="5166819"/>
              <a:ext cx="1774249" cy="9071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C6668A7-E70B-4587-8750-A573035C5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4582" y="5173107"/>
              <a:ext cx="1771066" cy="8975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E17EBCE-1DE6-4829-904A-11EB12F6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6282" y="5173107"/>
              <a:ext cx="1771066" cy="89755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C636ECA-ACA7-4E75-8077-6A5A7BD5E8F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582027B6-53B5-441D-AFA3-4D7C35F123F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1AA8360-A718-4321-A72A-E1F9EAA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26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these statements about polygons.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1578FE4-E2E4-4C7E-9A2C-BD49AA297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02967"/>
              </p:ext>
            </p:extLst>
          </p:nvPr>
        </p:nvGraphicFramePr>
        <p:xfrm>
          <a:off x="1012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xmlns="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xmlns="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3666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581E5F-F711-44C4-B7D0-FE674161E5D4}"/>
              </a:ext>
            </a:extLst>
          </p:cNvPr>
          <p:cNvSpPr txBox="1"/>
          <p:nvPr/>
        </p:nvSpPr>
        <p:spPr>
          <a:xfrm>
            <a:off x="2843971" y="509399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They are a closed shape (no gaps)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4FD047-FCA8-4176-86C4-0854FF250513}"/>
              </a:ext>
            </a:extLst>
          </p:cNvPr>
          <p:cNvSpPr txBox="1"/>
          <p:nvPr/>
        </p:nvSpPr>
        <p:spPr>
          <a:xfrm>
            <a:off x="3668532" y="4363188"/>
            <a:ext cx="305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They are made up of straight lines</a:t>
            </a:r>
            <a:endParaRPr lang="en-US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EA4C6-8E8F-4AFD-A802-9F2A56C996EC}"/>
              </a:ext>
            </a:extLst>
          </p:cNvPr>
          <p:cNvSpPr txBox="1"/>
          <p:nvPr/>
        </p:nvSpPr>
        <p:spPr>
          <a:xfrm>
            <a:off x="78139" y="5080367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They are 2D shapes</a:t>
            </a:r>
            <a:endParaRPr lang="en-US" sz="20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8693B9-70FF-4D53-9512-798EC209D56F}"/>
              </a:ext>
            </a:extLst>
          </p:cNvPr>
          <p:cNvSpPr txBox="1"/>
          <p:nvPr/>
        </p:nvSpPr>
        <p:spPr>
          <a:xfrm>
            <a:off x="5652538" y="5494104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They can have curved sides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D0259A-0EA1-4209-8C3A-103A8E7A65D9}"/>
              </a:ext>
            </a:extLst>
          </p:cNvPr>
          <p:cNvSpPr txBox="1"/>
          <p:nvPr/>
        </p:nvSpPr>
        <p:spPr>
          <a:xfrm>
            <a:off x="5892087" y="486501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They are 3D shapes</a:t>
            </a:r>
            <a:endParaRPr lang="en-U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6EE31F-2FD3-4C85-B239-8494C40D689E}"/>
              </a:ext>
            </a:extLst>
          </p:cNvPr>
          <p:cNvSpPr txBox="1"/>
          <p:nvPr/>
        </p:nvSpPr>
        <p:spPr>
          <a:xfrm>
            <a:off x="256669" y="5778633"/>
            <a:ext cx="359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They include open shapes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DC528A-5FE0-4AFF-900A-9CFDEABF276B}"/>
              </a:ext>
            </a:extLst>
          </p:cNvPr>
          <p:cNvSpPr txBox="1"/>
          <p:nvPr/>
        </p:nvSpPr>
        <p:spPr>
          <a:xfrm>
            <a:off x="313635" y="4378219"/>
            <a:ext cx="347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They have 5 or more sides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8E00BB-81EF-46B4-A8E2-1340EBDA321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5" name="TextBox 8">
              <a:extLst>
                <a:ext uri="{FF2B5EF4-FFF2-40B4-BE49-F238E27FC236}">
                  <a16:creationId xmlns:a16="http://schemas.microsoft.com/office/drawing/2014/main" xmlns="" id="{52EEB9CA-6F51-4B2E-9643-53C77E0A411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77C8F23-588D-4C25-8DB6-A81C52625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67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these statements about polygons.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they true or false?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1004533-2BE8-4862-9822-4299E6A3A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9935"/>
              </p:ext>
            </p:extLst>
          </p:nvPr>
        </p:nvGraphicFramePr>
        <p:xfrm>
          <a:off x="1012341" y="1554878"/>
          <a:ext cx="7119318" cy="267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659">
                  <a:extLst>
                    <a:ext uri="{9D8B030D-6E8A-4147-A177-3AD203B41FA5}">
                      <a16:colId xmlns:a16="http://schemas.microsoft.com/office/drawing/2014/main" xmlns="" val="1067714738"/>
                    </a:ext>
                  </a:extLst>
                </a:gridCol>
                <a:gridCol w="3559659">
                  <a:extLst>
                    <a:ext uri="{9D8B030D-6E8A-4147-A177-3AD203B41FA5}">
                      <a16:colId xmlns:a16="http://schemas.microsoft.com/office/drawing/2014/main" xmlns="" val="927681676"/>
                    </a:ext>
                  </a:extLst>
                </a:gridCol>
              </a:tblGrid>
              <a:tr h="44545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True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False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957459"/>
                  </a:ext>
                </a:extLst>
              </a:tr>
              <a:tr h="22272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3666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FB170D-E30F-40DE-A369-D5BE61FB3CA5}"/>
              </a:ext>
            </a:extLst>
          </p:cNvPr>
          <p:cNvSpPr txBox="1"/>
          <p:nvPr/>
        </p:nvSpPr>
        <p:spPr>
          <a:xfrm>
            <a:off x="1245899" y="202051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a closed shape (no gaps)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79FD40-F5D5-463A-BA23-FE52E7962071}"/>
              </a:ext>
            </a:extLst>
          </p:cNvPr>
          <p:cNvSpPr txBox="1"/>
          <p:nvPr/>
        </p:nvSpPr>
        <p:spPr>
          <a:xfrm>
            <a:off x="1245897" y="2807456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made up of straight lines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8C1422-9ED3-42AD-BC7D-9F98F3BA4983}"/>
              </a:ext>
            </a:extLst>
          </p:cNvPr>
          <p:cNvSpPr txBox="1"/>
          <p:nvPr/>
        </p:nvSpPr>
        <p:spPr>
          <a:xfrm>
            <a:off x="1245897" y="3592741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2D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31B4A8-5405-482F-ACAA-95DB8975C36A}"/>
              </a:ext>
            </a:extLst>
          </p:cNvPr>
          <p:cNvSpPr txBox="1"/>
          <p:nvPr/>
        </p:nvSpPr>
        <p:spPr>
          <a:xfrm>
            <a:off x="4796001" y="2947727"/>
            <a:ext cx="31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can have curved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4F8290-9BD1-4142-8640-39A83456DCB3}"/>
              </a:ext>
            </a:extLst>
          </p:cNvPr>
          <p:cNvSpPr txBox="1"/>
          <p:nvPr/>
        </p:nvSpPr>
        <p:spPr>
          <a:xfrm>
            <a:off x="4801372" y="2018342"/>
            <a:ext cx="311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3D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F72DA4-B246-4F6D-9008-A28FAF573ABB}"/>
              </a:ext>
            </a:extLst>
          </p:cNvPr>
          <p:cNvSpPr txBox="1"/>
          <p:nvPr/>
        </p:nvSpPr>
        <p:spPr>
          <a:xfrm>
            <a:off x="4560250" y="2488323"/>
            <a:ext cx="361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include open shapes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818DDA-CE87-4225-B9C9-E3EAE9EAE29D}"/>
              </a:ext>
            </a:extLst>
          </p:cNvPr>
          <p:cNvSpPr txBox="1"/>
          <p:nvPr/>
        </p:nvSpPr>
        <p:spPr>
          <a:xfrm>
            <a:off x="4635462" y="3727945"/>
            <a:ext cx="355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have 5 or more sides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7B6FD48-D3AE-49BA-A9EC-5AFB352FB00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51D6246E-2C9C-4C3C-8B7A-ED92D4CBEC9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9" name="Picture 28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706F75C-EB82-4B26-AC77-30700914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regular polygons.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5DBBAC-DB7D-46F4-9D97-BBD7B43B8053}"/>
              </a:ext>
            </a:extLst>
          </p:cNvPr>
          <p:cNvGrpSpPr/>
          <p:nvPr/>
        </p:nvGrpSpPr>
        <p:grpSpPr>
          <a:xfrm>
            <a:off x="1635075" y="1864676"/>
            <a:ext cx="5873851" cy="3710214"/>
            <a:chOff x="431044" y="910947"/>
            <a:chExt cx="2813865" cy="17773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AF3F0F-A19F-405B-A8B2-1151081A1C5C}"/>
                </a:ext>
              </a:extLst>
            </p:cNvPr>
            <p:cNvGrpSpPr/>
            <p:nvPr/>
          </p:nvGrpSpPr>
          <p:grpSpPr>
            <a:xfrm>
              <a:off x="431044" y="910947"/>
              <a:ext cx="2813865" cy="1777376"/>
              <a:chOff x="431044" y="910947"/>
              <a:chExt cx="2813865" cy="17773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F051CBA-55E1-4DB8-97E3-766D304E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044" y="910947"/>
                <a:ext cx="717331" cy="62406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E191643-2ECC-4580-9DD7-8709C1CE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264" y="1984049"/>
                <a:ext cx="807971" cy="70427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D53191C-B940-4CF4-B3B7-5148A286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138" y="1308395"/>
                <a:ext cx="675654" cy="675654"/>
              </a:xfrm>
              <a:prstGeom prst="rect">
                <a:avLst/>
              </a:prstGeom>
            </p:spPr>
          </p:pic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xmlns="" id="{5F2D7A75-0F61-470A-8A00-779D83825B6C}"/>
                  </a:ext>
                </a:extLst>
              </p:cNvPr>
              <p:cNvSpPr/>
              <p:nvPr/>
            </p:nvSpPr>
            <p:spPr>
              <a:xfrm rot="10800000">
                <a:off x="2322095" y="918703"/>
                <a:ext cx="922814" cy="459554"/>
              </a:xfrm>
              <a:prstGeom prst="trapezoid">
                <a:avLst>
                  <a:gd name="adj" fmla="val 42826"/>
                </a:avLst>
              </a:prstGeom>
              <a:solidFill>
                <a:srgbClr val="F1CF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785C1F-80D1-4E88-A19F-03503CCFC5FC}"/>
                </a:ext>
              </a:extLst>
            </p:cNvPr>
            <p:cNvSpPr/>
            <p:nvPr/>
          </p:nvSpPr>
          <p:spPr>
            <a:xfrm flipH="1">
              <a:off x="622681" y="2003940"/>
              <a:ext cx="830005" cy="624064"/>
            </a:xfrm>
            <a:prstGeom prst="parallelogram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2E44A4-4F76-4E41-B864-C6E6FC309C9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A7210F23-AE20-4B3B-A290-45F6A6B6766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A4D639A-50E0-4608-89F7-E1AA1AA2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regular polygons.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5DBBAC-DB7D-46F4-9D97-BBD7B43B8053}"/>
              </a:ext>
            </a:extLst>
          </p:cNvPr>
          <p:cNvGrpSpPr/>
          <p:nvPr/>
        </p:nvGrpSpPr>
        <p:grpSpPr>
          <a:xfrm>
            <a:off x="1635075" y="1864676"/>
            <a:ext cx="5873851" cy="3710214"/>
            <a:chOff x="431044" y="910947"/>
            <a:chExt cx="2813865" cy="17773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AF3F0F-A19F-405B-A8B2-1151081A1C5C}"/>
                </a:ext>
              </a:extLst>
            </p:cNvPr>
            <p:cNvGrpSpPr/>
            <p:nvPr/>
          </p:nvGrpSpPr>
          <p:grpSpPr>
            <a:xfrm>
              <a:off x="431044" y="910947"/>
              <a:ext cx="2813865" cy="1777376"/>
              <a:chOff x="431044" y="910947"/>
              <a:chExt cx="2813865" cy="17773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F051CBA-55E1-4DB8-97E3-766D304E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044" y="910947"/>
                <a:ext cx="717331" cy="62406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E191643-2ECC-4580-9DD7-8709C1CE0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264" y="1984049"/>
                <a:ext cx="807971" cy="70427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D53191C-B940-4CF4-B3B7-5148A286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138" y="1308395"/>
                <a:ext cx="675654" cy="675654"/>
              </a:xfrm>
              <a:prstGeom prst="rect">
                <a:avLst/>
              </a:prstGeom>
            </p:spPr>
          </p:pic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xmlns="" id="{5F2D7A75-0F61-470A-8A00-779D83825B6C}"/>
                  </a:ext>
                </a:extLst>
              </p:cNvPr>
              <p:cNvSpPr/>
              <p:nvPr/>
            </p:nvSpPr>
            <p:spPr>
              <a:xfrm rot="10800000">
                <a:off x="2322095" y="918703"/>
                <a:ext cx="922814" cy="459554"/>
              </a:xfrm>
              <a:prstGeom prst="trapezoid">
                <a:avLst>
                  <a:gd name="adj" fmla="val 42826"/>
                </a:avLst>
              </a:prstGeom>
              <a:solidFill>
                <a:srgbClr val="F1CFE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785C1F-80D1-4E88-A19F-03503CCFC5FC}"/>
                </a:ext>
              </a:extLst>
            </p:cNvPr>
            <p:cNvSpPr/>
            <p:nvPr/>
          </p:nvSpPr>
          <p:spPr>
            <a:xfrm flipH="1">
              <a:off x="622681" y="2003940"/>
              <a:ext cx="830005" cy="624064"/>
            </a:xfrm>
            <a:prstGeom prst="parallelogram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2502612-4A85-44C7-8367-FCBB21909D12}"/>
              </a:ext>
            </a:extLst>
          </p:cNvPr>
          <p:cNvSpPr/>
          <p:nvPr/>
        </p:nvSpPr>
        <p:spPr>
          <a:xfrm>
            <a:off x="1390627" y="1585219"/>
            <a:ext cx="1984195" cy="18607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DEB2A29-D05B-43AA-B2CC-B922690FCF54}"/>
              </a:ext>
            </a:extLst>
          </p:cNvPr>
          <p:cNvSpPr/>
          <p:nvPr/>
        </p:nvSpPr>
        <p:spPr>
          <a:xfrm>
            <a:off x="5114671" y="3952567"/>
            <a:ext cx="2298852" cy="20996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B7FFE8-3B94-407F-955F-4473537F61E1}"/>
              </a:ext>
            </a:extLst>
          </p:cNvPr>
          <p:cNvSpPr/>
          <p:nvPr/>
        </p:nvSpPr>
        <p:spPr>
          <a:xfrm>
            <a:off x="3541885" y="2349044"/>
            <a:ext cx="2143042" cy="20996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DF36DDF-F5EC-434A-AE41-8E5378C7C13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8" name="TextBox 8">
              <a:extLst>
                <a:ext uri="{FF2B5EF4-FFF2-40B4-BE49-F238E27FC236}">
                  <a16:creationId xmlns:a16="http://schemas.microsoft.com/office/drawing/2014/main" xmlns="" id="{A83F520F-9BEE-4EB4-9323-E4E8BC9A597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B0E7096A-A267-4041-88D9-D2D642021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15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name of this shape.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and a protractor to decide whether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a regular or irregular polygon.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D07B4E-8CA5-4A31-888F-7B9E5BF8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56" y="2317329"/>
            <a:ext cx="3752887" cy="32592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4BB3FE5-6C0F-4D4B-A036-CB4B2499BA6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31E3E264-76A7-4389-A945-C0AE3E6A992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9F0C4C6-4304-4632-BDE7-D5B1C0C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75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name of this shape.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ruler and a protractor to decide whether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a regular or irregular polygon.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 hexagon. It is a regular polygon.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D07B4E-8CA5-4A31-888F-7B9E5BF8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56" y="2317329"/>
            <a:ext cx="3752887" cy="32592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56D870-2704-4529-8BC2-2CE94B61CC6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B6813420-3C77-4EB9-B509-455F9A614D3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3F242EB-200D-4419-A78E-B86383D66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68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a regular octagon.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1691E2E0-D7B2-49ED-95FB-DF0B4539C0E2}"/>
              </a:ext>
            </a:extLst>
          </p:cNvPr>
          <p:cNvSpPr/>
          <p:nvPr/>
        </p:nvSpPr>
        <p:spPr>
          <a:xfrm rot="18919221">
            <a:off x="2978075" y="1869840"/>
            <a:ext cx="3187852" cy="2735894"/>
          </a:xfrm>
          <a:prstGeom prst="snip2DiagRect">
            <a:avLst>
              <a:gd name="adj1" fmla="val 31212"/>
              <a:gd name="adj2" fmla="val 42596"/>
            </a:avLst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6BC0C8-823C-4D2C-BB98-E3B9A44DE9F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BB3A2B23-9E8B-4BEE-848A-FE4DE0951A6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8DF5F043-F999-423C-8312-7D1DD8E1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54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a regular octagon.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</a:t>
            </a:r>
          </a:p>
          <a:p>
            <a:pPr lvl="0" algn="ctr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an irregular octagon as there are angles and sides of different lengths.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1691E2E0-D7B2-49ED-95FB-DF0B4539C0E2}"/>
              </a:ext>
            </a:extLst>
          </p:cNvPr>
          <p:cNvSpPr/>
          <p:nvPr/>
        </p:nvSpPr>
        <p:spPr>
          <a:xfrm rot="18919221">
            <a:off x="2978075" y="1869840"/>
            <a:ext cx="3187852" cy="2735894"/>
          </a:xfrm>
          <a:prstGeom prst="snip2DiagRect">
            <a:avLst>
              <a:gd name="adj1" fmla="val 31212"/>
              <a:gd name="adj2" fmla="val 42596"/>
            </a:avLst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726491-A0B2-42F7-B814-A07F59A91F3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FC92799D-AADE-4C13-8E65-006F6815179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206A8927-0AFE-4F6A-ADB0-B227D52F2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67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0f0ae0ff-29c4-4766-b250-c1a9bee8d4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A6750-C651-41AF-A305-2D0CDAE1D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720</Words>
  <Application>Microsoft Office PowerPoint</Application>
  <PresentationFormat>On-screen Show (4:3)</PresentationFormat>
  <Paragraphs>290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Sevcan Sevinc</cp:lastModifiedBy>
  <cp:revision>71</cp:revision>
  <dcterms:created xsi:type="dcterms:W3CDTF">2018-03-17T10:08:43Z</dcterms:created>
  <dcterms:modified xsi:type="dcterms:W3CDTF">2020-06-17T13:13:18Z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