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68" r:id="rId2"/>
  </p:sldMasterIdLst>
  <p:notesMasterIdLst>
    <p:notesMasterId r:id="rId18"/>
  </p:notesMasterIdLst>
  <p:handoutMasterIdLst>
    <p:handoutMasterId r:id="rId19"/>
  </p:handoutMasterIdLst>
  <p:sldIdLst>
    <p:sldId id="258" r:id="rId3"/>
    <p:sldId id="285" r:id="rId4"/>
    <p:sldId id="279" r:id="rId5"/>
    <p:sldId id="280" r:id="rId6"/>
    <p:sldId id="281" r:id="rId7"/>
    <p:sldId id="282" r:id="rId8"/>
    <p:sldId id="283" r:id="rId9"/>
    <p:sldId id="284" r:id="rId10"/>
    <p:sldId id="273" r:id="rId11"/>
    <p:sldId id="275" r:id="rId12"/>
    <p:sldId id="264" r:id="rId13"/>
    <p:sldId id="270" r:id="rId14"/>
    <p:sldId id="271" r:id="rId15"/>
    <p:sldId id="277" r:id="rId16"/>
    <p:sldId id="276" r:id="rId17"/>
  </p:sldIdLst>
  <p:sldSz cx="9144000" cy="6858000" type="screen4x3"/>
  <p:notesSz cx="6858000" cy="9144000"/>
  <p:embeddedFontLst>
    <p:embeddedFont>
      <p:font typeface="Candara" pitchFamily="34" charset="0"/>
      <p:regular r:id="rId20"/>
      <p:bold r:id="rId21"/>
      <p:italic r:id="rId22"/>
      <p:boldItalic r:id="rId23"/>
    </p:embeddedFont>
    <p:embeddedFont>
      <p:font typeface="Calibri" pitchFamily="34" charset="0"/>
      <p:regular r:id="rId24"/>
      <p:bold r:id="rId25"/>
      <p:italic r:id="rId26"/>
      <p:boldItalic r:id="rId27"/>
    </p:embeddedFont>
    <p:embeddedFont>
      <p:font typeface="Sassoon Infant Rg" charset="0"/>
      <p:regular r:id="rId28"/>
    </p:embeddedFont>
    <p:embeddedFont>
      <p:font typeface="Comic Sans MS" pitchFamily="66" charset="0"/>
      <p:regular r:id="rId29"/>
      <p:bold r:id="rId30"/>
    </p:embeddedFont>
    <p:embeddedFont>
      <p:font typeface="Twinkl" charset="0"/>
      <p:regular r:id="rId31"/>
      <p:bold r:id="rId32"/>
    </p:embeddedFont>
    <p:embeddedFont>
      <p:font typeface="Twinkl SemiBold" charset="0"/>
      <p:bold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90"/>
    <a:srgbClr val="006057"/>
    <a:srgbClr val="00E6D0"/>
    <a:srgbClr val="DD2B3E"/>
    <a:srgbClr val="ECD995"/>
    <a:srgbClr val="DE1E5A"/>
    <a:srgbClr val="18A0DB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666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296" y="60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CA4FE66-47AE-4E6C-89E9-38CAA7462F15}" type="slidenum">
              <a:rPr lang="en-GB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315235D-E3D1-4B38-BF3B-48D6BBC0CF9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7909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E7E912B1-F29F-4AFE-835D-41008BF139E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92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52C5438-802F-46D9-B474-E836E9F622F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7256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2644250B-94AA-45E7-AEB7-20517E3FAF3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890491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B8D51B-CDB7-42C8-B155-8590D196946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47625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40289C5-BFC3-4D2D-B9A9-C003D06F0F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75390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310667D-7013-4106-82A4-EF4843ED520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8459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7E0C61A-D16F-4000-8BBF-6C0E08D086D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1772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0BA7A770-E46F-4C28-B0EF-F7986FC614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049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700 w 2706"/>
              <a:gd name="T1" fmla="*/ 0 h 640"/>
              <a:gd name="T2" fmla="*/ 2700 w 2706"/>
              <a:gd name="T3" fmla="*/ 0 h 640"/>
              <a:gd name="T4" fmla="*/ 2586 w 2706"/>
              <a:gd name="T5" fmla="*/ 18 h 640"/>
              <a:gd name="T6" fmla="*/ 2470 w 2706"/>
              <a:gd name="T7" fmla="*/ 38 h 640"/>
              <a:gd name="T8" fmla="*/ 2352 w 2706"/>
              <a:gd name="T9" fmla="*/ 60 h 640"/>
              <a:gd name="T10" fmla="*/ 2230 w 2706"/>
              <a:gd name="T11" fmla="*/ 82 h 640"/>
              <a:gd name="T12" fmla="*/ 2106 w 2706"/>
              <a:gd name="T13" fmla="*/ 108 h 640"/>
              <a:gd name="T14" fmla="*/ 1978 w 2706"/>
              <a:gd name="T15" fmla="*/ 134 h 640"/>
              <a:gd name="T16" fmla="*/ 1848 w 2706"/>
              <a:gd name="T17" fmla="*/ 164 h 640"/>
              <a:gd name="T18" fmla="*/ 1714 w 2706"/>
              <a:gd name="T19" fmla="*/ 194 h 640"/>
              <a:gd name="T20" fmla="*/ 1714 w 2706"/>
              <a:gd name="T21" fmla="*/ 194 h 640"/>
              <a:gd name="T22" fmla="*/ 1472 w 2706"/>
              <a:gd name="T23" fmla="*/ 252 h 640"/>
              <a:gd name="T24" fmla="*/ 1236 w 2706"/>
              <a:gd name="T25" fmla="*/ 304 h 640"/>
              <a:gd name="T26" fmla="*/ 1010 w 2706"/>
              <a:gd name="T27" fmla="*/ 352 h 640"/>
              <a:gd name="T28" fmla="*/ 792 w 2706"/>
              <a:gd name="T29" fmla="*/ 398 h 640"/>
              <a:gd name="T30" fmla="*/ 584 w 2706"/>
              <a:gd name="T31" fmla="*/ 438 h 640"/>
              <a:gd name="T32" fmla="*/ 382 w 2706"/>
              <a:gd name="T33" fmla="*/ 474 h 640"/>
              <a:gd name="T34" fmla="*/ 188 w 2706"/>
              <a:gd name="T35" fmla="*/ 508 h 640"/>
              <a:gd name="T36" fmla="*/ 0 w 2706"/>
              <a:gd name="T37" fmla="*/ 538 h 640"/>
              <a:gd name="T38" fmla="*/ 0 w 2706"/>
              <a:gd name="T39" fmla="*/ 538 h 640"/>
              <a:gd name="T40" fmla="*/ 130 w 2706"/>
              <a:gd name="T41" fmla="*/ 556 h 640"/>
              <a:gd name="T42" fmla="*/ 254 w 2706"/>
              <a:gd name="T43" fmla="*/ 572 h 640"/>
              <a:gd name="T44" fmla="*/ 374 w 2706"/>
              <a:gd name="T45" fmla="*/ 586 h 640"/>
              <a:gd name="T46" fmla="*/ 492 w 2706"/>
              <a:gd name="T47" fmla="*/ 598 h 640"/>
              <a:gd name="T48" fmla="*/ 606 w 2706"/>
              <a:gd name="T49" fmla="*/ 610 h 640"/>
              <a:gd name="T50" fmla="*/ 716 w 2706"/>
              <a:gd name="T51" fmla="*/ 618 h 640"/>
              <a:gd name="T52" fmla="*/ 822 w 2706"/>
              <a:gd name="T53" fmla="*/ 626 h 640"/>
              <a:gd name="T54" fmla="*/ 926 w 2706"/>
              <a:gd name="T55" fmla="*/ 632 h 640"/>
              <a:gd name="T56" fmla="*/ 1028 w 2706"/>
              <a:gd name="T57" fmla="*/ 636 h 640"/>
              <a:gd name="T58" fmla="*/ 1126 w 2706"/>
              <a:gd name="T59" fmla="*/ 638 h 640"/>
              <a:gd name="T60" fmla="*/ 1220 w 2706"/>
              <a:gd name="T61" fmla="*/ 640 h 640"/>
              <a:gd name="T62" fmla="*/ 1312 w 2706"/>
              <a:gd name="T63" fmla="*/ 640 h 640"/>
              <a:gd name="T64" fmla="*/ 1402 w 2706"/>
              <a:gd name="T65" fmla="*/ 638 h 640"/>
              <a:gd name="T66" fmla="*/ 1490 w 2706"/>
              <a:gd name="T67" fmla="*/ 636 h 640"/>
              <a:gd name="T68" fmla="*/ 1574 w 2706"/>
              <a:gd name="T69" fmla="*/ 632 h 640"/>
              <a:gd name="T70" fmla="*/ 1656 w 2706"/>
              <a:gd name="T71" fmla="*/ 626 h 640"/>
              <a:gd name="T72" fmla="*/ 1734 w 2706"/>
              <a:gd name="T73" fmla="*/ 620 h 640"/>
              <a:gd name="T74" fmla="*/ 1812 w 2706"/>
              <a:gd name="T75" fmla="*/ 612 h 640"/>
              <a:gd name="T76" fmla="*/ 1886 w 2706"/>
              <a:gd name="T77" fmla="*/ 602 h 640"/>
              <a:gd name="T78" fmla="*/ 1960 w 2706"/>
              <a:gd name="T79" fmla="*/ 592 h 640"/>
              <a:gd name="T80" fmla="*/ 2030 w 2706"/>
              <a:gd name="T81" fmla="*/ 580 h 640"/>
              <a:gd name="T82" fmla="*/ 2100 w 2706"/>
              <a:gd name="T83" fmla="*/ 568 h 640"/>
              <a:gd name="T84" fmla="*/ 2166 w 2706"/>
              <a:gd name="T85" fmla="*/ 554 h 640"/>
              <a:gd name="T86" fmla="*/ 2232 w 2706"/>
              <a:gd name="T87" fmla="*/ 540 h 640"/>
              <a:gd name="T88" fmla="*/ 2296 w 2706"/>
              <a:gd name="T89" fmla="*/ 524 h 640"/>
              <a:gd name="T90" fmla="*/ 2358 w 2706"/>
              <a:gd name="T91" fmla="*/ 508 h 640"/>
              <a:gd name="T92" fmla="*/ 2418 w 2706"/>
              <a:gd name="T93" fmla="*/ 490 h 640"/>
              <a:gd name="T94" fmla="*/ 2478 w 2706"/>
              <a:gd name="T95" fmla="*/ 472 h 640"/>
              <a:gd name="T96" fmla="*/ 2592 w 2706"/>
              <a:gd name="T97" fmla="*/ 432 h 640"/>
              <a:gd name="T98" fmla="*/ 2702 w 2706"/>
              <a:gd name="T99" fmla="*/ 390 h 640"/>
              <a:gd name="T100" fmla="*/ 2702 w 2706"/>
              <a:gd name="T101" fmla="*/ 390 h 640"/>
              <a:gd name="T102" fmla="*/ 2706 w 2706"/>
              <a:gd name="T103" fmla="*/ 388 h 640"/>
              <a:gd name="T104" fmla="*/ 2706 w 2706"/>
              <a:gd name="T105" fmla="*/ 388 h 640"/>
              <a:gd name="T106" fmla="*/ 2706 w 2706"/>
              <a:gd name="T107" fmla="*/ 0 h 640"/>
              <a:gd name="T108" fmla="*/ 2706 w 2706"/>
              <a:gd name="T109" fmla="*/ 0 h 640"/>
              <a:gd name="T110" fmla="*/ 2700 w 2706"/>
              <a:gd name="T111" fmla="*/ 0 h 640"/>
              <a:gd name="T112" fmla="*/ 2700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5216 w 5216"/>
              <a:gd name="T1" fmla="*/ 714 h 762"/>
              <a:gd name="T2" fmla="*/ 4984 w 5216"/>
              <a:gd name="T3" fmla="*/ 686 h 762"/>
              <a:gd name="T4" fmla="*/ 4478 w 5216"/>
              <a:gd name="T5" fmla="*/ 610 h 762"/>
              <a:gd name="T6" fmla="*/ 3914 w 5216"/>
              <a:gd name="T7" fmla="*/ 508 h 762"/>
              <a:gd name="T8" fmla="*/ 3286 w 5216"/>
              <a:gd name="T9" fmla="*/ 374 h 762"/>
              <a:gd name="T10" fmla="*/ 2946 w 5216"/>
              <a:gd name="T11" fmla="*/ 296 h 762"/>
              <a:gd name="T12" fmla="*/ 2682 w 5216"/>
              <a:gd name="T13" fmla="*/ 236 h 762"/>
              <a:gd name="T14" fmla="*/ 2430 w 5216"/>
              <a:gd name="T15" fmla="*/ 184 h 762"/>
              <a:gd name="T16" fmla="*/ 2190 w 5216"/>
              <a:gd name="T17" fmla="*/ 140 h 762"/>
              <a:gd name="T18" fmla="*/ 1960 w 5216"/>
              <a:gd name="T19" fmla="*/ 102 h 762"/>
              <a:gd name="T20" fmla="*/ 1740 w 5216"/>
              <a:gd name="T21" fmla="*/ 72 h 762"/>
              <a:gd name="T22" fmla="*/ 1334 w 5216"/>
              <a:gd name="T23" fmla="*/ 28 h 762"/>
              <a:gd name="T24" fmla="*/ 970 w 5216"/>
              <a:gd name="T25" fmla="*/ 4 h 762"/>
              <a:gd name="T26" fmla="*/ 644 w 5216"/>
              <a:gd name="T27" fmla="*/ 0 h 762"/>
              <a:gd name="T28" fmla="*/ 358 w 5216"/>
              <a:gd name="T29" fmla="*/ 10 h 762"/>
              <a:gd name="T30" fmla="*/ 110 w 5216"/>
              <a:gd name="T31" fmla="*/ 32 h 762"/>
              <a:gd name="T32" fmla="*/ 0 w 5216"/>
              <a:gd name="T33" fmla="*/ 48 h 762"/>
              <a:gd name="T34" fmla="*/ 314 w 5216"/>
              <a:gd name="T35" fmla="*/ 86 h 762"/>
              <a:gd name="T36" fmla="*/ 652 w 5216"/>
              <a:gd name="T37" fmla="*/ 140 h 762"/>
              <a:gd name="T38" fmla="*/ 1014 w 5216"/>
              <a:gd name="T39" fmla="*/ 210 h 762"/>
              <a:gd name="T40" fmla="*/ 1402 w 5216"/>
              <a:gd name="T41" fmla="*/ 296 h 762"/>
              <a:gd name="T42" fmla="*/ 1756 w 5216"/>
              <a:gd name="T43" fmla="*/ 378 h 762"/>
              <a:gd name="T44" fmla="*/ 2408 w 5216"/>
              <a:gd name="T45" fmla="*/ 516 h 762"/>
              <a:gd name="T46" fmla="*/ 2708 w 5216"/>
              <a:gd name="T47" fmla="*/ 572 h 762"/>
              <a:gd name="T48" fmla="*/ 2992 w 5216"/>
              <a:gd name="T49" fmla="*/ 620 h 762"/>
              <a:gd name="T50" fmla="*/ 3260 w 5216"/>
              <a:gd name="T51" fmla="*/ 662 h 762"/>
              <a:gd name="T52" fmla="*/ 3512 w 5216"/>
              <a:gd name="T53" fmla="*/ 694 h 762"/>
              <a:gd name="T54" fmla="*/ 3750 w 5216"/>
              <a:gd name="T55" fmla="*/ 722 h 762"/>
              <a:gd name="T56" fmla="*/ 3974 w 5216"/>
              <a:gd name="T57" fmla="*/ 740 h 762"/>
              <a:gd name="T58" fmla="*/ 4184 w 5216"/>
              <a:gd name="T59" fmla="*/ 754 h 762"/>
              <a:gd name="T60" fmla="*/ 4384 w 5216"/>
              <a:gd name="T61" fmla="*/ 762 h 762"/>
              <a:gd name="T62" fmla="*/ 4570 w 5216"/>
              <a:gd name="T63" fmla="*/ 762 h 762"/>
              <a:gd name="T64" fmla="*/ 4746 w 5216"/>
              <a:gd name="T65" fmla="*/ 758 h 762"/>
              <a:gd name="T66" fmla="*/ 4912 w 5216"/>
              <a:gd name="T67" fmla="*/ 748 h 762"/>
              <a:gd name="T68" fmla="*/ 5068 w 5216"/>
              <a:gd name="T69" fmla="*/ 732 h 762"/>
              <a:gd name="T70" fmla="*/ 5216 w 5216"/>
              <a:gd name="T71" fmla="*/ 714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70 h 694"/>
              <a:gd name="T2" fmla="*/ 0 w 5144"/>
              <a:gd name="T3" fmla="*/ 70 h 694"/>
              <a:gd name="T4" fmla="*/ 18 w 5144"/>
              <a:gd name="T5" fmla="*/ 66 h 694"/>
              <a:gd name="T6" fmla="*/ 72 w 5144"/>
              <a:gd name="T7" fmla="*/ 56 h 694"/>
              <a:gd name="T8" fmla="*/ 164 w 5144"/>
              <a:gd name="T9" fmla="*/ 42 h 694"/>
              <a:gd name="T10" fmla="*/ 224 w 5144"/>
              <a:gd name="T11" fmla="*/ 34 h 694"/>
              <a:gd name="T12" fmla="*/ 294 w 5144"/>
              <a:gd name="T13" fmla="*/ 26 h 694"/>
              <a:gd name="T14" fmla="*/ 372 w 5144"/>
              <a:gd name="T15" fmla="*/ 20 h 694"/>
              <a:gd name="T16" fmla="*/ 462 w 5144"/>
              <a:gd name="T17" fmla="*/ 14 h 694"/>
              <a:gd name="T18" fmla="*/ 560 w 5144"/>
              <a:gd name="T19" fmla="*/ 8 h 694"/>
              <a:gd name="T20" fmla="*/ 670 w 5144"/>
              <a:gd name="T21" fmla="*/ 4 h 694"/>
              <a:gd name="T22" fmla="*/ 790 w 5144"/>
              <a:gd name="T23" fmla="*/ 2 h 694"/>
              <a:gd name="T24" fmla="*/ 920 w 5144"/>
              <a:gd name="T25" fmla="*/ 0 h 694"/>
              <a:gd name="T26" fmla="*/ 1060 w 5144"/>
              <a:gd name="T27" fmla="*/ 2 h 694"/>
              <a:gd name="T28" fmla="*/ 1210 w 5144"/>
              <a:gd name="T29" fmla="*/ 6 h 694"/>
              <a:gd name="T30" fmla="*/ 1372 w 5144"/>
              <a:gd name="T31" fmla="*/ 14 h 694"/>
              <a:gd name="T32" fmla="*/ 1544 w 5144"/>
              <a:gd name="T33" fmla="*/ 24 h 694"/>
              <a:gd name="T34" fmla="*/ 1726 w 5144"/>
              <a:gd name="T35" fmla="*/ 40 h 694"/>
              <a:gd name="T36" fmla="*/ 1920 w 5144"/>
              <a:gd name="T37" fmla="*/ 58 h 694"/>
              <a:gd name="T38" fmla="*/ 2126 w 5144"/>
              <a:gd name="T39" fmla="*/ 80 h 694"/>
              <a:gd name="T40" fmla="*/ 2342 w 5144"/>
              <a:gd name="T41" fmla="*/ 106 h 694"/>
              <a:gd name="T42" fmla="*/ 2570 w 5144"/>
              <a:gd name="T43" fmla="*/ 138 h 694"/>
              <a:gd name="T44" fmla="*/ 2808 w 5144"/>
              <a:gd name="T45" fmla="*/ 174 h 694"/>
              <a:gd name="T46" fmla="*/ 3058 w 5144"/>
              <a:gd name="T47" fmla="*/ 216 h 694"/>
              <a:gd name="T48" fmla="*/ 3320 w 5144"/>
              <a:gd name="T49" fmla="*/ 266 h 694"/>
              <a:gd name="T50" fmla="*/ 3594 w 5144"/>
              <a:gd name="T51" fmla="*/ 320 h 694"/>
              <a:gd name="T52" fmla="*/ 3880 w 5144"/>
              <a:gd name="T53" fmla="*/ 380 h 694"/>
              <a:gd name="T54" fmla="*/ 4178 w 5144"/>
              <a:gd name="T55" fmla="*/ 448 h 694"/>
              <a:gd name="T56" fmla="*/ 4488 w 5144"/>
              <a:gd name="T57" fmla="*/ 522 h 694"/>
              <a:gd name="T58" fmla="*/ 4810 w 5144"/>
              <a:gd name="T59" fmla="*/ 604 h 694"/>
              <a:gd name="T60" fmla="*/ 5144 w 5144"/>
              <a:gd name="T61" fmla="*/ 694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584 h 584"/>
              <a:gd name="T2" fmla="*/ 0 w 3112"/>
              <a:gd name="T3" fmla="*/ 584 h 584"/>
              <a:gd name="T4" fmla="*/ 90 w 3112"/>
              <a:gd name="T5" fmla="*/ 560 h 584"/>
              <a:gd name="T6" fmla="*/ 336 w 3112"/>
              <a:gd name="T7" fmla="*/ 498 h 584"/>
              <a:gd name="T8" fmla="*/ 506 w 3112"/>
              <a:gd name="T9" fmla="*/ 456 h 584"/>
              <a:gd name="T10" fmla="*/ 702 w 3112"/>
              <a:gd name="T11" fmla="*/ 410 h 584"/>
              <a:gd name="T12" fmla="*/ 920 w 3112"/>
              <a:gd name="T13" fmla="*/ 360 h 584"/>
              <a:gd name="T14" fmla="*/ 1154 w 3112"/>
              <a:gd name="T15" fmla="*/ 306 h 584"/>
              <a:gd name="T16" fmla="*/ 1402 w 3112"/>
              <a:gd name="T17" fmla="*/ 254 h 584"/>
              <a:gd name="T18" fmla="*/ 1656 w 3112"/>
              <a:gd name="T19" fmla="*/ 202 h 584"/>
              <a:gd name="T20" fmla="*/ 1916 w 3112"/>
              <a:gd name="T21" fmla="*/ 154 h 584"/>
              <a:gd name="T22" fmla="*/ 2174 w 3112"/>
              <a:gd name="T23" fmla="*/ 108 h 584"/>
              <a:gd name="T24" fmla="*/ 2302 w 3112"/>
              <a:gd name="T25" fmla="*/ 88 h 584"/>
              <a:gd name="T26" fmla="*/ 2426 w 3112"/>
              <a:gd name="T27" fmla="*/ 68 h 584"/>
              <a:gd name="T28" fmla="*/ 2550 w 3112"/>
              <a:gd name="T29" fmla="*/ 52 h 584"/>
              <a:gd name="T30" fmla="*/ 2670 w 3112"/>
              <a:gd name="T31" fmla="*/ 36 h 584"/>
              <a:gd name="T32" fmla="*/ 2788 w 3112"/>
              <a:gd name="T33" fmla="*/ 24 h 584"/>
              <a:gd name="T34" fmla="*/ 2900 w 3112"/>
              <a:gd name="T35" fmla="*/ 14 h 584"/>
              <a:gd name="T36" fmla="*/ 3008 w 3112"/>
              <a:gd name="T37" fmla="*/ 6 h 584"/>
              <a:gd name="T38" fmla="*/ 3112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8192 w 8196"/>
              <a:gd name="T1" fmla="*/ 512 h 1192"/>
              <a:gd name="T2" fmla="*/ 8040 w 8196"/>
              <a:gd name="T3" fmla="*/ 570 h 1192"/>
              <a:gd name="T4" fmla="*/ 7878 w 8196"/>
              <a:gd name="T5" fmla="*/ 620 h 1192"/>
              <a:gd name="T6" fmla="*/ 7706 w 8196"/>
              <a:gd name="T7" fmla="*/ 666 h 1192"/>
              <a:gd name="T8" fmla="*/ 7522 w 8196"/>
              <a:gd name="T9" fmla="*/ 702 h 1192"/>
              <a:gd name="T10" fmla="*/ 7322 w 8196"/>
              <a:gd name="T11" fmla="*/ 730 h 1192"/>
              <a:gd name="T12" fmla="*/ 7106 w 8196"/>
              <a:gd name="T13" fmla="*/ 750 h 1192"/>
              <a:gd name="T14" fmla="*/ 6872 w 8196"/>
              <a:gd name="T15" fmla="*/ 762 h 1192"/>
              <a:gd name="T16" fmla="*/ 6618 w 8196"/>
              <a:gd name="T17" fmla="*/ 760 h 1192"/>
              <a:gd name="T18" fmla="*/ 6342 w 8196"/>
              <a:gd name="T19" fmla="*/ 750 h 1192"/>
              <a:gd name="T20" fmla="*/ 6042 w 8196"/>
              <a:gd name="T21" fmla="*/ 726 h 1192"/>
              <a:gd name="T22" fmla="*/ 5716 w 8196"/>
              <a:gd name="T23" fmla="*/ 690 h 1192"/>
              <a:gd name="T24" fmla="*/ 5364 w 8196"/>
              <a:gd name="T25" fmla="*/ 642 h 1192"/>
              <a:gd name="T26" fmla="*/ 4982 w 8196"/>
              <a:gd name="T27" fmla="*/ 578 h 1192"/>
              <a:gd name="T28" fmla="*/ 4568 w 8196"/>
              <a:gd name="T29" fmla="*/ 500 h 1192"/>
              <a:gd name="T30" fmla="*/ 4122 w 8196"/>
              <a:gd name="T31" fmla="*/ 406 h 1192"/>
              <a:gd name="T32" fmla="*/ 3640 w 8196"/>
              <a:gd name="T33" fmla="*/ 296 h 1192"/>
              <a:gd name="T34" fmla="*/ 3396 w 8196"/>
              <a:gd name="T35" fmla="*/ 240 h 1192"/>
              <a:gd name="T36" fmla="*/ 2934 w 8196"/>
              <a:gd name="T37" fmla="*/ 148 h 1192"/>
              <a:gd name="T38" fmla="*/ 2512 w 8196"/>
              <a:gd name="T39" fmla="*/ 82 h 1192"/>
              <a:gd name="T40" fmla="*/ 2126 w 8196"/>
              <a:gd name="T41" fmla="*/ 36 h 1192"/>
              <a:gd name="T42" fmla="*/ 1776 w 8196"/>
              <a:gd name="T43" fmla="*/ 10 h 1192"/>
              <a:gd name="T44" fmla="*/ 1462 w 8196"/>
              <a:gd name="T45" fmla="*/ 0 h 1192"/>
              <a:gd name="T46" fmla="*/ 1182 w 8196"/>
              <a:gd name="T47" fmla="*/ 4 h 1192"/>
              <a:gd name="T48" fmla="*/ 934 w 8196"/>
              <a:gd name="T49" fmla="*/ 20 h 1192"/>
              <a:gd name="T50" fmla="*/ 716 w 8196"/>
              <a:gd name="T51" fmla="*/ 44 h 1192"/>
              <a:gd name="T52" fmla="*/ 530 w 8196"/>
              <a:gd name="T53" fmla="*/ 74 h 1192"/>
              <a:gd name="T54" fmla="*/ 374 w 8196"/>
              <a:gd name="T55" fmla="*/ 108 h 1192"/>
              <a:gd name="T56" fmla="*/ 248 w 8196"/>
              <a:gd name="T57" fmla="*/ 144 h 1192"/>
              <a:gd name="T58" fmla="*/ 148 w 8196"/>
              <a:gd name="T59" fmla="*/ 176 h 1192"/>
              <a:gd name="T60" fmla="*/ 48 w 8196"/>
              <a:gd name="T61" fmla="*/ 216 h 1192"/>
              <a:gd name="T62" fmla="*/ 0 w 8196"/>
              <a:gd name="T63" fmla="*/ 240 h 1192"/>
              <a:gd name="T64" fmla="*/ 8192 w 8196"/>
              <a:gd name="T65" fmla="*/ 1192 h 1192"/>
              <a:gd name="T66" fmla="*/ 8196 w 8196"/>
              <a:gd name="T67" fmla="*/ 1186 h 1192"/>
              <a:gd name="T68" fmla="*/ 8196 w 8196"/>
              <a:gd name="T69" fmla="*/ 510 h 1192"/>
              <a:gd name="T70" fmla="*/ 8192 w 8196"/>
              <a:gd name="T71" fmla="*/ 512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prstClr val="black"/>
              </a:solidFill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FA4C81BE-2810-44FC-A9B9-CC7AF98D1A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175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1" hangingPunct="1"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C2777986-040D-40BD-9F87-0532A8BB9CBD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821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>
              <a:solidFill>
                <a:prstClr val="white"/>
              </a:solidFill>
            </a:endParaRPr>
          </a:p>
        </p:txBody>
      </p:sp>
      <p:grpSp>
        <p:nvGrpSpPr>
          <p:cNvPr id="2051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205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700 w 2706"/>
                <a:gd name="T1" fmla="*/ 0 h 640"/>
                <a:gd name="T2" fmla="*/ 2700 w 2706"/>
                <a:gd name="T3" fmla="*/ 0 h 640"/>
                <a:gd name="T4" fmla="*/ 2586 w 2706"/>
                <a:gd name="T5" fmla="*/ 18 h 640"/>
                <a:gd name="T6" fmla="*/ 2470 w 2706"/>
                <a:gd name="T7" fmla="*/ 38 h 640"/>
                <a:gd name="T8" fmla="*/ 2352 w 2706"/>
                <a:gd name="T9" fmla="*/ 60 h 640"/>
                <a:gd name="T10" fmla="*/ 2230 w 2706"/>
                <a:gd name="T11" fmla="*/ 82 h 640"/>
                <a:gd name="T12" fmla="*/ 2106 w 2706"/>
                <a:gd name="T13" fmla="*/ 108 h 640"/>
                <a:gd name="T14" fmla="*/ 1978 w 2706"/>
                <a:gd name="T15" fmla="*/ 134 h 640"/>
                <a:gd name="T16" fmla="*/ 1848 w 2706"/>
                <a:gd name="T17" fmla="*/ 164 h 640"/>
                <a:gd name="T18" fmla="*/ 1714 w 2706"/>
                <a:gd name="T19" fmla="*/ 194 h 640"/>
                <a:gd name="T20" fmla="*/ 1714 w 2706"/>
                <a:gd name="T21" fmla="*/ 194 h 640"/>
                <a:gd name="T22" fmla="*/ 1472 w 2706"/>
                <a:gd name="T23" fmla="*/ 252 h 640"/>
                <a:gd name="T24" fmla="*/ 1236 w 2706"/>
                <a:gd name="T25" fmla="*/ 304 h 640"/>
                <a:gd name="T26" fmla="*/ 1010 w 2706"/>
                <a:gd name="T27" fmla="*/ 352 h 640"/>
                <a:gd name="T28" fmla="*/ 792 w 2706"/>
                <a:gd name="T29" fmla="*/ 398 h 640"/>
                <a:gd name="T30" fmla="*/ 584 w 2706"/>
                <a:gd name="T31" fmla="*/ 438 h 640"/>
                <a:gd name="T32" fmla="*/ 382 w 2706"/>
                <a:gd name="T33" fmla="*/ 474 h 640"/>
                <a:gd name="T34" fmla="*/ 188 w 2706"/>
                <a:gd name="T35" fmla="*/ 508 h 640"/>
                <a:gd name="T36" fmla="*/ 0 w 2706"/>
                <a:gd name="T37" fmla="*/ 538 h 640"/>
                <a:gd name="T38" fmla="*/ 0 w 2706"/>
                <a:gd name="T39" fmla="*/ 538 h 640"/>
                <a:gd name="T40" fmla="*/ 130 w 2706"/>
                <a:gd name="T41" fmla="*/ 556 h 640"/>
                <a:gd name="T42" fmla="*/ 254 w 2706"/>
                <a:gd name="T43" fmla="*/ 572 h 640"/>
                <a:gd name="T44" fmla="*/ 374 w 2706"/>
                <a:gd name="T45" fmla="*/ 586 h 640"/>
                <a:gd name="T46" fmla="*/ 492 w 2706"/>
                <a:gd name="T47" fmla="*/ 598 h 640"/>
                <a:gd name="T48" fmla="*/ 606 w 2706"/>
                <a:gd name="T49" fmla="*/ 610 h 640"/>
                <a:gd name="T50" fmla="*/ 716 w 2706"/>
                <a:gd name="T51" fmla="*/ 618 h 640"/>
                <a:gd name="T52" fmla="*/ 822 w 2706"/>
                <a:gd name="T53" fmla="*/ 626 h 640"/>
                <a:gd name="T54" fmla="*/ 926 w 2706"/>
                <a:gd name="T55" fmla="*/ 632 h 640"/>
                <a:gd name="T56" fmla="*/ 1028 w 2706"/>
                <a:gd name="T57" fmla="*/ 636 h 640"/>
                <a:gd name="T58" fmla="*/ 1126 w 2706"/>
                <a:gd name="T59" fmla="*/ 638 h 640"/>
                <a:gd name="T60" fmla="*/ 1220 w 2706"/>
                <a:gd name="T61" fmla="*/ 640 h 640"/>
                <a:gd name="T62" fmla="*/ 1312 w 2706"/>
                <a:gd name="T63" fmla="*/ 640 h 640"/>
                <a:gd name="T64" fmla="*/ 1402 w 2706"/>
                <a:gd name="T65" fmla="*/ 638 h 640"/>
                <a:gd name="T66" fmla="*/ 1490 w 2706"/>
                <a:gd name="T67" fmla="*/ 636 h 640"/>
                <a:gd name="T68" fmla="*/ 1574 w 2706"/>
                <a:gd name="T69" fmla="*/ 632 h 640"/>
                <a:gd name="T70" fmla="*/ 1656 w 2706"/>
                <a:gd name="T71" fmla="*/ 626 h 640"/>
                <a:gd name="T72" fmla="*/ 1734 w 2706"/>
                <a:gd name="T73" fmla="*/ 620 h 640"/>
                <a:gd name="T74" fmla="*/ 1812 w 2706"/>
                <a:gd name="T75" fmla="*/ 612 h 640"/>
                <a:gd name="T76" fmla="*/ 1886 w 2706"/>
                <a:gd name="T77" fmla="*/ 602 h 640"/>
                <a:gd name="T78" fmla="*/ 1960 w 2706"/>
                <a:gd name="T79" fmla="*/ 592 h 640"/>
                <a:gd name="T80" fmla="*/ 2030 w 2706"/>
                <a:gd name="T81" fmla="*/ 580 h 640"/>
                <a:gd name="T82" fmla="*/ 2100 w 2706"/>
                <a:gd name="T83" fmla="*/ 568 h 640"/>
                <a:gd name="T84" fmla="*/ 2166 w 2706"/>
                <a:gd name="T85" fmla="*/ 554 h 640"/>
                <a:gd name="T86" fmla="*/ 2232 w 2706"/>
                <a:gd name="T87" fmla="*/ 540 h 640"/>
                <a:gd name="T88" fmla="*/ 2296 w 2706"/>
                <a:gd name="T89" fmla="*/ 524 h 640"/>
                <a:gd name="T90" fmla="*/ 2358 w 2706"/>
                <a:gd name="T91" fmla="*/ 508 h 640"/>
                <a:gd name="T92" fmla="*/ 2418 w 2706"/>
                <a:gd name="T93" fmla="*/ 490 h 640"/>
                <a:gd name="T94" fmla="*/ 2478 w 2706"/>
                <a:gd name="T95" fmla="*/ 472 h 640"/>
                <a:gd name="T96" fmla="*/ 2592 w 2706"/>
                <a:gd name="T97" fmla="*/ 432 h 640"/>
                <a:gd name="T98" fmla="*/ 2702 w 2706"/>
                <a:gd name="T99" fmla="*/ 390 h 640"/>
                <a:gd name="T100" fmla="*/ 2702 w 2706"/>
                <a:gd name="T101" fmla="*/ 390 h 640"/>
                <a:gd name="T102" fmla="*/ 2706 w 2706"/>
                <a:gd name="T103" fmla="*/ 388 h 640"/>
                <a:gd name="T104" fmla="*/ 2706 w 2706"/>
                <a:gd name="T105" fmla="*/ 388 h 640"/>
                <a:gd name="T106" fmla="*/ 2706 w 2706"/>
                <a:gd name="T107" fmla="*/ 0 h 640"/>
                <a:gd name="T108" fmla="*/ 2706 w 2706"/>
                <a:gd name="T109" fmla="*/ 0 h 640"/>
                <a:gd name="T110" fmla="*/ 2700 w 2706"/>
                <a:gd name="T111" fmla="*/ 0 h 640"/>
                <a:gd name="T112" fmla="*/ 2700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5216 w 5216"/>
                <a:gd name="T1" fmla="*/ 714 h 762"/>
                <a:gd name="T2" fmla="*/ 4984 w 5216"/>
                <a:gd name="T3" fmla="*/ 686 h 762"/>
                <a:gd name="T4" fmla="*/ 4478 w 5216"/>
                <a:gd name="T5" fmla="*/ 610 h 762"/>
                <a:gd name="T6" fmla="*/ 3914 w 5216"/>
                <a:gd name="T7" fmla="*/ 508 h 762"/>
                <a:gd name="T8" fmla="*/ 3286 w 5216"/>
                <a:gd name="T9" fmla="*/ 374 h 762"/>
                <a:gd name="T10" fmla="*/ 2946 w 5216"/>
                <a:gd name="T11" fmla="*/ 296 h 762"/>
                <a:gd name="T12" fmla="*/ 2682 w 5216"/>
                <a:gd name="T13" fmla="*/ 236 h 762"/>
                <a:gd name="T14" fmla="*/ 2430 w 5216"/>
                <a:gd name="T15" fmla="*/ 184 h 762"/>
                <a:gd name="T16" fmla="*/ 2190 w 5216"/>
                <a:gd name="T17" fmla="*/ 140 h 762"/>
                <a:gd name="T18" fmla="*/ 1960 w 5216"/>
                <a:gd name="T19" fmla="*/ 102 h 762"/>
                <a:gd name="T20" fmla="*/ 1740 w 5216"/>
                <a:gd name="T21" fmla="*/ 72 h 762"/>
                <a:gd name="T22" fmla="*/ 1334 w 5216"/>
                <a:gd name="T23" fmla="*/ 28 h 762"/>
                <a:gd name="T24" fmla="*/ 970 w 5216"/>
                <a:gd name="T25" fmla="*/ 4 h 762"/>
                <a:gd name="T26" fmla="*/ 644 w 5216"/>
                <a:gd name="T27" fmla="*/ 0 h 762"/>
                <a:gd name="T28" fmla="*/ 358 w 5216"/>
                <a:gd name="T29" fmla="*/ 10 h 762"/>
                <a:gd name="T30" fmla="*/ 110 w 5216"/>
                <a:gd name="T31" fmla="*/ 32 h 762"/>
                <a:gd name="T32" fmla="*/ 0 w 5216"/>
                <a:gd name="T33" fmla="*/ 48 h 762"/>
                <a:gd name="T34" fmla="*/ 314 w 5216"/>
                <a:gd name="T35" fmla="*/ 86 h 762"/>
                <a:gd name="T36" fmla="*/ 652 w 5216"/>
                <a:gd name="T37" fmla="*/ 140 h 762"/>
                <a:gd name="T38" fmla="*/ 1014 w 5216"/>
                <a:gd name="T39" fmla="*/ 210 h 762"/>
                <a:gd name="T40" fmla="*/ 1402 w 5216"/>
                <a:gd name="T41" fmla="*/ 296 h 762"/>
                <a:gd name="T42" fmla="*/ 1756 w 5216"/>
                <a:gd name="T43" fmla="*/ 378 h 762"/>
                <a:gd name="T44" fmla="*/ 2408 w 5216"/>
                <a:gd name="T45" fmla="*/ 516 h 762"/>
                <a:gd name="T46" fmla="*/ 2708 w 5216"/>
                <a:gd name="T47" fmla="*/ 572 h 762"/>
                <a:gd name="T48" fmla="*/ 2992 w 5216"/>
                <a:gd name="T49" fmla="*/ 620 h 762"/>
                <a:gd name="T50" fmla="*/ 3260 w 5216"/>
                <a:gd name="T51" fmla="*/ 662 h 762"/>
                <a:gd name="T52" fmla="*/ 3512 w 5216"/>
                <a:gd name="T53" fmla="*/ 694 h 762"/>
                <a:gd name="T54" fmla="*/ 3750 w 5216"/>
                <a:gd name="T55" fmla="*/ 722 h 762"/>
                <a:gd name="T56" fmla="*/ 3974 w 5216"/>
                <a:gd name="T57" fmla="*/ 740 h 762"/>
                <a:gd name="T58" fmla="*/ 4184 w 5216"/>
                <a:gd name="T59" fmla="*/ 754 h 762"/>
                <a:gd name="T60" fmla="*/ 4384 w 5216"/>
                <a:gd name="T61" fmla="*/ 762 h 762"/>
                <a:gd name="T62" fmla="*/ 4570 w 5216"/>
                <a:gd name="T63" fmla="*/ 762 h 762"/>
                <a:gd name="T64" fmla="*/ 4746 w 5216"/>
                <a:gd name="T65" fmla="*/ 758 h 762"/>
                <a:gd name="T66" fmla="*/ 4912 w 5216"/>
                <a:gd name="T67" fmla="*/ 748 h 762"/>
                <a:gd name="T68" fmla="*/ 5068 w 5216"/>
                <a:gd name="T69" fmla="*/ 732 h 762"/>
                <a:gd name="T70" fmla="*/ 5216 w 5216"/>
                <a:gd name="T71" fmla="*/ 714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5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70 h 694"/>
                <a:gd name="T2" fmla="*/ 0 w 5144"/>
                <a:gd name="T3" fmla="*/ 70 h 694"/>
                <a:gd name="T4" fmla="*/ 18 w 5144"/>
                <a:gd name="T5" fmla="*/ 66 h 694"/>
                <a:gd name="T6" fmla="*/ 72 w 5144"/>
                <a:gd name="T7" fmla="*/ 56 h 694"/>
                <a:gd name="T8" fmla="*/ 164 w 5144"/>
                <a:gd name="T9" fmla="*/ 42 h 694"/>
                <a:gd name="T10" fmla="*/ 224 w 5144"/>
                <a:gd name="T11" fmla="*/ 34 h 694"/>
                <a:gd name="T12" fmla="*/ 294 w 5144"/>
                <a:gd name="T13" fmla="*/ 26 h 694"/>
                <a:gd name="T14" fmla="*/ 372 w 5144"/>
                <a:gd name="T15" fmla="*/ 20 h 694"/>
                <a:gd name="T16" fmla="*/ 462 w 5144"/>
                <a:gd name="T17" fmla="*/ 14 h 694"/>
                <a:gd name="T18" fmla="*/ 560 w 5144"/>
                <a:gd name="T19" fmla="*/ 8 h 694"/>
                <a:gd name="T20" fmla="*/ 670 w 5144"/>
                <a:gd name="T21" fmla="*/ 4 h 694"/>
                <a:gd name="T22" fmla="*/ 790 w 5144"/>
                <a:gd name="T23" fmla="*/ 2 h 694"/>
                <a:gd name="T24" fmla="*/ 920 w 5144"/>
                <a:gd name="T25" fmla="*/ 0 h 694"/>
                <a:gd name="T26" fmla="*/ 1060 w 5144"/>
                <a:gd name="T27" fmla="*/ 2 h 694"/>
                <a:gd name="T28" fmla="*/ 1210 w 5144"/>
                <a:gd name="T29" fmla="*/ 6 h 694"/>
                <a:gd name="T30" fmla="*/ 1372 w 5144"/>
                <a:gd name="T31" fmla="*/ 14 h 694"/>
                <a:gd name="T32" fmla="*/ 1544 w 5144"/>
                <a:gd name="T33" fmla="*/ 24 h 694"/>
                <a:gd name="T34" fmla="*/ 1726 w 5144"/>
                <a:gd name="T35" fmla="*/ 40 h 694"/>
                <a:gd name="T36" fmla="*/ 1920 w 5144"/>
                <a:gd name="T37" fmla="*/ 58 h 694"/>
                <a:gd name="T38" fmla="*/ 2126 w 5144"/>
                <a:gd name="T39" fmla="*/ 80 h 694"/>
                <a:gd name="T40" fmla="*/ 2342 w 5144"/>
                <a:gd name="T41" fmla="*/ 106 h 694"/>
                <a:gd name="T42" fmla="*/ 2570 w 5144"/>
                <a:gd name="T43" fmla="*/ 138 h 694"/>
                <a:gd name="T44" fmla="*/ 2808 w 5144"/>
                <a:gd name="T45" fmla="*/ 174 h 694"/>
                <a:gd name="T46" fmla="*/ 3058 w 5144"/>
                <a:gd name="T47" fmla="*/ 216 h 694"/>
                <a:gd name="T48" fmla="*/ 3320 w 5144"/>
                <a:gd name="T49" fmla="*/ 266 h 694"/>
                <a:gd name="T50" fmla="*/ 3594 w 5144"/>
                <a:gd name="T51" fmla="*/ 320 h 694"/>
                <a:gd name="T52" fmla="*/ 3880 w 5144"/>
                <a:gd name="T53" fmla="*/ 380 h 694"/>
                <a:gd name="T54" fmla="*/ 4178 w 5144"/>
                <a:gd name="T55" fmla="*/ 448 h 694"/>
                <a:gd name="T56" fmla="*/ 4488 w 5144"/>
                <a:gd name="T57" fmla="*/ 522 h 694"/>
                <a:gd name="T58" fmla="*/ 4810 w 5144"/>
                <a:gd name="T59" fmla="*/ 604 h 694"/>
                <a:gd name="T60" fmla="*/ 5144 w 5144"/>
                <a:gd name="T61" fmla="*/ 694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>
          <p:nvSpPr>
            <p:cNvPr id="206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584 h 584"/>
                <a:gd name="T2" fmla="*/ 0 w 3112"/>
                <a:gd name="T3" fmla="*/ 584 h 584"/>
                <a:gd name="T4" fmla="*/ 90 w 3112"/>
                <a:gd name="T5" fmla="*/ 560 h 584"/>
                <a:gd name="T6" fmla="*/ 336 w 3112"/>
                <a:gd name="T7" fmla="*/ 498 h 584"/>
                <a:gd name="T8" fmla="*/ 506 w 3112"/>
                <a:gd name="T9" fmla="*/ 456 h 584"/>
                <a:gd name="T10" fmla="*/ 702 w 3112"/>
                <a:gd name="T11" fmla="*/ 410 h 584"/>
                <a:gd name="T12" fmla="*/ 920 w 3112"/>
                <a:gd name="T13" fmla="*/ 360 h 584"/>
                <a:gd name="T14" fmla="*/ 1154 w 3112"/>
                <a:gd name="T15" fmla="*/ 306 h 584"/>
                <a:gd name="T16" fmla="*/ 1402 w 3112"/>
                <a:gd name="T17" fmla="*/ 254 h 584"/>
                <a:gd name="T18" fmla="*/ 1656 w 3112"/>
                <a:gd name="T19" fmla="*/ 202 h 584"/>
                <a:gd name="T20" fmla="*/ 1916 w 3112"/>
                <a:gd name="T21" fmla="*/ 154 h 584"/>
                <a:gd name="T22" fmla="*/ 2174 w 3112"/>
                <a:gd name="T23" fmla="*/ 108 h 584"/>
                <a:gd name="T24" fmla="*/ 2302 w 3112"/>
                <a:gd name="T25" fmla="*/ 88 h 584"/>
                <a:gd name="T26" fmla="*/ 2426 w 3112"/>
                <a:gd name="T27" fmla="*/ 68 h 584"/>
                <a:gd name="T28" fmla="*/ 2550 w 3112"/>
                <a:gd name="T29" fmla="*/ 52 h 584"/>
                <a:gd name="T30" fmla="*/ 2670 w 3112"/>
                <a:gd name="T31" fmla="*/ 36 h 584"/>
                <a:gd name="T32" fmla="*/ 2788 w 3112"/>
                <a:gd name="T33" fmla="*/ 24 h 584"/>
                <a:gd name="T34" fmla="*/ 2900 w 3112"/>
                <a:gd name="T35" fmla="*/ 14 h 584"/>
                <a:gd name="T36" fmla="*/ 3008 w 3112"/>
                <a:gd name="T37" fmla="*/ 6 h 584"/>
                <a:gd name="T38" fmla="*/ 3112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  <p:sp useBgFill="1">
          <p:nvSpPr>
            <p:cNvPr id="206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8192 w 8196"/>
                <a:gd name="T1" fmla="*/ 512 h 1192"/>
                <a:gd name="T2" fmla="*/ 8040 w 8196"/>
                <a:gd name="T3" fmla="*/ 570 h 1192"/>
                <a:gd name="T4" fmla="*/ 7878 w 8196"/>
                <a:gd name="T5" fmla="*/ 620 h 1192"/>
                <a:gd name="T6" fmla="*/ 7706 w 8196"/>
                <a:gd name="T7" fmla="*/ 666 h 1192"/>
                <a:gd name="T8" fmla="*/ 7522 w 8196"/>
                <a:gd name="T9" fmla="*/ 702 h 1192"/>
                <a:gd name="T10" fmla="*/ 7322 w 8196"/>
                <a:gd name="T11" fmla="*/ 730 h 1192"/>
                <a:gd name="T12" fmla="*/ 7106 w 8196"/>
                <a:gd name="T13" fmla="*/ 750 h 1192"/>
                <a:gd name="T14" fmla="*/ 6872 w 8196"/>
                <a:gd name="T15" fmla="*/ 762 h 1192"/>
                <a:gd name="T16" fmla="*/ 6618 w 8196"/>
                <a:gd name="T17" fmla="*/ 760 h 1192"/>
                <a:gd name="T18" fmla="*/ 6342 w 8196"/>
                <a:gd name="T19" fmla="*/ 750 h 1192"/>
                <a:gd name="T20" fmla="*/ 6042 w 8196"/>
                <a:gd name="T21" fmla="*/ 726 h 1192"/>
                <a:gd name="T22" fmla="*/ 5716 w 8196"/>
                <a:gd name="T23" fmla="*/ 690 h 1192"/>
                <a:gd name="T24" fmla="*/ 5364 w 8196"/>
                <a:gd name="T25" fmla="*/ 642 h 1192"/>
                <a:gd name="T26" fmla="*/ 4982 w 8196"/>
                <a:gd name="T27" fmla="*/ 578 h 1192"/>
                <a:gd name="T28" fmla="*/ 4568 w 8196"/>
                <a:gd name="T29" fmla="*/ 500 h 1192"/>
                <a:gd name="T30" fmla="*/ 4122 w 8196"/>
                <a:gd name="T31" fmla="*/ 406 h 1192"/>
                <a:gd name="T32" fmla="*/ 3640 w 8196"/>
                <a:gd name="T33" fmla="*/ 296 h 1192"/>
                <a:gd name="T34" fmla="*/ 3396 w 8196"/>
                <a:gd name="T35" fmla="*/ 240 h 1192"/>
                <a:gd name="T36" fmla="*/ 2934 w 8196"/>
                <a:gd name="T37" fmla="*/ 148 h 1192"/>
                <a:gd name="T38" fmla="*/ 2512 w 8196"/>
                <a:gd name="T39" fmla="*/ 82 h 1192"/>
                <a:gd name="T40" fmla="*/ 2126 w 8196"/>
                <a:gd name="T41" fmla="*/ 36 h 1192"/>
                <a:gd name="T42" fmla="*/ 1776 w 8196"/>
                <a:gd name="T43" fmla="*/ 10 h 1192"/>
                <a:gd name="T44" fmla="*/ 1462 w 8196"/>
                <a:gd name="T45" fmla="*/ 0 h 1192"/>
                <a:gd name="T46" fmla="*/ 1182 w 8196"/>
                <a:gd name="T47" fmla="*/ 4 h 1192"/>
                <a:gd name="T48" fmla="*/ 934 w 8196"/>
                <a:gd name="T49" fmla="*/ 20 h 1192"/>
                <a:gd name="T50" fmla="*/ 716 w 8196"/>
                <a:gd name="T51" fmla="*/ 44 h 1192"/>
                <a:gd name="T52" fmla="*/ 530 w 8196"/>
                <a:gd name="T53" fmla="*/ 74 h 1192"/>
                <a:gd name="T54" fmla="*/ 374 w 8196"/>
                <a:gd name="T55" fmla="*/ 108 h 1192"/>
                <a:gd name="T56" fmla="*/ 248 w 8196"/>
                <a:gd name="T57" fmla="*/ 144 h 1192"/>
                <a:gd name="T58" fmla="*/ 148 w 8196"/>
                <a:gd name="T59" fmla="*/ 176 h 1192"/>
                <a:gd name="T60" fmla="*/ 48 w 8196"/>
                <a:gd name="T61" fmla="*/ 216 h 1192"/>
                <a:gd name="T62" fmla="*/ 0 w 8196"/>
                <a:gd name="T63" fmla="*/ 240 h 1192"/>
                <a:gd name="T64" fmla="*/ 8192 w 8196"/>
                <a:gd name="T65" fmla="*/ 1192 h 1192"/>
                <a:gd name="T66" fmla="*/ 8196 w 8196"/>
                <a:gd name="T67" fmla="*/ 1186 h 1192"/>
                <a:gd name="T68" fmla="*/ 8196 w 8196"/>
                <a:gd name="T69" fmla="*/ 510 h 1192"/>
                <a:gd name="T70" fmla="*/ 8192 w 8196"/>
                <a:gd name="T71" fmla="*/ 512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GB" smtClean="0">
                <a:solidFill>
                  <a:prstClr val="black"/>
                </a:solidFill>
                <a:latin typeface="Arial" pitchFamily="34" charset="0"/>
              </a:endParaRPr>
            </a:p>
          </p:txBody>
        </p:sp>
      </p:grpSp>
      <p:sp>
        <p:nvSpPr>
          <p:cNvPr id="205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000">
                <a:solidFill>
                  <a:srgbClr val="073E87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000">
                <a:solidFill>
                  <a:srgbClr val="073E87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000" smtClean="0">
                <a:solidFill>
                  <a:srgbClr val="073E87"/>
                </a:solidFill>
                <a:latin typeface="Comic Sans MS" pitchFamily="66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1B060D-AFDF-4F28-A714-3422732A089A}" type="slidenum">
              <a:rPr lang="en-GB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altLang="en-US"/>
          </a:p>
        </p:txBody>
      </p:sp>
      <p:sp>
        <p:nvSpPr>
          <p:cNvPr id="205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0881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B7EE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ller"/>
                <a:cs typeface="Arial" pitchFamily="34" charset="0"/>
              </a:rPr>
              <a:t>Regarde! Une carte postale!</a:t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ller"/>
                <a:cs typeface="Arial" pitchFamily="34" charset="0"/>
              </a:rPr>
            </a:b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ller"/>
                <a:cs typeface="Arial" pitchFamily="34" charset="0"/>
              </a:rPr>
              <a:t>1) Lis la carte postale.</a:t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ller"/>
                <a:cs typeface="Arial" pitchFamily="34" charset="0"/>
              </a:rPr>
            </a:b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ller"/>
                <a:cs typeface="Arial" pitchFamily="34" charset="0"/>
              </a:rPr>
              <a:t>2) Ecris toi aussi une carte postale.</a:t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ller"/>
                <a:cs typeface="Arial" pitchFamily="34" charset="0"/>
              </a:rPr>
            </a:b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ller"/>
                <a:cs typeface="Arial" pitchFamily="34" charset="0"/>
              </a:rPr>
              <a:t>Ecris où tu es, ce que tu fais, quel temps il fait, si tu t'amuses bien ...</a:t>
            </a:r>
            <a:b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2A2A2A"/>
                </a:solidFill>
                <a:effectLst/>
                <a:latin typeface="Aller"/>
                <a:cs typeface="Arial" pitchFamily="34" charset="0"/>
              </a:rPr>
            </a:b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668800"/>
              </a:solidFill>
              <a:effectLst/>
              <a:latin typeface="Nunito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8800"/>
                </a:solidFill>
                <a:effectLst/>
                <a:latin typeface="Nunito"/>
                <a:cs typeface="Arial" pitchFamily="34" charset="0"/>
              </a:rPr>
              <a:t>  </a:t>
            </a:r>
            <a:r>
              <a:rPr kumimoji="0" lang="en-US" sz="1900" b="0" i="0" u="none" strike="noStrike" cap="none" normalizeH="0" baseline="0" smtClean="0">
                <a:ln>
                  <a:noFill/>
                </a:ln>
                <a:solidFill>
                  <a:srgbClr val="668800"/>
                </a:solidFill>
                <a:effectLst/>
                <a:latin typeface="Nunito"/>
                <a:cs typeface="Arial" pitchFamily="34" charset="0"/>
              </a:rPr>
              <a:t> </a:t>
            </a: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rgbClr val="668800"/>
                </a:solidFill>
                <a:effectLst/>
                <a:latin typeface="Nunito"/>
                <a:cs typeface="Arial" pitchFamily="34" charset="0"/>
              </a:rPr>
              <a:t>      </a:t>
            </a:r>
            <a:r>
              <a:rPr kumimoji="0" 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200" b="0" i="0" u="none" strike="noStrike" cap="none" normalizeH="0" baseline="0" smtClean="0">
              <a:ln>
                <a:noFill/>
              </a:ln>
              <a:solidFill>
                <a:srgbClr val="668800"/>
              </a:solidFill>
              <a:effectLst/>
              <a:latin typeface="Nunito"/>
              <a:cs typeface="Arial" pitchFamily="34" charset="0"/>
            </a:endParaRPr>
          </a:p>
        </p:txBody>
      </p:sp>
      <p:sp>
        <p:nvSpPr>
          <p:cNvPr id="3" name="AutoShape 2" descr="Photo"/>
          <p:cNvSpPr>
            <a:spLocks noChangeAspect="1" noChangeArrowheads="1"/>
          </p:cNvSpPr>
          <p:nvPr/>
        </p:nvSpPr>
        <p:spPr bwMode="auto">
          <a:xfrm>
            <a:off x="42863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02524" y="-877936"/>
            <a:ext cx="14824198" cy="833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2602523" y="1137138"/>
            <a:ext cx="2950186" cy="369331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itchFamily="66" charset="0"/>
              </a:rPr>
              <a:t>Hi Julie,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I am on holidays at my </a:t>
            </a:r>
          </a:p>
          <a:p>
            <a:r>
              <a:rPr lang="en-GB" dirty="0">
                <a:latin typeface="Comic Sans MS" pitchFamily="66" charset="0"/>
              </a:rPr>
              <a:t>c</a:t>
            </a:r>
            <a:r>
              <a:rPr lang="en-GB" dirty="0" smtClean="0">
                <a:latin typeface="Comic Sans MS" pitchFamily="66" charset="0"/>
              </a:rPr>
              <a:t>ousin’s Sophie that lives </a:t>
            </a:r>
          </a:p>
          <a:p>
            <a:r>
              <a:rPr lang="en-GB" dirty="0">
                <a:latin typeface="Comic Sans MS" pitchFamily="66" charset="0"/>
              </a:rPr>
              <a:t>i</a:t>
            </a:r>
            <a:r>
              <a:rPr lang="en-GB" dirty="0" smtClean="0">
                <a:latin typeface="Comic Sans MS" pitchFamily="66" charset="0"/>
              </a:rPr>
              <a:t>n Canada. I’m having a </a:t>
            </a:r>
          </a:p>
          <a:p>
            <a:r>
              <a:rPr lang="en-GB" dirty="0">
                <a:latin typeface="Comic Sans MS" pitchFamily="66" charset="0"/>
              </a:rPr>
              <a:t>g</a:t>
            </a:r>
            <a:r>
              <a:rPr lang="en-GB" dirty="0" smtClean="0">
                <a:latin typeface="Comic Sans MS" pitchFamily="66" charset="0"/>
              </a:rPr>
              <a:t>reat time. I go to the </a:t>
            </a:r>
          </a:p>
          <a:p>
            <a:r>
              <a:rPr lang="en-GB" dirty="0">
                <a:latin typeface="Comic Sans MS" pitchFamily="66" charset="0"/>
              </a:rPr>
              <a:t>lake, </a:t>
            </a:r>
            <a:r>
              <a:rPr lang="en-GB" dirty="0" smtClean="0">
                <a:latin typeface="Comic Sans MS" pitchFamily="66" charset="0"/>
              </a:rPr>
              <a:t>I ride a </a:t>
            </a:r>
            <a:r>
              <a:rPr lang="en-GB" dirty="0">
                <a:latin typeface="Comic Sans MS" pitchFamily="66" charset="0"/>
              </a:rPr>
              <a:t>bike </a:t>
            </a:r>
            <a:r>
              <a:rPr lang="en-GB" dirty="0" smtClean="0">
                <a:latin typeface="Comic Sans MS" pitchFamily="66" charset="0"/>
              </a:rPr>
              <a:t>and play tennis. Tomorrow we are going to visit a castle.</a:t>
            </a:r>
          </a:p>
          <a:p>
            <a:endParaRPr lang="en-GB" dirty="0">
              <a:latin typeface="Comic Sans MS" pitchFamily="66" charset="0"/>
            </a:endParaRPr>
          </a:p>
          <a:p>
            <a:r>
              <a:rPr lang="en-GB" dirty="0" smtClean="0">
                <a:latin typeface="Comic Sans MS" pitchFamily="66" charset="0"/>
              </a:rPr>
              <a:t>See you soon,</a:t>
            </a:r>
          </a:p>
          <a:p>
            <a:r>
              <a:rPr lang="en-GB" dirty="0" smtClean="0">
                <a:latin typeface="Comic Sans MS" pitchFamily="66" charset="0"/>
              </a:rPr>
              <a:t> </a:t>
            </a:r>
          </a:p>
          <a:p>
            <a:r>
              <a:rPr lang="en-GB" dirty="0" smtClean="0">
                <a:latin typeface="Comic Sans MS" pitchFamily="66" charset="0"/>
              </a:rPr>
              <a:t>Marie</a:t>
            </a:r>
            <a:endParaRPr lang="en-GB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865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ysClr val="windowText" lastClr="000000"/>
                </a:solidFill>
                <a:latin typeface="Twinkl SemiBold" pitchFamily="2" charset="0"/>
              </a:rPr>
              <a:t>What do you think needs to be included in a postcard?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670418" y="3697207"/>
            <a:ext cx="179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postcard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539750" y="1664898"/>
            <a:ext cx="3130668" cy="2324697"/>
            <a:chOff x="539750" y="1664898"/>
            <a:chExt cx="3130668" cy="2324697"/>
          </a:xfrm>
        </p:grpSpPr>
        <p:sp>
          <p:nvSpPr>
            <p:cNvPr id="17" name="Oval 16"/>
            <p:cNvSpPr/>
            <p:nvPr/>
          </p:nvSpPr>
          <p:spPr>
            <a:xfrm>
              <a:off x="539750" y="1664898"/>
              <a:ext cx="1889185" cy="188918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Space for a picture (on the front)</a:t>
              </a:r>
            </a:p>
          </p:txBody>
        </p:sp>
        <p:cxnSp>
          <p:nvCxnSpPr>
            <p:cNvPr id="19" name="Straight Arrow Connector 18"/>
            <p:cNvCxnSpPr>
              <a:stCxn id="12" idx="1"/>
            </p:cNvCxnSpPr>
            <p:nvPr/>
          </p:nvCxnSpPr>
          <p:spPr>
            <a:xfrm flipH="1" flipV="1">
              <a:off x="2428936" y="3122763"/>
              <a:ext cx="1241482" cy="866832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5464714" y="1664898"/>
            <a:ext cx="3139536" cy="2324697"/>
            <a:chOff x="5464714" y="1664898"/>
            <a:chExt cx="3139536" cy="2324697"/>
          </a:xfrm>
        </p:grpSpPr>
        <p:sp>
          <p:nvSpPr>
            <p:cNvPr id="16" name="Oval 15"/>
            <p:cNvSpPr/>
            <p:nvPr/>
          </p:nvSpPr>
          <p:spPr>
            <a:xfrm>
              <a:off x="6715065" y="1664898"/>
              <a:ext cx="1889185" cy="1889185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to write about your holiday.</a:t>
              </a:r>
            </a:p>
          </p:txBody>
        </p:sp>
        <p:cxnSp>
          <p:nvCxnSpPr>
            <p:cNvPr id="22" name="Straight Arrow Connector 21"/>
            <p:cNvCxnSpPr>
              <a:stCxn id="12" idx="3"/>
            </p:cNvCxnSpPr>
            <p:nvPr/>
          </p:nvCxnSpPr>
          <p:spPr>
            <a:xfrm flipV="1">
              <a:off x="5464714" y="3237690"/>
              <a:ext cx="1250351" cy="751905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539750" y="4077299"/>
            <a:ext cx="3124140" cy="2231426"/>
            <a:chOff x="539750" y="4077299"/>
            <a:chExt cx="3124140" cy="2231426"/>
          </a:xfrm>
        </p:grpSpPr>
        <p:sp>
          <p:nvSpPr>
            <p:cNvPr id="15" name="Oval 14"/>
            <p:cNvSpPr/>
            <p:nvPr/>
          </p:nvSpPr>
          <p:spPr>
            <a:xfrm>
              <a:off x="539750" y="4077299"/>
              <a:ext cx="2231426" cy="2231426"/>
            </a:xfrm>
            <a:prstGeom prst="ellipse">
              <a:avLst/>
            </a:prstGeom>
            <a:solidFill>
              <a:srgbClr val="006057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The name and address of who you’re sending it to.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 flipH="1">
              <a:off x="2771176" y="4259967"/>
              <a:ext cx="892714" cy="4328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/>
          <p:cNvGrpSpPr/>
          <p:nvPr/>
        </p:nvGrpSpPr>
        <p:grpSpPr>
          <a:xfrm>
            <a:off x="3730924" y="4255655"/>
            <a:ext cx="1682151" cy="2053070"/>
            <a:chOff x="3730924" y="4255655"/>
            <a:chExt cx="1682151" cy="2053070"/>
          </a:xfrm>
        </p:grpSpPr>
        <p:sp>
          <p:nvSpPr>
            <p:cNvPr id="13" name="Oval 12"/>
            <p:cNvSpPr/>
            <p:nvPr/>
          </p:nvSpPr>
          <p:spPr>
            <a:xfrm>
              <a:off x="3730924" y="4626574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Space in the top right corner for a stamp.</a:t>
              </a: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>
              <a:off x="4563132" y="4255655"/>
              <a:ext cx="0" cy="308384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458186" y="4077299"/>
            <a:ext cx="3146064" cy="2231426"/>
            <a:chOff x="5458186" y="4077299"/>
            <a:chExt cx="3146064" cy="2231426"/>
          </a:xfrm>
        </p:grpSpPr>
        <p:sp>
          <p:nvSpPr>
            <p:cNvPr id="14" name="Oval 13"/>
            <p:cNvSpPr/>
            <p:nvPr/>
          </p:nvSpPr>
          <p:spPr>
            <a:xfrm>
              <a:off x="6372824" y="4077299"/>
              <a:ext cx="2231426" cy="2231426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009F9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Some writing to say what you’ve been doing on your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5458186" y="4267875"/>
              <a:ext cx="905770" cy="35869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3726491" y="1670465"/>
            <a:ext cx="1682151" cy="2089774"/>
            <a:chOff x="3726491" y="1670465"/>
            <a:chExt cx="1682151" cy="2089774"/>
          </a:xfrm>
        </p:grpSpPr>
        <p:sp>
          <p:nvSpPr>
            <p:cNvPr id="8" name="Oval 7"/>
            <p:cNvSpPr/>
            <p:nvPr/>
          </p:nvSpPr>
          <p:spPr>
            <a:xfrm>
              <a:off x="3726491" y="1670465"/>
              <a:ext cx="1682151" cy="1682151"/>
            </a:xfrm>
            <a:prstGeom prst="ellipse">
              <a:avLst/>
            </a:prstGeom>
            <a:solidFill>
              <a:srgbClr val="009F90"/>
            </a:solidFill>
            <a:ln w="19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>
                  <a:solidFill>
                    <a:schemeClr val="bg1"/>
                  </a:solidFill>
                </a:rPr>
                <a:t>Blank lines for an address.</a:t>
              </a: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563132" y="3429000"/>
              <a:ext cx="0" cy="3312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549275"/>
            <a:ext cx="8064500" cy="50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37300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Dear Tom,</a:t>
            </a:r>
          </a:p>
          <a:p>
            <a:endParaRPr lang="en-GB" dirty="0"/>
          </a:p>
          <a:p>
            <a:r>
              <a:rPr lang="en-GB" dirty="0"/>
              <a:t>We are having lots of fun on holiday. Yesterday, we went to the beach. I made a huge sandcastle and ate lots of ice cream.</a:t>
            </a:r>
          </a:p>
          <a:p>
            <a:r>
              <a:rPr lang="en-GB" dirty="0"/>
              <a:t>Today we went to a theme park. We went on lots of scary rides but it was lots of fun!</a:t>
            </a:r>
          </a:p>
          <a:p>
            <a:r>
              <a:rPr lang="en-GB" dirty="0"/>
              <a:t>Tomorrow we are going to go on a boat trip. I hope we see dolphins!</a:t>
            </a:r>
          </a:p>
          <a:p>
            <a:endParaRPr lang="en-GB" dirty="0"/>
          </a:p>
          <a:p>
            <a:r>
              <a:rPr lang="en-GB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47806" y="279142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47806" y="3186639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47806" y="3599101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47806" y="4002937"/>
            <a:ext cx="32869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HT13 4TW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39750" y="4468483"/>
            <a:ext cx="3445654" cy="1840242"/>
            <a:chOff x="539750" y="4468483"/>
            <a:chExt cx="3445654" cy="1840242"/>
          </a:xfrm>
        </p:grpSpPr>
        <p:sp>
          <p:nvSpPr>
            <p:cNvPr id="8" name="Rounded Rectangle 7"/>
            <p:cNvSpPr/>
            <p:nvPr/>
          </p:nvSpPr>
          <p:spPr>
            <a:xfrm>
              <a:off x="539750" y="5331125"/>
              <a:ext cx="3445654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Space to write about your holiday – what you have done and what you will be doing.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H="1" flipV="1">
              <a:off x="2743200" y="4468483"/>
              <a:ext cx="659799" cy="770618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5015662" y="4187603"/>
            <a:ext cx="3588588" cy="2121122"/>
            <a:chOff x="5015662" y="4187603"/>
            <a:chExt cx="3588588" cy="2121122"/>
          </a:xfrm>
        </p:grpSpPr>
        <p:sp>
          <p:nvSpPr>
            <p:cNvPr id="9" name="Rounded Rectangle 8"/>
            <p:cNvSpPr/>
            <p:nvPr/>
          </p:nvSpPr>
          <p:spPr>
            <a:xfrm>
              <a:off x="5015662" y="5331125"/>
              <a:ext cx="3588588" cy="977600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The name and address for who you are sending the postcard to.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 flipV="1">
              <a:off x="6215093" y="4187603"/>
              <a:ext cx="1201169" cy="1049403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701636" y="1763467"/>
            <a:ext cx="2596311" cy="933843"/>
            <a:chOff x="4701636" y="1763467"/>
            <a:chExt cx="2596311" cy="933843"/>
          </a:xfrm>
        </p:grpSpPr>
        <p:sp>
          <p:nvSpPr>
            <p:cNvPr id="10" name="Rounded Rectangle 9"/>
            <p:cNvSpPr/>
            <p:nvPr/>
          </p:nvSpPr>
          <p:spPr>
            <a:xfrm>
              <a:off x="4701636" y="1763467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Lines for writing the address.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728604" y="2367503"/>
              <a:ext cx="569343" cy="329807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701636" y="735505"/>
            <a:ext cx="2518673" cy="901262"/>
            <a:chOff x="4701636" y="735505"/>
            <a:chExt cx="2518673" cy="901262"/>
          </a:xfrm>
        </p:grpSpPr>
        <p:sp>
          <p:nvSpPr>
            <p:cNvPr id="11" name="Rounded Rectangle 10"/>
            <p:cNvSpPr/>
            <p:nvPr/>
          </p:nvSpPr>
          <p:spPr>
            <a:xfrm>
              <a:off x="4701636" y="735505"/>
              <a:ext cx="1957956" cy="9012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stamp in the top right corner.</a:t>
              </a:r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>
              <a:off x="6728604" y="1211537"/>
              <a:ext cx="491705" cy="103486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11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9" y="549275"/>
            <a:ext cx="5506867" cy="34191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650" y="1307688"/>
            <a:ext cx="2427497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Dear Tom,</a:t>
            </a:r>
          </a:p>
          <a:p>
            <a:endParaRPr lang="en-GB" sz="1100" dirty="0"/>
          </a:p>
          <a:p>
            <a:r>
              <a:rPr lang="en-GB" sz="1100" dirty="0"/>
              <a:t>We are having lots of fun on holiday. Yesterday, we went to the beach. I made a huge sandcastle and ate lots of ice cream.</a:t>
            </a:r>
          </a:p>
          <a:p>
            <a:r>
              <a:rPr lang="en-GB" sz="1100" dirty="0"/>
              <a:t>Today we went to a theme park. We went on lots of scary rides but it was lots of fun!</a:t>
            </a:r>
          </a:p>
          <a:p>
            <a:r>
              <a:rPr lang="en-GB" sz="1100" dirty="0"/>
              <a:t>Tomorrow we are going to go on a boat trip. I hope we see dolphins!</a:t>
            </a:r>
          </a:p>
          <a:p>
            <a:endParaRPr lang="en-GB" sz="1100" dirty="0"/>
          </a:p>
          <a:p>
            <a:r>
              <a:rPr lang="en-GB" sz="1100" dirty="0"/>
              <a:t>From Anna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58954" y="2075749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Tom Hill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58954" y="2358820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123 High Street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58954" y="2616001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Clifftop Town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58954" y="2907693"/>
            <a:ext cx="22517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HT13 4TW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4"/>
          <a:stretch/>
        </p:blipFill>
        <p:spPr>
          <a:xfrm>
            <a:off x="3097384" y="2889567"/>
            <a:ext cx="5506866" cy="34191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18" name="Group 17"/>
          <p:cNvGrpSpPr/>
          <p:nvPr/>
        </p:nvGrpSpPr>
        <p:grpSpPr>
          <a:xfrm>
            <a:off x="6164173" y="549275"/>
            <a:ext cx="2440077" cy="2242860"/>
            <a:chOff x="6164173" y="549275"/>
            <a:chExt cx="2440077" cy="2242860"/>
          </a:xfrm>
        </p:grpSpPr>
        <p:sp>
          <p:nvSpPr>
            <p:cNvPr id="23" name="Rounded Rectangle 22"/>
            <p:cNvSpPr/>
            <p:nvPr/>
          </p:nvSpPr>
          <p:spPr>
            <a:xfrm>
              <a:off x="6164173" y="549275"/>
              <a:ext cx="2440077" cy="1650462"/>
            </a:xfrm>
            <a:prstGeom prst="roundRect">
              <a:avLst/>
            </a:prstGeom>
            <a:solidFill>
              <a:srgbClr val="009F9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A picture on the front of your postcard showing where you are on holiday.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>
              <a:off x="7384211" y="2300996"/>
              <a:ext cx="0" cy="491139"/>
            </a:xfrm>
            <a:prstGeom prst="straightConnector1">
              <a:avLst/>
            </a:prstGeom>
            <a:ln w="19050">
              <a:solidFill>
                <a:srgbClr val="00605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627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5"/>
            <a:ext cx="8064500" cy="89133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700" b="1" dirty="0">
                <a:solidFill>
                  <a:sysClr val="windowText" lastClr="000000"/>
                </a:solidFill>
                <a:latin typeface="Comic Sans MS" pitchFamily="66" charset="0"/>
              </a:rPr>
              <a:t>What might you write about in a postcard?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8585" y="1626866"/>
            <a:ext cx="837027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Comic Sans MS" pitchFamily="66" charset="0"/>
              </a:rPr>
              <a:t>Maybe what you have done so far and what you are going to do?</a:t>
            </a:r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endParaRPr lang="en-GB" dirty="0"/>
          </a:p>
          <a:p>
            <a:pPr algn="ctr"/>
            <a:r>
              <a:rPr lang="fr-FR" sz="2700" b="1" dirty="0">
                <a:solidFill>
                  <a:srgbClr val="0070C0"/>
                </a:solidFill>
                <a:latin typeface="Comic Sans MS" pitchFamily="66" charset="0"/>
              </a:rPr>
              <a:t>Hier, nous sommes allés sur la planète Terre.</a:t>
            </a:r>
            <a:r>
              <a:rPr lang="fr-FR" sz="27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  <a:r>
              <a:rPr lang="fr-FR" sz="28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endParaRPr lang="en-GB" sz="28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algn="ctr"/>
            <a:r>
              <a:rPr lang="en-GB" b="1" dirty="0" smtClean="0">
                <a:latin typeface="Comic Sans MS" pitchFamily="66" charset="0"/>
              </a:rPr>
              <a:t>Yesterday </a:t>
            </a:r>
            <a:r>
              <a:rPr lang="en-GB" b="1" dirty="0">
                <a:latin typeface="Comic Sans MS" pitchFamily="66" charset="0"/>
              </a:rPr>
              <a:t>we went to </a:t>
            </a:r>
            <a:r>
              <a:rPr lang="en-GB" b="1" dirty="0" smtClean="0">
                <a:latin typeface="Comic Sans MS" pitchFamily="66" charset="0"/>
              </a:rPr>
              <a:t>planet e</a:t>
            </a:r>
            <a:r>
              <a:rPr lang="en-GB" b="1" dirty="0" smtClean="0">
                <a:latin typeface="Comic Sans MS" pitchFamily="66" charset="0"/>
              </a:rPr>
              <a:t>arth.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  <a:latin typeface="Comic Sans MS" pitchFamily="66" charset="0"/>
              </a:rPr>
              <a:t>Demain, nous prendrons une fusée pour Vénus.</a:t>
            </a:r>
            <a:r>
              <a:rPr lang="en-GB" b="1" dirty="0" smtClean="0">
                <a:solidFill>
                  <a:srgbClr val="0070C0"/>
                </a:solidFill>
                <a:latin typeface="Comic Sans MS" pitchFamily="66" charset="0"/>
              </a:rPr>
              <a:t>      </a:t>
            </a:r>
            <a:r>
              <a:rPr lang="en-GB" b="1" dirty="0">
                <a:latin typeface="Comic Sans MS" pitchFamily="66" charset="0"/>
              </a:rPr>
              <a:t>Tomorrow we will </a:t>
            </a:r>
            <a:r>
              <a:rPr lang="en-GB" b="1" dirty="0" smtClean="0">
                <a:latin typeface="Comic Sans MS" pitchFamily="66" charset="0"/>
              </a:rPr>
              <a:t>go to Venus </a:t>
            </a:r>
            <a:r>
              <a:rPr lang="en-GB" b="1" dirty="0">
                <a:latin typeface="Comic Sans MS" pitchFamily="66" charset="0"/>
              </a:rPr>
              <a:t>on a </a:t>
            </a:r>
            <a:r>
              <a:rPr lang="en-GB" b="1" dirty="0" smtClean="0">
                <a:latin typeface="Comic Sans MS" pitchFamily="66" charset="0"/>
              </a:rPr>
              <a:t>rocket.</a:t>
            </a:r>
            <a:endParaRPr lang="en-GB" b="1" dirty="0">
              <a:latin typeface="Comic Sans MS" pitchFamily="66" charset="0"/>
            </a:endParaRPr>
          </a:p>
        </p:txBody>
      </p:sp>
      <p:pic>
        <p:nvPicPr>
          <p:cNvPr id="3075" name="Picture 3" descr="F:\2019-20\Summer 2020-PLANNING\RESOURCES\Twinkl\French\2529c62e987d4b7c11553ea92c3cc66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555" y="1921257"/>
            <a:ext cx="2508737" cy="2456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80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50" y="925417"/>
            <a:ext cx="8064500" cy="50071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77108" y="1408267"/>
            <a:ext cx="318614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Comic Sans MS" pitchFamily="66" charset="0"/>
            </a:endParaRPr>
          </a:p>
          <a:p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Salut Julie,</a:t>
            </a:r>
          </a:p>
          <a:p>
            <a:endParaRPr lang="fr-FR" sz="17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Je suis en vacances </a:t>
            </a:r>
            <a:r>
              <a:rPr lang="fr-FR" sz="1700" b="1" dirty="0" err="1" smtClean="0">
                <a:solidFill>
                  <a:srgbClr val="0070C0"/>
                </a:solidFill>
                <a:latin typeface="Comic Sans MS" pitchFamily="66" charset="0"/>
              </a:rPr>
              <a:t>chèz</a:t>
            </a:r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Ma cousine </a:t>
            </a:r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​​Sophie qui </a:t>
            </a:r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habite à Pluton. Je m’amuse beaucoup. Je </a:t>
            </a:r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regarde les </a:t>
            </a:r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étoiles je </a:t>
            </a:r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joue </a:t>
            </a:r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au </a:t>
            </a:r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tennis avec des </a:t>
            </a:r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météorites et </a:t>
            </a:r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fais du vélo sur </a:t>
            </a:r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la </a:t>
            </a:r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voie lactée</a:t>
            </a:r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.</a:t>
            </a:r>
          </a:p>
          <a:p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Demain nous allons visiter une petite </a:t>
            </a:r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planète </a:t>
            </a:r>
            <a:r>
              <a:rPr lang="fr-FR" sz="1700" b="1" dirty="0" smtClean="0">
                <a:solidFill>
                  <a:srgbClr val="0070C0"/>
                </a:solidFill>
                <a:latin typeface="Comic Sans MS" pitchFamily="66" charset="0"/>
              </a:rPr>
              <a:t>appelée Mercure.</a:t>
            </a:r>
            <a:endParaRPr lang="fr-FR" sz="1700" b="1" dirty="0">
              <a:solidFill>
                <a:srgbClr val="0070C0"/>
              </a:solidFill>
              <a:latin typeface="Comic Sans MS" pitchFamily="66" charset="0"/>
            </a:endParaRPr>
          </a:p>
          <a:p>
            <a:endParaRPr lang="fr-FR" sz="1700" b="1" dirty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À bientôt,</a:t>
            </a:r>
          </a:p>
          <a:p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 </a:t>
            </a:r>
          </a:p>
          <a:p>
            <a:r>
              <a:rPr lang="fr-FR" sz="1700" b="1" dirty="0">
                <a:solidFill>
                  <a:srgbClr val="0070C0"/>
                </a:solidFill>
                <a:latin typeface="Comic Sans MS" pitchFamily="66" charset="0"/>
              </a:rPr>
              <a:t>Marie</a:t>
            </a:r>
            <a:endParaRPr lang="en-GB" sz="17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303913" y="177261"/>
            <a:ext cx="3550972" cy="55399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b="1" u="sng" dirty="0" smtClean="0">
                <a:latin typeface="Comic Sans MS" pitchFamily="66" charset="0"/>
              </a:rPr>
              <a:t>STS</a:t>
            </a:r>
          </a:p>
          <a:p>
            <a:r>
              <a:rPr lang="fr-FR" b="1" dirty="0" smtClean="0">
                <a:latin typeface="Comic Sans MS" pitchFamily="66" charset="0"/>
              </a:rPr>
              <a:t>1)</a:t>
            </a:r>
            <a:r>
              <a:rPr lang="fr-FR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Lis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la carte postale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.</a:t>
            </a:r>
          </a:p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Read the </a:t>
            </a:r>
            <a:r>
              <a:rPr lang="fr-FR" b="1" dirty="0" err="1" smtClean="0">
                <a:solidFill>
                  <a:schemeClr val="tx1"/>
                </a:solidFill>
                <a:latin typeface="Comic Sans MS" pitchFamily="66" charset="0"/>
              </a:rPr>
              <a:t>postcard</a:t>
            </a: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b="1" dirty="0">
                <a:solidFill>
                  <a:schemeClr val="tx1"/>
                </a:solidFill>
                <a:latin typeface="Comic Sans MS" pitchFamily="66" charset="0"/>
              </a:rPr>
              <a:t>2)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Décider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à qui vous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écrivez.</a:t>
            </a:r>
          </a:p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Decide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who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are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writing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to.</a:t>
            </a:r>
            <a:endParaRPr lang="fr-FR" sz="1500" b="1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3)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Ecris ta carte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postale.</a:t>
            </a:r>
            <a:b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  </a:t>
            </a:r>
            <a:r>
              <a:rPr lang="fr-FR" b="1" dirty="0" err="1" smtClean="0">
                <a:solidFill>
                  <a:schemeClr val="tx1"/>
                </a:solidFill>
                <a:latin typeface="Comic Sans MS" pitchFamily="66" charset="0"/>
              </a:rPr>
              <a:t>Write</a:t>
            </a: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latin typeface="Comic Sans MS" pitchFamily="66" charset="0"/>
              </a:rPr>
              <a:t>your</a:t>
            </a:r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b="1" dirty="0" err="1" smtClean="0">
                <a:solidFill>
                  <a:schemeClr val="tx1"/>
                </a:solidFill>
                <a:latin typeface="Comic Sans MS" pitchFamily="66" charset="0"/>
              </a:rPr>
              <a:t>postcard</a:t>
            </a:r>
            <a:endParaRPr lang="fr-FR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où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tu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es </a:t>
            </a:r>
          </a:p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fr-FR" sz="1500" b="1" dirty="0" err="1">
                <a:solidFill>
                  <a:schemeClr val="tx1"/>
                </a:solidFill>
                <a:latin typeface="Comic Sans MS" pitchFamily="66" charset="0"/>
              </a:rPr>
              <a:t>W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here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are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?)</a:t>
            </a:r>
          </a:p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c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e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que tu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fais </a:t>
            </a:r>
          </a:p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fr-FR" sz="1500" b="1" dirty="0" err="1">
                <a:solidFill>
                  <a:schemeClr val="tx1"/>
                </a:solidFill>
                <a:latin typeface="Comic Sans MS" pitchFamily="66" charset="0"/>
              </a:rPr>
              <a:t>W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hat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are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doing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?)</a:t>
            </a:r>
          </a:p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quel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temps il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fait </a:t>
            </a:r>
          </a:p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(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What’s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the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wheather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like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?)</a:t>
            </a:r>
          </a:p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si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tu t'amuses bien </a:t>
            </a:r>
            <a:endParaRPr lang="fr-FR" b="1" dirty="0" smtClean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(Are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you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having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a good time?)</a:t>
            </a:r>
            <a:r>
              <a:rPr lang="fr-FR" sz="1500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r>
              <a:rPr lang="fr-FR" b="1" dirty="0" smtClean="0">
                <a:solidFill>
                  <a:schemeClr val="tx1"/>
                </a:solidFill>
                <a:latin typeface="Comic Sans MS" pitchFamily="66" charset="0"/>
              </a:rPr>
              <a:t>4)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Dessiner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une image pour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le</a:t>
            </a:r>
          </a:p>
          <a:p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devant </a:t>
            </a:r>
            <a:r>
              <a:rPr lang="fr-FR" b="1" dirty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de la carte </a:t>
            </a:r>
            <a:r>
              <a:rPr lang="fr-FR" b="1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postale.</a:t>
            </a:r>
          </a:p>
          <a:p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Draw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a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picture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 for the front of </a:t>
            </a:r>
          </a:p>
          <a:p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the </a:t>
            </a:r>
            <a:r>
              <a:rPr lang="fr-FR" sz="1500" b="1" dirty="0" err="1" smtClean="0">
                <a:solidFill>
                  <a:schemeClr val="tx1"/>
                </a:solidFill>
                <a:latin typeface="Comic Sans MS" pitchFamily="66" charset="0"/>
              </a:rPr>
              <a:t>postcard</a:t>
            </a:r>
            <a:r>
              <a:rPr lang="fr-FR" sz="1500" b="1" dirty="0" smtClean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  <a:p>
            <a:endParaRPr lang="en-GB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27415" y="2722588"/>
            <a:ext cx="3395481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 smtClean="0">
                <a:solidFill>
                  <a:srgbClr val="0070C0"/>
                </a:solidFill>
                <a:latin typeface="Comic Sans MS" pitchFamily="66" charset="0"/>
              </a:rPr>
              <a:t>Julie </a:t>
            </a:r>
            <a:r>
              <a:rPr lang="en-GB" sz="2700" b="1" dirty="0" err="1" smtClean="0">
                <a:solidFill>
                  <a:srgbClr val="0070C0"/>
                </a:solidFill>
                <a:latin typeface="Comic Sans MS" pitchFamily="66" charset="0"/>
              </a:rPr>
              <a:t>Broyer</a:t>
            </a:r>
            <a:endParaRPr lang="en-GB" sz="27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18 Rue de la </a:t>
            </a:r>
            <a:r>
              <a:rPr lang="en-GB" sz="2400" b="1" dirty="0" err="1" smtClean="0">
                <a:solidFill>
                  <a:srgbClr val="0070C0"/>
                </a:solidFill>
                <a:latin typeface="Comic Sans MS" pitchFamily="66" charset="0"/>
              </a:rPr>
              <a:t>Victoire</a:t>
            </a:r>
            <a:endParaRPr lang="en-GB" sz="2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0070C0"/>
                </a:solidFill>
                <a:latin typeface="Comic Sans MS" pitchFamily="66" charset="0"/>
              </a:rPr>
              <a:t>10189 Paris</a:t>
            </a:r>
            <a:endParaRPr lang="en-GB" sz="2400" b="1" dirty="0">
              <a:solidFill>
                <a:srgbClr val="0070C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192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39750" y="549274"/>
            <a:ext cx="8064500" cy="178361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9F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Today we are going to write a postcard.</a:t>
            </a:r>
          </a:p>
          <a:p>
            <a:pPr algn="ctr"/>
            <a:r>
              <a:rPr lang="en-GB" sz="30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First l</a:t>
            </a:r>
            <a:r>
              <a:rPr lang="en-GB" sz="30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et’s do the date and </a:t>
            </a:r>
            <a:r>
              <a:rPr lang="en-GB" sz="3000" b="1" dirty="0" err="1" smtClean="0">
                <a:solidFill>
                  <a:sysClr val="windowText" lastClr="000000"/>
                </a:solidFill>
                <a:latin typeface="Comic Sans MS" pitchFamily="66" charset="0"/>
              </a:rPr>
              <a:t>wheather</a:t>
            </a:r>
            <a:r>
              <a:rPr lang="en-GB" sz="3000" b="1" dirty="0" smtClean="0">
                <a:solidFill>
                  <a:sysClr val="windowText" lastClr="000000"/>
                </a:solidFill>
                <a:latin typeface="Comic Sans MS" pitchFamily="66" charset="0"/>
              </a:rPr>
              <a:t> </a:t>
            </a:r>
            <a:endParaRPr lang="en-GB" sz="3000" b="1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5650" y="1626866"/>
            <a:ext cx="76327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  <a:p>
            <a:pPr algn="ctr"/>
            <a:endParaRPr lang="en-GB" sz="2800" b="1" dirty="0">
              <a:solidFill>
                <a:srgbClr val="00605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4136" y="2469950"/>
            <a:ext cx="2915728" cy="28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77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endParaRPr lang="en-GB" smtClean="0"/>
          </a:p>
        </p:txBody>
      </p:sp>
      <p:sp>
        <p:nvSpPr>
          <p:cNvPr id="15364" name="AutoShape 2" descr="data:image/png;base64,iVBORw0KGgoAAAANSUhEUgAAA2AAAAJACAYAAADrSQUmAAAgAElEQVR4XuydB5wURfbH3yw5ioAoYgARlCggIhhZc7hTAcV8CAaCSlBQjCzqnfpXBDOGkzsFzGDEeIKo5KigKEGSBMkZBXb+n5re3kqvXlX1zCbp+Xw4b3a6u6pevep+3/q9qk5A/IktUMgWqAZPtwdIDEpCEhKQgCQAJADy/psFALkAwP6LffiR+K/q9fhRQTl+1+W1SUAuJCEL2H+D2sm1jFbvBMDX66FrTiF3QVxcbIG0LHAIjE2N4WA8qSPC9j0sWh3n1LhPq7p5J9vKs9Vb/j0Juan7SRL2fb0GOsRjOBNdFF+j0CxQHf6dk4Cs09UnZPAkxj6i/2OjPnw+ms4Xn/T268txAatVGC/4Xj+odzBewzhD/C+7LgzeDLdOKDTjxwXFFsiLe2NDxBYoVAswAEsCjA8KZbdE/gmATAYzflx4S5bPsJ0fnMWvKzdWBjr+Ta9HeB1+61brgQEl3Z4EJAbHAFao7hcXlgEL5AHYeDau9JAmLAAbrxkovNAuodZfDgn5fSp3cAxghdYpcUEZskAegA0Kx2/gzyqYBM8v+YODlAhIpuuEfw+up15H/o4DmIiHJqAL/m5vDz8/AZAdA1iGHCu+jLMF5OjX+bT4wNgC0S0QAFgiBWAY8OiApINOCG5u55vAzQRMcr3MAWYIdng7wgcS1R428xYDWHRfis8sGgswAEtAVt4kClUHOeQSRwobV+HESPj3ov7O6xe2Sa2/3tYkxABWNF4Yl5qOBTiAqRMmAXBxPOHj1AfQQgDiVzdfRx93OqBRgJfu+TGApeNJ8blRLRADWFTLxedFtoANwOSZLzXlUH4E8BTGaIqVXYETrxs8QGig0o/X28OvEANYZDeKTyxCC/gDGJ78owJZ8fkeA1gRuldcdCFYQAWw9BUsGeR8FCisuXp9TCmIroqc+fwYwArB4eIiNAvEABY7RaFbIG8N2HieGmhSnMSqBQGcvmZMBS8qJcqmWIk4hq81w1IkfVIcJfQKUj5iBazQPTAuMF0LhAAmjwdsfGJrLooPZvlhodq+cEImOXgVXByvAUvXqeLzC9UCNWFETrgWGy9YTQk0KVgyePEkQVNKYTRFTV2blllAS8YpiIXqfXFhzAIxgMV+UOgWkBUwV4ByB6KgQabNOqg1Z2KAVVhrxmIAK3QHjAtM2wJcARPHEx8/Jv3IlJBoO94PlHTAs13f7Xe1fflrTQaviQEsbZ+KL1C4FqgOI3ISkMhbA6aXTQGOOh6Ds13XdOkAhp8vg110Rc2+JiwBMYAVrvfFpcUAFvtAkVggUMCyxruskVJBym3Nl9iszKYs2hU4NZSjgC+1VDhWwIrEC+NC07HAIfBh+wQkx+tgpC5+x1JyxQCspPwehpf64n6AWAFLx5fic4vGAlwBk0HHrmCFT2UVpPx2KSy4NV1ie0TbUopcDGBF44X7d6kFooDN7Q+VKpaBirvNe37v31bfz1t/04j+J/20ut4YfBt6bI0V30QDA7Boa8bEgMo9BdK+ZkwN1Oj2VKu07fH3+tz6+H7uEnHzS5gF+ox44qSfVh89Rle09g8AE6dZqlbY8vjb/a6Nx3AJ8+H9vbqXDH26/5ZdVfrzPQ7xlMMQyPBdCcVdEtPdldAEgqE+5gp8/mvCGtde2vHFro9P2t99Im6/boHcPyFZujLsbJID2zNtn7QB7IcHoX6pXDgnmYCTkklongA4CgAq5z+gEgBJYRfTRPg978kdf8+zz35kj1m/NoBbRvTNS1igUgV9dynUla/MKFbp7HIYPqDwNWzdst+D69q/l19APB72v/GQuj+WsPE/d1kzuP2Vf0qb0qh7jfp+d3u4+SYxmq/qWz/9+OD+dG32aPhH9uupODUev/H4LSnjecT4S+A/4zug27W77SpoUsL0v8uj0B+QCvr8Z7oNg5ZHLozHbxyf47wSJNjuSiRgKSRhXjIBU5K58GWzHPje7bmFHxUZwH5+HK7NzYXrsxJwuj4zUlIXWcf1Tnethcv5Mxc3gF7DMQATQxzXNV+mTTdczxfnsk3b1fPBY990gFK8dKC8/pz3oNvZ7xleEBn7o4s/xfefwveTuYubQd/hAYAVrP1NipopJdB2fCY3BQnGc5ezR8N157xewHbIZL0L31/icVz8+u/fn18Cr3wRAFg0wDEDWKhZmUHO9ELkTCpq7orc8B7DoGX9hfFzGH1RdXy/MN2/AGBWAmDEMQPgmSgg5g1gC5+FSxMA90MCmsVPHGWvh4KNRIrfHTxie2f+0gC6D+ub56+2NVIuKX268hWmCrqtGTOBn68CpwMcrcAl4cYL34cbLhgb3+HiCK1Eje/Zi5pB76H/ylPAxABuf+lI3l1dLxwNXS8MFLA4gosjuJLiBy9/fAm8/HGogLm8uNg3RZADmpui5rLLovisd99lEQdCfv4L/YbB8UcvjMfv/nL7znQ7AVYkk/BAg1vgZR8QcwawhU9BudKV4XnIgq7ShIlvRkh8vLyb6n5ojxk/NYAbHxUVMD+A0td8pXu+SflyAyrqRc30mrEk3HTJ+3DTxWNFiW2/94/4/iL4czG9P8xe0AxufjQAMHl3Muy9ecE44pvu+H6X14DwMFB+L5+6qU/08uj6qe3tdvEouP6S14NqFdP+yveouH7x/TVvvuTF9y6Bl97HAcyuYBUEsKX7ni9RkdP3ZKS2sX/5zmHQ+lgBwNTEmPh7fH9zuL8nAMbsSUKPBt1gnQuIOQHYirfgaAB4O5mEFmGOe/zfINc9toO/HabNbwDXD+6n+Ce+Rgp/8bEZmHDFybTJhq58ZWbNGP2+MrHhPS57D266dGzsR3m55/F48h9PRXEfmv1TM+iZ868CeJOJTAgh4PH4R0xRYuPa7zs+E+/yqMSOCe4fN1w2Gm68bHT8PIifhyXqPj787Q7wwtsd8iRLhidmBSoYlSogmRQo310S010TJipzfJzSuyzK4/mVnKHQuhFfAxY/h0rGc6iY9tOvUAo6H3EpzLA9WawAtnws1C9dBj4DgPrhgz6U2OPvAYDF9gjiMFd/mPZ9A7jubncA0xUvXwCT3+8VXbHCN+OQB5m89gxLgRTb0+uq96DnlUEKoqv9Yn/z87fYXpm318x5zaD7XZkAsKiSjC2HxHXK2vaItP9+05Wj4aarOYDF/pZ5f4vvj5l/Pjw3qgMMf13chMMlBVAcry4AJupO7muyXIBPRC2usItPdxoYxfP/8/AwOKFpAGDx+I3HbwbuNxshAeceeiENYVYAW/cVTMkFODHlrOEMlzDhkCLQ+Hu+Yh/bw+4PU+c0gGtvCwBM3tTCFXD4rTPd8+Wkb9fy0wFAOTC8uct70KtLXgpiPL6CGeT4flLs7ycz5jaDG/s9rC164oqUqGjzwMvtd+4AsiKtKsvu30ODupXvXl92x+jeZRT06DI6fj7G968Sdf969r8d4Ln/hgoYnVIoT3eom3aIChQHtPTf8+W7yUf0NWGvDR0GbZr/UqL6L47H8zLQimu8ALCoXBloU+1U2GSaxiMBbMNkGAIJuK0oUlyKqbRYolIMimu/TZnZAK6+OVTA/BQjW0qiTXHKzPm+a8bMKYm9b3gPbr4+TkGMx3vJSvmYMbsZdOulA1i0VexqAFfY39PbPaPnDaOg1w1xCmJxfd7E9cKXSjz9cgd45mUxBVEdva4KUji9ken3dEVf06UCo6qX589w5d1qRj83FNq0jFMQ4+dwZp/DkIDXaraFf3gD2LYfoNG+JPxoT8CIj4gt4GeBKTMawhXdGIDhYEKl9InaV0GdL78gGkt1UhU4XDmTMU0GzfAKvXuOBfYv/sQWKEkWmD6jGXTp9kiETf9s28Trm3jIM+mZ+t20jb3/Zoa9eo6Cm3uOLkndF9c1tgA89XyH1D/+cVeQ8BRBXAnjf3UFNPE6Yu1MKZKUIud2/huvDIO2rX+JvSK2QMYtkARof2Bz+Bq7sFEB274IHk8m4fY4JShOicp0StikqQ2h89VmAEt/zZdp0w1xCMibfoS/YCmNwW84QNl2OcQ29RBr0bf3WOjTO05BTNkkTmEqMSkw06Y2g2uv5gDGxw++yZyuTJsAKFOAZbuOrXxsFzV8k8Nbeo+CW3rHKYjx+C3mKVHK/XXYUx3gyac4gMm7huJrqeQVm0W9pgsHNRn43NaEvTVqGLRrE6cgxvF+5uP93CSMrNoArvUCsF2r4JckQAOR0NTEq/i7HH7H9nCzx6TJDeHSTv2U16WI21SbgUcHJGzba5/z1UBMnZPAvqtrROi1bPwRoAPgbbe/B/1uHxPyRwrz1HnE+HtggXh8uY2vwvCXqZObwVWdGIDZQAf7XV3bYfoeLaHRnFDoumZMnGm3t6/37aOA/Yv9s/j4Z3y/sN8vnxjSAYYN6ZiRFzHju4u6K2ryHT6c8i288999dyi0a/dL/PyN44+CiL+2VjgUDnAGsK1boWb5XLd97DOu18UX/Mtb4LtvG0KHv4WbcOgApCtgOriEj/rCWfNlKj+dFzUHNb994NjUv/gTW6AkWWDKt83gir+VNAAzrXHBFvvbwStUDPoMHAV9B44qSd0X1zW2AAx5pAMMeaRj/jb06tSf/L47bBt6dapHTgXUN+Fw2WVRrIU55VB9/yAGcNQmIOrCgvc+GgonnRKnIMbDomAsUKYUNE1Ugfnq1dEUxOQf0DyZgLmpQDjcHjucgY6/B9uFx/YIZnwj+MO3ExrCxWeHChilMOngY0vpo1MFC2bNmbxmLKwznrKoKngD7h8L/e8dE/tTPJ4ij6eiuB9NmdgcLjsrSEE0KW7B3+WkpUxrWpm7njpu9QexSeHqd98ouO2+PAUswv2wKPovfn7lTfztx/312IMd4PEHmQKmT0DI3o+nGlKAhYexNkDj9XBT1Kg1Yep9h9VIVdT4+R9+ORROOi0vBTGO7+J4JMPxSFYCzk2Ugc/dAOxPOD4Xgv3rTY9P0+MqPh5fAxHbi4dj334tA1hRrPmSlTP3NWP0mi/xVzWlEgezAfeNhf73BSmI8XiL7zcl5f45eWJz6JwHYPQegvqmG2EgJK85EcdLcMWi/d19Mw4GYOxfPH7j8VtSxi/z1ccFAAuePipomVIATcCW7powcSoHmwBhwESt6Yp+/gdfDoWTGYApemD8PY5nxWmDqP6QzIW/lS4PHzsB2O7NUD8rAYviRbUla1FtSemvVArihbcJAZYYusiKWObXfBXGmjFxrlx+ZKgKXv+7xsJtA/MALN6EosRsQhHGK/vrouUp3zaHKy98RHsPGK5IiYGRXTPDZ88L468mjYtGzD53jQxSEOPxG4/fEvQewyEPd4QnHgnWgKlgk54CpY73wl/T5QeUSXjv46Fw0snxJhz76/OsoJ/niQScXKYqTHICMHbQrtWwEwAqFMZjLy5j/7LApElsEw4OYCVnzZeslKmph0E7qN0S1QAP4Lb+Y/M34di/vCBubUm2wNRJzfM34bArWiYAK24WkMenqwLXu//I1CYc8Se2QEmywNAhHWHo4+lswqG+J0zFNveUw/TXdMlKOwZg1JowtgnHSSfFa8BKkv+WpLruScJBVQ+F9c4AtmMJfJQEuLAkNTKua8mwwGS2Df2Vt+VVlgYW/zVftOJkexEzt2BwHap8Hbh05Qs7XwS3fn3GQJ8+PAWxZPRgXMv93QLTpjaHa6981GqGMLAKQ7OS8z1sGraWRG72LX1Gwq19YgCzOkN8QLGywLAnO8KTT6prwFxT/PRxQQFOeooandoYJslFKz/okrdefwLanRgDWLFy0L9OZWZUPgpOwJqDbsLBDtwyH65JJuG1KJssxIuK4006qEXek6c1hCu7MgXMrhjhAOO+Zqtwz9cVLtuasT43j4Fbe8abcMSbApSsTQFmTG8OXbraASxzm2So+5YV9ndzNNCr10i4pVe8CUfUTZnieKFo4oUnn+sITz8XpiDaFSQ+AsQ1mq7Apo+fgtxlUS5NVuLC38Ty3xzxBJx4QrwJRxzvQ8Y32Usk4faqTeEJLwBjB2+cBnMgAcdxh5XDSVPGfHx8YIHYPri/TJ3ZEK7qISpgou4krtEKAM1/l0E6VTAozW2XQuw9R/JAondxlDf7CBQ1cXz0vmkM3HJj/B6weLyUrPvF9JnNoVuPR/PHJ61wlVQM4wp4eEfHFLyeN42EnjeOjO/3eXfV+PlfMp7/T7/UEZ55sVP+thPRFCSuhGG7Kco6mesmH/ruhrJFM7+mbPTwJ6DN8fF7wKgVunE8G4F/ErBq9RKo16Qz/OkNYL9PgPMTWTAunqEqmhmqv+qM4tTZDeHaPqICJrqmDEYYwITKGV+jQZ1vehGs2y6F5vL5+8t0IOO3Ktv5t3QdA72usytgYRnhDFX8PQ+j87aRju1RuPaYMac53NiHKWCYEmUKwfVHUNRdpfL7O8O7lsk1dNuUo3vXkdDjupHBtE7sj6kZ5Hg8Fu54tNkbyzB45j8d4bkRnYRNOPQ1XTj4hH8tyPd02RU5+j1ffuePfPIJaNMiVsBiBSyzClhWFvyj5qnwGgZfoQxg+i319zWfwt1JgH8WdsJHXJ77Nsj0Hl3F7zpTv28I191xu+J39jVXeY80RVs0rflyAyw1gOQpi67ny6Ggbc2XvElHEnpdMxZ6XPMuGsaWtH6N61tSlR7/es/6vjncdMf/IX6rbzsvB0ruLzguXuepL4zn99UbrxkJ3a/hClg8Dvz9KX7eF/5z+rmRHeH5kaEC5rumCwsbZYUrfUUtc+/5su3y+N//GwInNOfb0Mf+WPj++Be8bw6pfR70pwDLuAZMPGnlGPgnJOBu6TURsYfGHhpxxEz/oSF0u98dwPRdEk1rrfBNM4rifI5ldApljyvGQvfO78YRS3w/KVH3k1nzm0PP+ygAK6mgZaq3GcBuuHwk3HDFyBLVf/GMj/Laq/3w/jP8jY7wwpscwOxrskybYYiKmOuaMBfgS1eRo84XI9wkvPLgE3BCk1/i5/B+OA4KhGuS8PxhnaAXqW4pKdvksctGQR8AGGa7YPx7bAGbBWb81BBueCgAsMy85yvdNV/pnm8CP3nNF1fwuIVu6jQGbur4rs1k8e+xBYqVBWb/1BxufogBmCnFlwVi2LjgzSgpawrwtS283d06vQbXdwxSEONPbIGSYoEXx3SEF99lABZ+VAUrfC4W/posVqPCXFP28r1DoHWjeBfEkuK7xbqeCRh05FXwgEsdnRSw8EKLXoaTSwE8lkxCOzaDllobJhBz/D22h4s/zFzQEG56PFTACnLNFw5W8sBQyy/cNWM3XjQGbvh7oIDF4ycePy7jJ4xMitJfZv/SHHo/ZgOwv9qEshiI8vtE17+/Bl0vHhmP3zgeKFHx0Evvd4SXP+QARq+pkgXe4BnqnnLo8p4v/Xp+ABhtTVjQkhcHDIFWDYM1YMXh/hrHAyUvHoIk/JRMwID6N8DHLvDFjvECsPCivzwF3QGgXwLgmDiVIU5l8JVwZy1sCD2eYqmx9Hu2An+TASnami0+HLBdFX029TCX77Yph1gTdsb1F4yB68+LUxDj+0jJuo/MWdQc+j31mDA+Q88uiBwWdYbe93vEXGnyxsZHcpfzX4PrLohTEH2fA/Hxhj1sCsJdkWH573Gd4JVPgk048I/895K0pssXEIf3HgKtjo5TEOPncKTn8BqWHdigN7i8l0UaapEALLzC/Efg4lIAlwLAuZCAg8IZ2fi/fDes/F1lBIVjf7fPzMUN4ZYXzQAWbc2WvtYqBCt5g2/7ph3RyhfXiLi/p6zb2WPgujPfzd89LfYXPvO1v4+T4tz+739tDre98FjeaxWCQE0db3yX0uAX2/fC24jfrT50fXltrz3rNehyNlfAinO/xfeX+P4S+ucrX3SCEV/ybeh5ZCiOj4JZ02XbFCO4n6ipj66pkCF+seOp+vMn/bPdh0DLesIuiHG8lq/ox/czPZ6HBOyAJHyeCzCmyUCInH+eFoCJKPdjDjTNzYVmiQTUgwTUSiahUiLBFV11fjT+Lus7+5M9Pv++Te0HxtxwgQo68rbyqvIV2osFcumu2Sqo88U1X1T9+eqX81t8PfvOS16YtT/1vzivWty2IY/rEwQsNn8c/0N27UfeHXgB/WYUw8R6Wn/27aG0ClNOxletndPis9m3XzIkNYZ9axcf7+ZvNn+Mf/ePJx59r3urT+ec3pKPd3WTjXTXhIlKNbZHjQ2Q3M/HFC+flMZBnV4ed3azaavj8RiPR/X5l5uEZDIBuxK5sA6yYFmpfTC/0YMwMxNPlowBWCYqE19j/7BANXi+fQJKjRcDFio1ULYKtWbLdc2XGGCalTPze8ZM5/unVCYgOfh3uDpn/+j5uJV/FQscBp+0T0LWePHF4rqClYnWZjokykSdwnAvnHBJDl4J58ZjOHOmja9UCBaoCaNysiAxSAYwXnC0NVXieE0X4NI736f+SdiXvRl6TigEs8dFxBbIt0AMYLEzFLoFGIBlQanxPGVJrEJxWPOVLqCpM+UcNfX3hMUAVugOGBeYtgUOgy/aAyRTABasIQnGret3fMJFncCwfVdXZNqON/2ub67h2p7guNwYwNL2qPgChW2BWjAqByBrELb9vK7lstq5b7pR0s5PQiJ7M9wYA1hhO+F+Xl4MYPu5AxRF81UAK9g1V+mu+Ur3/NDCYoAqBo4xgBWFD8ZlpmeBEMAys89hWBcOSKHGFE5YyKNInCChUmZs18vUbgcxgKXnTfHZRWEBEcDk8vFNOVzWZAVPOTWVMRzN9jVdUc/X668q5+GaMnxNWAxgReGBcZkxgMU+UOgWqAYvtc8CGF/y13yJK2CirFlLPZAG/w5XxulLhe6FcYHpWEBWwDKDYaEiLs/IhynCphchp/t7Ou9PDgPKGMDS8aX43KKxgKyAyeMoRCZZyTKlBIrbxbtv2kG9+DkEMa6oizYSN/3BNuvgEzpu9U/VJFbAisYN9+tSYwDbr7u/aBqvApiugIn1Ks5rvlzXnPGURN6a/LVnMYAVjRvGpaZhAVkBc1WkXDapcAUq9X19foAWTVFT6x+O6xjA0nCl+NQiskDmAMxvd8JQs9b1Z74phx8AupVPrQmLAayInHA/LzYGsP3cAYqi+SGABWXjypG8BoN9E7exVgFNDAAzuamGK2ClUz7EAFYUThiXmZYFAgCD/DVg8pou/IXFPACSX7CqzlcX3nf3NWGW9g1eCWfHKnZaHhWfXNgWqAWv5wAkBnEg0kGGSgmkdxlUf2WtU1MbqU02ZCWt4NaUBVbPBYgVsMJ2wLi8aC9iju0WWyAdC3AFLAArfPc005opfRv69N/zpQIdqVhp2+DLtjCtGTO9JywGsHR8KT63aCyQSQDL1Eos/+vEAFY03hOXWhwsEAAYpHZBVFP+5KdY4a/pSrd82b44+IkpkMkYwIqDS+53dYgVsP2uy4u+wboCRilIuqIVHB1lzVW6a7YK4vwYwIreI+Ma+FpABjB8NOJvzeIl8V1Q1Tev+KOU/yq0sB58sb5bfdX6p9agxAqYrwPFxxe5BXQFDNtVtLDWdKmpx/SLmDHAokAyOF4FSf49VsCK3B33ywrEALZfdnvRNlpXwMT6qGu+1LUdoQL2V0lJjAGsaL0xLj2KBQIAS4yXZ6pdMMh/jVd4B+Cb9gSBk+t3ee2Hrfwom3LEABbFh+JzitYCIYDZN8MI64krYdHXdInXpV/UbAMoGa/814TFCljR+uL+WnoMYPtrzxdhuwMAS6RexMw/5pRD7LhQi6Je4Oz/IuXCWPOlDjm2DX28C2IRumNcdAQLMABLpMawC4KpAVyEAgvlFJMGRityydR7wOI1YIXSRXEhGbMAV8BwwJIVpUyu6ZLBizeoMNeEiWZMQhZA9vr4PWAZ8634Qm4WiAHMzU7xURm0AAcwMeD5K6z5wgFO3+VRbHcMYBl0rfhShWQBroBxAFMVKX1tpwo4hVRZ52JoADMpbjGAORs4PrAYWUAFsMy/58u0PT0OYJkvX3wxvAxccjck4004ipFf7k9VSZSDu5L2bcC5ScIXY8rbacuBp2hAXaFQ1/Soa3moFDRqDY4awPukqKmBs9oeChRc1yhlsn7i4nHXTSzSsUdBl6cuhsd2PSyqNV/YDD/zcAoY5fYE4yFK/YPrUOer15XHJW5XfNOTsBR9kxM1hUu+Qbr6H5ZKKraP/64no6j3H37Hwu9H8i584uNe3vQFAwLbJirmduDhu8l/TI8Z1/Kpeqi7EFJrtFwULFUBSucRyddc6X4tBkzi+FL7O3Pf7Rvj+7TVZ+2aHU/x1ElsrYyuQwa11u2J7yYnjxA8CdOUIkbVBysfsydmN3ztEY8nTLvkqf4V2AFrN52aKq9Bwr2AUmzoNU0qANjrl64C5V8fe2oiBTjprukynU+tSXPvj3B8UP1AbVtPn2fa1MS8Bk32Ur4df+DNrqmf+ouuZb9S7UPteqkCq9gfVIqnfh5PUTW/iJv3h7gm16d+pvuFr/3C2oY94tceP3snIVEW7mK9kv/BAho94NIDIn6eDagoYJFrwh8gckAeuJEKFHZwC8/LbHtc1yilUz8e2mFAiwfUZuDzB24XoMhU+1ztGfaiLOKW9JREfLtr8wRHegBmAhDT+PYBOgo4KUDAFBX9vqACMPcG9f1Q5l0zzSmqZuDAAReziw6UeHlqaEcDm44vWHtpAFPHvw7YwRHmNVY+UOLSPh9wiQKMLtcX7yfSI9GjsfJ4MitmaoBlSuS0befPr4PXnmq33iz/+uoBuOyfOFhhJYv+Rgf+gV+aA2AzgLlc11x/s73soBKeSwXS/oAkhopBuGgOWFVwxQJe3sLAvnrvqf2dbntcwUJX0nwDdnP7xVbbAEHsR9EfxPulCgJqQE8Bhrtix8dLYZVHAQ5uF2pcuPWfj7+52yE8Eq+fGcAKoj2CAkYDjT7jbzs+MHE0oMMVqfCKInDYFTY8UC/c9sgKkvo+HN4uPdAUwdZ9TZNqP2PXhcAAACAASURBVLl8X2CTHz0Y8FDlqaGBrOi4+YcY2FCgJysqmF1LJqCZQAkHIrN/6deJZg+sPqbxrgO17k8U8NiByl2hM7ffTdHEFDs1MLMpXpjCRQMcrYTw8Yj3iguwUIwhh6Shv8j24v1nn0DA9RWXWrpgVGavo/aLj0JH2VQNyLEAXW2Jftfm9qBAjbJ3ZhQqXnusHnggr/uPHtCqmg/dXjkAc78+FYCrYEwrPnp9TUCkKySyt+BgQisyduXPfD4NFlzBMCk7mP+qCOcfwLvbkwZBdwUGb4fsd3g7cKDQwdFF0cLHkwzYbgDDy6f8C2sfv75pXGLATwMTZcfM1Y8az7b6+QG4X3sM/s9TEN1SA31TEAMX4B/fgNuu+NiVFx6I64E8Bjjyg16uv1t7KGCImrIoBrI+ikimFEdxRl8HxdAuWEBP2Z+fR7XPBUD0dgZnYf3Hr4crGj721QHD7j++5bu031wP3P5hH9qBVm+PGZj08eFiH9v11ADfBPw2hc5sx+iKmhpg+gGYScHkvZO+wiXP+NnqZwJKzF9MSMRDiPD+qp5dMr5zf9IDHhvqqXa0f/dXoMyAgM/48+PN7cHqGfSzXD8crHQAF2eUsQDXpljZUtlkRUwPcG3Xp8HATRET7ZPO9WSQ0EeXqyIQ9q45oJS91x/49OmBELioANgEJKJfuAXQ7vV3Byax5LA1oT+5KIjUGjYdMHSwcVNkMqWg+QOxrwJEAbTdHlT9KH9VzxPvP+r4sgGXWo46zn0US7xeiXJwd1KeMZcDMlOAIIKUL+BQAaEboNFAZw4Y2XlB+yjw4vXTQSMzipQa4PuBoZu9KWBS7edqD6qergBlD/h9/cNf8XFVCF3ba1IYo5yPgxEekAeAaVeAdD92U3xEnFLvC3hAbp+godunhpT49eSZdjmsswEGpkD5AB3ebhU8xREm3nr19ugApyte6l1YDJ9tIKBOQKgBNmYPE/BSSh0WkIv+iYE4pdy4gGdBnq/W19Q+/O9hD9kUQxWJMPyRA0NTf7sCke+aLQxg5BEXhjjq9Aau3JoCYjykFz1dD+gwRQZfq4Lb2R14zAG/aJ9MXE8PzFX7YkqWbif1Ojb/YL/TCp891bIgzzfV3xxg0/4i+6Gbf9gCdnlccHvpSijvL6q/fcrzByoKkFTwxPyLezurp2pPvV3R7CHe/XR7yP3mC1hifxkAKX8Nnk97PABRVsDsM/9mcLGtyfJRKFRAsNfLrMD4ACUOIhgQyMqJrX408PCuZ8fZASVUdqKmJJaM8iiAFBUks1+52wdXTorv+ZlT0HTFKoo99YDdDIx6IC4HnTRA2VPc+Pnm/jMrbvbrY/XHlDU3UFPDW/fyzUCjhypUWJ8ewOn1FwMifILAllJZPH6X7av2pum7bGmTQoj9nUYv9qu/QmYGVLz+VH31+lEpbbpyIIOfGaxsipVNETMF5Pp1fRQ9c7/qAaIOTDoo+lzPDj44EJsBRFei7ADnskYNDzzDevgrKFSAbPMnGShdAEG+c4XnmyYMghFpBjd/ILIraFHL8wCCvAldHLj8gFAcGbK1bCAVlq6DnTyKfYHL93jZ/+j22CcCUABlCpgeANEAJIcbKjDoqYy0whbijb5YniqHUrJ822M/nlKIaGXArJjh57kpgBSApJ/imJ49sMAzuj+JZzIXj6ZAZhKwTIoT1Z+ZLN8HYMSeVJVfLIC3K174jD6lKNL+kI7iFd45KOCwA42LgmgGNjUsjVIeffV0ASlM0TL1v249uT7+SpQaDmbqu44Afn/RFRp5+sH+ezqKm83OcsAoP9+UR7Sx2TRA+StUanhpUjgwAMCAx6ZY8d/p9uMAK8/Iq36L25cCIdpe6oy/GRx1IMP8SK0f1sm2AFK3n0v73BU1tXysPym7uJ/PAUBsQSbaL4bRfkCB+5caePvUl05hK/jyqP5w70c++t2UMD4ebPb3qZ9qdwqAaZDF2mP2Rx9/Qvw3SEG0KTh0wM+byipjAzIxIKMCxKJckybeen3ao59X+GvMTIE1BYpqAK36A2UPc3nRFCRXoBXLzUR9+fV0ABX93wwuwVGs/rpfc4U2nfNNIEe1nwYgF2Awt4cGS1Mg73I9Xmv7JhwUgJkAL8r1cX/WEUysj74GytYetTWYoqeGhhSI2BRFed5XP9ofwCgMcMHJ4nt+5gBMHZX8AW+ykB02M6OQ4f6g188GCDalSvYr2R44YImhDhvXZgWOSvlS7UsFzOrdg06xky3HgYoGMGrmnIeCvL1UYEkDGG0v+b6D93d6AOVePh4g2xUi0V56v/orcJlur+o/NAiYAYyyD+4f/v1pB0vflMKo9sfKoe9HzD6qHVSgpPzDLWUUb4/Zbqj/RlHA9ACK/8W+BsQGNG7ghQe01Ay+OgOspkyKj4Do7aGUOTlswgP1aAoPpUCoQKPaXweCoPXuCp2LwpmeYkkpkC6A4WofCqBdgU+uD72GKQQ2NeCw+Z8MPvb+ogFSfsxHAWA5MNXvDxgw2BQZfXxywDXbKx1Fze36WP9iIIqBNn6c2V4uoCUHlHag1gHPnvKH3w3U2sn2w8Zl8UUr1W/07/I0o/iAl8ePKUC2gaw+jaCHWWIAR4GEuUaipqX3HwWYeIDOFXF3IOO1cy3PBGQ0qOF+TQWoahvcA/CgN3wUQvl4vDdVDzDVR1SiXNoXXMee2hgNOM0Bsy9QZkIhEpVJ1X56oB32ozhOuFcEgT3uv1j/U/6jAoFJQaXLk+vpUx4FILo/BUfL7VfvCHZATqd+1MSDD8jawZJPmNhSJW3+RAN36mw3BYwOCPUAQj1eDqDlR5kNyMQHuViSGajCQECesabAw6YAptMec+BeNPXDAsgABGSQ4vVOr38zUR4NEHh/435DtZPqD341aoJABzhxSoBdw738dOsv291PgaMCf3niwB7w00Cn2wcDF1zhMyusNqBVAz8ToAfH4R9cWVIfo3b76EAU/iWK4mayJ+YN6rgxg5gdT7g11MAOS/EUA0CzwmdSdHT7FOz15EAVC1xN9nFXzNT+wX2OAlj9jMwoYmEKK1YjU+AThmvh+HEJ+G1rekwBquo/VKCmhtVu9beDCg/JzYG7yxoq1ca2AE8MlG32cw24xf6mAluX9kQ5Xw2QKYByaT8NMPgEAg4abooHry+l+Mk9jYN2+uXRACtaJsQrdSJBHnUYgFLAb/Pf6Iqgn/0yqWhR/WsDLiTlkitgvooMrqwUzJonGgDlcNEGdNQaKTfAC45yV4h8AabgFSVXRUi1B36evX1Ry8NT3PTyREAzg6Q5YFf9y6S4iQE51f+ZPN+kUOKA5qYA4UCjz/FHBUYzwJl3AaQUaTtQhS3y2TVRH8d6ve1r3uyKktlfKdANa+e7hsumtPD7vFo6XhsMNE39YW+PgWaJP+tIK8/E+v7uXwM5UBGfkxQQ4ZqGHgabAkQqxc4OfJiChyGaGa0xRc6kGOiBMAUiuNZnUw5NioENzKgAXG29i+LjEmBj9sB6HgtocbCx21O1H65YytdRA2Qz0KiBeYjY4vX41VyVJap8U/3NdowOPGFrWL19gEK0V2YULRkIXe2DA6OqWGFAR/sDAgzSJh1hXwTly/1P2cPeLu5fan9T4zkCAJGbjlD9q9crSvtTChgOFL4KkxgwqAG3GvDpgT0PJ9kNyHY8FXDjYBjODMszteFfWenuQGmvnxrQmwJevdxcWApZpQAS++rl2yFa/xQnBYsCHBEkxABO9T+zkkgrqi6KiuqPon+VhPOxwDeK/czXwcePCZDNwCSOONn7KQXWdj3+u/+aK1zJEj1WDxixXynwwcd/wShcdgDzwYZAAQzOUBUVHdgzAWC+QOV7fDoApp4rW5JW7HDsMAV8unKKBaRqWE71LNZuvP56oGYLzMVAjAJP1/J05VCuPdZOOQTk/poJRUz2fyzFDm+1HGiKoaOtfub2ugWg5vpQAGPuZx4Qi+PNHeCwgJpKWVPHBQagvilvbva3K3BU/5vBwaQYRitP9w+9X33r6W9Ptf/dlKawxWZgx8dN5hVBtRxxnLNaRlfo5KcSBsh596VycE8SC2DNm0fgM/+ZBBwcOMyAJzujOEPJaqUDnQ5QVOBfOIrZPlgMRzfeBGef1xgmTJgMv8w6CQAq5qVARa2fG9DY7WdSdHwA1g0IwxstpWT4+odZUXSzD+0vMkD6+5vL+TLoRG8/llInjxd1TtjeHhNAi+MVA1oTUNPXc6ufHMDJ4aEfcLkodmrqrj6eKIBUj86E4qVPJ4nhqb1+7vXVw3rZvriCqAKz7TvvQRmw+bgIAx/8d9v13X/HlQjdCnLAKnugTQEyH02lNNKKlTpu8BrTAKf/WhCKmAkwbClvdiXMvf4ugEfb2wUgVKQ2B6Sq/2MBXWGs6eKApgOAbn97QC97uj3V06ZwuACkDiocCCjljgIcXSmRx3/YX3ZgCZVGzL6+QKX7l03RooBaVbQoe/iBGPcCvX7pKXTptIeauLGBG+UPst0SOoCJAZBNyfIBAzXFSAY5TJkKro4FiLwRWIBoDjBCIJOBIpqCYmuPy5qqJOyFJdCw6Sa4uMMJ0KXr36FevXrw5htjocd1n0HuH02MAGZXJOj68V5OV3HUFSJfQIhmfzegy/yaK1MAj09M4P6JBbjU+bjS5J9S6ZvSKY5vGajsgIyBlBowY+PR5E/49XRFDVOAfBQoGtDk+5QaEOthLq4gmQJ29nfX8jFlFutfNVBUAzUfhYuqN9U/VGCPtdcEgKo/Rv2ebn3UANjFLnxGVVUUzYqT6g1mAFOtrweAlDIVHh1O0AT2Mad06YGue/mmANgGELY1TmYA0GfczfU3203tPxvwmgN9c8DpAhBm0KQABgcCdwAquvPNChGVcugCwHZAVANt0V60ssrtxf2gaMrD64n1p71+cvvFlrH/b55AwO1Y0IpWJtsj3+FtEyA2kBTutwGA8Y8b0NDHy4GhCloqmOjf5YBcvLWrQCjO6KsBbPDdvCZNvi7/5gIkavsphQgLrHNhLyyGY5ttho6XnQTXdvkbHHHEEfkX3bp1K5x/dneYN60VJKCC1PfR+qfwFCwdeCgFkQJ4CrD08ygglQcPppCa7EP5V3BVes0RpRCK57uUT/mrL6DpYOWiPMpn0cCYqeulo3iFFtZDJX38utVXVhDN9sDsK/e3uTwTMOlr5PBSfIBGHhmYvUwKlnliA9d3zLXSgVB+MLukVGJgogKq6btvfU2BhlxPuX9dgc0FDOWwR7ybyQGHL0DZAc2k2PCwjOoHDjCsnrQih/9uDvAwoHJXxPD6qzP+7tejAlF80wcxsOXlUACMBdCm/qFBJVTc5RCaDqhNAEspDjaAtpUfpT9sio9od1egEv1AbW9UBc1HMaL8Q1UIqfZR9nQHJvkJYrOHj4Kp1k8sKbifugMf5Zcq4OvlmO8Pqp3825+ngImF2gNUGZDsgEUfLz4YqYDVDFRBs/UAxRwgqzPitvbjM+h6wILP6PPj9qQUr8bHbYHOV54OV11zIdSpUweLgmDkq29Br25fQda+psrvWP/41E8NRELgtAGs3k+h3d37l1IeKcCg2ieeR4Mmr6/a3zyUxRUOm7+I55sUGNw/5UAEn2CQwxG5/6OdbwYwcQTy8RMV8Ojz1HaZFT01INMBilI6KQAzAR73Kpuipo8nfAJJ9lO138y/upYvTlgE9lLXJNH1oupnBgN9zZ34QOOttLfPBkxRQcwV8NTwVb67q/WXA2Ax0DGhJnqbV/4o21ntPx9FSl1DRtffBkRha0WFDANXM4DJ9rKVJ/svnnplC+jTAyYqsOS/mQI7N0BRPYKasfdRdMIRSAGr3h/sLwUJUKb+Eq1pBib39uOBOd5ecdy6AphbfQuuPJ/2pQMeYn+5AaK/AiuOc3WCRvdHedypdrCBFNUed+CU7yoBCHIvYnZy75+UvbgCpgKO+EAXi7EDgBzeuR9PBfSZWZNWOIqZHlj+CWyNV5MWW+Hqf5wFl195ARxyyCHkE3nTpk1w4Xk3w/xpx0MCyuXPGGZC0dMDerHHVKDGAkxWdUoBUUEiPUCUDeXiT3LgL4dS4flmf6ftI4cy9jVSuJ1oxSUKcJrAWg29bBMspv6mrxNFQcL7xWZfczv1+4cNNG2AiKf06fXGysHshV/PBKIqkOKlYAE/dWuRj8cVLl2fMGEFD/SxfsECcheQUgPYgv4epZ4YgJjtFgZk5jVx5OMg70czCIvhihwQmOxNAxStUImBqzgjL0/f4IqcKUCxARMPoPD22dqD2dcdOILamRQGkz1Migh+vBmAdKCj60MFlHiqJ+59WIDpcr5r+ZRiY0pJVQNtSpES7Sb7nT41FI4gNaDGA3fZXoGdzMCL20OeqpL9C+9fO1CF5+n1c7WneKZank1RtB3P+yMT9nNLYVTbQ/ev7Be29tgUPZu9Uu8Bk1MQ8RlwmwLAG+WWIsdDCSxlTZ6ppYDAVi9KEVEVCXegsANBUG4u/AG5sBiattoG13U7Hzpddh7UqlXL5UmbOubf/x4NfW78Bkonm2jAQ8/4i0XYAm5XQNBTRf3XILH+iloeNSFA+ZMLUKj+a1LqzKDKw20shdUGArbxowZe7HjKX6MqVq4KnG971ADXBTC5RVVvDkGLB0SmeosTLuL1MHsGv6vKgX4/w/zJHcD0+6saOGZC8aJuMWaUku+7oT3kMEENkzMDYK6A5QOGYkBju346ACamcOFhnfjId2+B3of+ihgWuFP1pQFPrVE0Rc4UQOsAhreXVir0GWoM7IKWuKTmpXc9PwCT2+sClFRgbwq4zSmHqp/6KxrhFYJ6pXc+3c9hD4ojzm/Nj8nfPBUMQzsxAMKBK53y6JRDuT9d7akCSibrR4OoCLC6/cS/qP6VjkKn3o/U9lMAngFACwGMmsmXH8UmBcEGNKriQKVk2QJSG2DgARnWDr81S3ooiCtzuyA38Ss0bbUVbux+EVzS8VyoUaMGFRWhv61fvx4uuqAvzJ9+PGRB2bwZFh2EsMBJVyRs/SMGoKr9xLBRDfwpJYlSHKnyTADkZn/ZmDYANQGaO5CrIICPF9f2hrV3BSw9YHdpv+4fOuCGoKOHAtT4dAFeM7C4AY/4+KUVILvCY7afS/tFS7CW29dG2cpTbwV+Clf6a7b8FSpW40bHVYL3prQw3uPe+c9auKfnImHiQPVzzO8pIHABSRegoAJ0VdHBv+Mz3zY7YgG2imdigKW2FzM13V511IX3rTfHt4C27asZ+65z9myYOmGzpwJkBioX8FFR9q3xraFd+wOJOs6ASRM2COPPBWDUy1EBlQtQhNfDA02q3WZFhtvRrLDooC3eIcMQszifz+urB9q8/iagpQN73is2RULtf9GuMoiY+4vX3w6EUcuj/Iuqpy8wiP6sgphaDtVvuh3N/Z2O/Xz7l/IntT3+7cdTp4OJn/z4y5yCaAv0zUAlPwbkADh8hPHHCaYYqIE2FfBh1+ePmkwobHhArbc/F3ZAVpml0KTlduhxc0e46KKzoVo184PN+DQRfhj+/KvQv9dUKA2NU3/FAjzX+pkUA5eAXQRNX+Bz8Qceftn8Tg7U3FIAVX8S/UMHBnt9Tf6FK666fTN5fjr1NyllJoUKAydKocavj/uP2K/ieHdpnxp4mvqb1wf3N7q+uOIr+6OqTOqYEF3hou1G1UO44ee9lsN8tA0cxPs1t1fj4yrBJ3NaGW9po4avhrt7LkICZG4hk8ITtrtgf3cBIpt+5aOkyeWp/aEH0P4A5qpQuQDYlAmbtTVCemfL45BSQFTl1Nze4Jd0AUy/vhpgqX4fBEq6wqvOmGMAr87QmwAprIM/sNntx65NBfgyUOL2KcjzMf9n5fGPHWBE+5n6Ew+c/dtrBzB/xU/1EzclR74f2trnY0/VD23ARtlfrZesJGEA65tSaPcPvD0YGPn6g3zvk/0Wn/BQ7xvBFRLl4N7Ue8Dc11ipAZcaMIuPErGaNgXMpqxEV3BkY2GKCK6YBd1nr1cubIOyFZZDk5a74OZbO8EFF54FVapUMQYjPj+sXbsWLrmwPyyYeQIkoZS0615eFyqXs4MxP08MqG39g/crDkCFqWBR/qcDQ+bqK4KBCVgo/y+M86O0X/VOaoLDBeBEvzHVBwNiM3jh/ovVm07FNE9IUEAntyeK4oVfnVJ0sDuGOF51wDJfzQewaAVI7IdGx1WGT+a0NN7aRg1fA/f0XJg38yc+uEX/wgDf527pe6xantozPt91PNbPjg5oQX/qihhXPKm2Y+3g9XUBsEABU8MmUwqU2r9BgKJbG7MHHri5AdhG4yJ4eTzg9lARnAZIe0DuA0B6/4r9KQfq3LquM/hif/DrRlPkXM/X648HplSKl1xv3msUqIhAbAeI0O7y6KEAmgLwwiiPsquvAkQpfGb/k/sBB4vgbDtQy3cUm/3U+416vE97cHDl/qD7kVnRwseXC4jlAxilTPEHrRpQ0uAizxjbwIBOSSyOilkStkGFKsuhacs9cGufS+Hc886EihUr+kYB1uOfevIVuLvvbCgNx6LbnsuPNkqRcE/N5GGmi0IpBtA6EFEgK4d4ocKnAo3qd1jAritnuGIhA8XJ7Q8WAhsVuHVAnTRhndRf+JpHLJBUQT4cVYF9D61TAeo2qGRdIxfaa9KE9akLUAqvS/vta57cAEz2Fxp8ZIeXQ6PQntGvx8/UQz7VXm6Ahg9QDHH0eT27fXXQVANB9/IxwJUfg3h9XFIn9VqF45r5WWMHALu750LlvY6FDVyqJeXyoypseqBuUsrcAUz1Yh7QmNCaeoyIAaWeSucCYIECZrKfHGjxcCRorx6I6IqQTdFJF8CwAFsFJDMwFZWCJQZ2LimQOiKLfmNXaEyBZHgV1p84IOv+KVqcApqgXfj5VIBtUvB4uXaFxNTeaABmL4/qH0oxwutp709foKHsUfwUraj2xuym3x9U/8WBjfJbF2BLlId7k/J8EBZw8cq4rRVTj3dX2NJbk+UDGNEVn1zYApWrrYSmrXKh722d4cwz20P58uWpJ2Bav61atQo6/v0uWDCrNSSgVN616IBeBFa5cEwBpPpHDQXC86PbT1YeXBUstTweuOrtcwNCVo8BOc1gwCB1q39zd13Q9n8wc2q41kDER/f+UJUXVto9jzSFW+5s6OwnhybeV2aUqfKjApFYHbP9sfaoqXjci8IHbmauJ95pZCUfU9DCgFBvl6m+aijtskYNtwc2juwAYl/DpoKRPcVRDutUlzNrZxjQhmezNWB2BYynIIZ2Na1ZK/zf1f5xHorCgZiy4g5MqjfIAQaWIqd6p69CFpT45vjjLGvA5mhrwPBW6eXrgY16pilglgPst8cfD20ta8AmT9goaXS0PaMrWHz82BQH1YdsAbFNYXQHEruihk2o2ABLDtBlJcQfEOXzo/SHqwLoo5RkTkFzUUDM44Od7epfAcBGs6c6/qh+sPmvTaHy6S+f9tj7l4OSaHF54sgNzMQJJVv/ONgrSEEUw5h0FQ81EFQVGZ81PipQUQFvNIXNZw1RLmyCA2qshuOOz4LbBnSG008/HcqUKRPlSe19zpDHX4JBA+ZBGThGGmgAOyC19gwqQgKqKik+JkVJfDTZ+scVwMSA10fB8gMwSqkNZ+TdFUF/AHvzP0uhd9dpqPLkrzhxOy3edhFUqlza2S8CAMPBWb4IpYjiYIYH2vL4UoGKSu0018emQFETKhQ4qPczSuHh9jH3nxpYq9jnoqyJEwbm6+kOYFMI/QGMxgTMHvb6ugKYSRsqfn93HopGAKMVNZOiaJpppgGMBxjuwBeWlAkAM5evBjyqf9naG/z+1vjjHTbhYCmIboobFfiKIamIRPq4oQNOHb/MARuOpapi4g5gen/IIboesBfemjBcubEDmB1ICkJholIki7q8dMADb5eInyFAcuy2AboDcOTtGon7Jy/JBJQUSJknBPBxRPkhVk6042n/ERQwOgVQDrhsATYNdPLMFKbI4IEXFWC7r2ETgcJNMcuFjVC91hpo0boM3DbgcjjttNMgKysryhM68jkrVqyAjhf3g1W/HgLVauyBylX2QLmKf0KdOrXguFa14NV/z4TVi85A1/IFhfooNGr/UsCmKw3Fvzwe+A/IaeqlgLG2HZx4W7Ambld5Bh+fSAj9+cRTa8B7E0/z8g2ugEUpXwYfe38VloJmU6hEE5kUNEz5wrzfZDfx/oC126ysyfc1+TpmhQ0rjz8w6DWLeEqb+BiT767qfcCEYpQryo/osF3BGjDzLojBGrBQASt+uCUrBtyCNoVO1Sy8BrG0qkoPwVV/wgMMTHnQ7RsGFNiaMRuAXZ49B1gKIgUgdkUMswweQMoBX9A+NwVsk1KIO7DQipE6ooI5a1yhFMNWKkCnFSP3+vAm64AS+gFdD67UUAqFOu7DEJkqXwVU2Y5UCh3efjtwUAAhT3mkqzDZUyD9y3NtX2aAIv36paNoyWAi30eD9vkCDw6MPimuGVC0CMBEx2c0BYwGLPkuaAcsWrGwKWbUDL8dJChw2wfroVbttdDyhIrQr39nOPXUU/2erxk++oUXXoC9e/fCWWedldrWnv1LJBKwc+dOOKt9D/hpejtiMxVxBl4NZNX+lJUVH0UJs2dm/cEWYKshJ+Z/6QFYpzO/hu+++j3/tQCUYiRqtkH4qyvML77VBv5+WR0vb3EFMLz86EDFR5vrWj8MREz+5qPIidcVr2fzD9OEgWp+04SFHcDkQNWmsFGgxu3Bj8JSDCmFT1fIwr+oCg3uxya7yPV2BTDVH92urvevarWo3+XyzchjR0av4SsF8Gp/2NeUYeCthlNYffBA3AZgnbPDFETVCnqArQfAWOAe1E32P0wR5NePAmAUkNjWnOHWKygFi4OSDMjRAU73a71F9jVE4TkBcKof+/lR6m8GWBowxdrh5frX1wcEdD/3Lc+u8Jn6Q62nDkbhiJOtVHSKFu2fD6xp/wAAIABJREFUtvb49K/qT7zkzPePCtB2oFMUMPHxiAWyVMqTGrCoM9SqwmY73gcY0lXkxJl39gLl3+Hgw9ZB6xOrQu9+l8LJJ5/s/3QtgDOWLl0Kr732Gtx3333a1S88tzt893ljyILyxKYS4mm+/ROci286oV839CTzLnE2fzCXpyuomPZga19w/f4RFLAP3l4JN3WeguzrhdvHtkZqdbKDt7ccmvggQvkmhYkX795f4TnY3Ld6PZOi7aN4mfzBDFS6Ym72E1qxlANe8THI75K0Hbi1bGvgdGBSZ9rx8t36w+ZoJsXHttsj24Z+nFUBW2x40TWu5NFroFxANJ3rqn6FAYIJSLCAWrwf4QEtFuKawU/H5ahrxt4Y35xcA3Z59tyUAqbPmMs4TSlCuqJhUlR0JZDZpV/OUeS28FMmbAK2BozeFZIKkFzWMKkjT+7H9BUo3W9ka1CKkglgxb9n+nx/hRFTOrgCJ7ZfrjeuNNvs79peN2BJXzHKRPsou/gCgAx0/GwdzHRg4uMXOw8DPlyhovzTtz2+x6fTfrXe9n7hwCf4G9+Ew01pohQjeQ2FGgCLDzQ7MMkz7fbj5QDHrnxhgLAP1kKdI9bDCSdVT+1q2LZtW1u8Uui/jxgxAho0aACnnHKKVHaPmwbB6y+VhVJQUwEwMTBzAzB9Bl89jwrYceWA29ukUPikwFIKnRyImv01qEeUFERWQu2sdyA3GQ1oQpRgNejc5Uh48j/He/sRAzD7mqUQCCmFBJ9ooYHENL5MgCP6i6n/xQkX7DoYYJjADq+f3V56uentYoh1qw1Y7QAmj0/9eD0Uo9wLq4+5BH2XyqC0YA2YLQXxrwNgqjfi36mechny8vk+ipHut5hCFlz/TUcA8yvfXB72Cw/YVMUYD9BwTHNRXExrX1zWQMkAZk+h4wE3BhBme1JAIIKrOwDp9hX9LwAZOZB2sUeU8nm5lOKjK6n6ePFVMEwTCNh1zP3lDgwu5ZlBxT8Fz66gqePDDCw6cPn4Cz4OfVMKfdvjezwF1P7jRcRLdYING195pZeH+5LyDD2uTJkVDZ+AW1XYxIDHpljYFDOfAF4O0PbBGji83gZoe8pBcPOtl8IJJ5zg8nQskmOWLFkCb7zxBtx9991S+Y89+gI8OHAZlIYjkd3xaGAyKzRuwCYbQg7o6TUsASDwgZCp8nClVg6vg3KjKGCsll0umQSfvb9KqLB9wkEEr3AkfPDd6Sng9/0EChhlL2rCwwRKdGoiZj95DpzVRw6N3Da5UQNV3V91gDeDHGZn3b6m/rIBYnilTCtemKKjKgzqeDEF+GZv8t9V0QUIg23ox805zlhwsAYsBDDZS8KTVK8squ94IOqruOkYrIcl4gw9jhT0fQEDNDHAVUejHtizUt0VMLU2pgDcpuTov+PtjHp9bFywEmz2wu3Dno9mBQZTAkztpxQZXRFMX1FLtz3U+ViPyYGnPSCWR75bgE4BqGt7XcHRHVhUpVK2TnAdt/aJZ5oBSVeUVf+2KTR6OahCI73NCwcL3ouqf/vajz6fHg9qezLZfrwd0fpTqZcOYGKAoQZ46oyzXWmKrpjpihxTqIKAXa+XOSwyH58L66Be/V1w0ml1odctl0OrVq3o510x+fXll1+GJk2aQLt27fJr9OEHH8PlF78OZeBo5TETDNVScGjesTLwuKecqedRAb7aPzyUwsrjAbN+nlsA71deUJvAv6IqYF9+vBqu+dt3QsE4SOIpm0ENqtcsC/PXXRjJq0wApgIRVb4ZfHmV3P0DH4G6YqKugdOBRx/f/AaIX48GR9zApv6yA5gcxpkmEMx3JNxbzQCmlqenJJoBVm+7mwKn1p5/x0HEDcCWKHiuAkJx+x49hdFkP7k/TACtBjq4B8sKistmHJkFMHNAZAewoEUmsAl/NQXUNoDzAzAMuM39xH+hAkK/NWZUgC5uIhCWjfuHL/CIc/ZBb6j2plP4REuYAYPaBEFuDz7xYVYWCqa+ankiYKdjH1eFUfUvd8UtPXtQ9cPHqS+A2OuXHnCGLcAVTXFE4yAp+p8+/vXzzfcNG7BJKYj3KbWxKxh6gKQGbCqoialaNgDAUyHZToQnnv4znHpq+0gBq3jS0mWLYMeOjdCgwVFw5ZWXw3HHmWdu0y6sAC6wcOFCGDNmDNx55535V582bRo89eRLUP+oxlqJP8ybBf9770goBUc4ruFS+5NSlApCwcL9JwQnN8WMB9KUvzIA6z+oSaRealTjA9i8cY8GvGZFkYMoK3DA4EZw2/3HRio7BDC7wqiGgtj49gEYdUJDvn6m6hN6QLrXEz2ZeQR9PTmlVO4tN9CyrZXCUhrFMES3rpvSxnsh/TVmKuCZ8E60D0tBpBWwtXBvz8WaQlrckMtcH32Yyv6h35V0O2JAQYGTrpDRa5xUT3IDnDfGN7OsAfteew8YftNyK88FXFyur9vfVQHB7GTrPzlA9VPEzPWS+1MNQDEFkwrI8Xbxv/oBhI6x7HwfIDCDeFAnLBCmgIdfTw+QTQqiT31dFT93IJH9xBcwxP60KTp6+3HAVv1YBQsf4LS1h+ovn/bYyzH7E2+fCGbux8spy+n1J9KOQAFTlSyxU+zAJN+6Mn18UBcGYNd1rwjPDR9sDVj37dsH69evhw0bNkj/nTt3Lqxbtw4aN24MnTp1gqZN3V/Aay20kA9gOyK2bNkS2rRpkyqZpSZ+/PHHcOutt2o1eeRfL8DD9yyHUnDkX/49YW6KGX90BymIZgD7+vO1cPo5B6O926frDHjzP8ukFEpa4ZNDhgnzzoRjmrB3t/l/uAKWCaDi9eKjN9ouh+krVPIj3gXAQjDnigBmz+iKV3A1U4pzWBYOSvpf/ZUuWSkwATBeD9OaLbyfTYqPHZOCTTioFMS1+SmI8kwlr4mq6OjttiMPVVNcMTKXLx9vro0eqGKBJ53CqPYeDxAwv1IDV9XfgxrZ6x/0twuAYZtw6KPMBSBw4NTbi109nCAJ2o8DgkkxMgWoYsCJAY+LghPW3gw4ai/i7TXZTwcD2l6UfcwKD7e4er5r+VT97QDrq5DI9XVN8fMBjLAEHBR9U/b822e3J/cDcbyI4x9TNvF24YqW2f8Ltz3+wBatf/ByMDu7KYAWf2MAJt/qCkIBExOj7NfHgDAXNkgAtnv3bhSyGHRt2bIFatasmb9V+++//w7Lly+HOnXqQHZ2dgrASvpnwYIF8NFHH0H//v1TTWFtfuKJJ2DwYB1QAwBboShgakBpClDVlDH9Owbg5tRTLFAMAlyzQmH2HxelJAygMeXMpoANeeBHuP1+3F8mTVgHnbInIgqYPTW3ZZvqMG7q6agbrv5tF9SuU4F00UMTHyr20gEhBBNfxVAff2qow6vmoyhR/eDSjzhg0cqUXj+ujKpKpRze2xSvsDUmUMXKwRQ2U4BtAi0MUDFlz1x+FIVL7HEs9HVTwJaUsNuuCfjMyCXOkNrPplIcaeALAwJ1TR+uzIgBlw4cwRqwA4x9c3l2qICpVzelqNHlceuZUwz19mHVcweWoNVR62sGEFyRlANgbo10FbrifL4OACHqmfubTnGk/IQCD15uVMWPAk6qnbby7EAV+immtLgF/Jmsn48imA4giRNW6gSB2h53QJLvoBiIyv3hcjytWPv2fxISbgoYHXClD3DiDDwPaHLhD0jALkjCdmDrvy64uAK0z26dUrb27NkjQVYIXOy/1asHmxpMmjQJvv7669Rx7OXJxxxzTAkLAOjqPvfcc3DiiSfC8ccHu+gNHDgwBWDlypWTTrQBGAa8csBl638x1FAVUFPAG33TFFpx9SvPpoA99fACuK5Xfah6QBm0M9o1+Ax+XbQ9/zd6zRW/xCPPt4AuPeqh13z9leVwZbcjyM7XAUxsNwWA4WV5PzVpURXanlYdDjuyAlSrXhaq1SgDFSpkwaYNe1Ipluzf3Blb4PuZW2D1ij+Uern2N69fu/YHIm0LrjN76lbYvStXsWdwYzv/0oOg7WkHQt2jK0K9BhVS/126aBf8unBn6r9TJ26Gce/8nmb9dP+hRyHefm5lWfmoW78C1GtYEY5uVAEaNq0Ehx5eDrZu3gtbN++DrZv3wG/L/oBJX22GhT/uMhSLK21ir9ZvVAHqH1MRahxcBmrWKgM1avH/btqwFzat3wOb1u+FZUt2w5Kfd8Hin3fB5vV7ydcCi4pZaCFRYSksAKtctRS0alcF2pxWFWocVBqqH1QGKlTMgvVr96T+zZu1A6Z/sxVWr/wzrXt92/a6Mi3e5aZM2KooTEE/n3jaAZB9YTWoe3R5qHt0BajboDxs3rgXli7cnfLReTN3wDv//R3+2JVreJEvpRCpTdJBsEzZLDj17GopoGrUvFJqd8rcfUn4YeZ2+H7Wdpg3Yzv8MHMb/L76z/z+dgGwQAEzl9+2fTXk12Dczpi0Bfb+ydorK0wntj8Azji/Bhx1bMWUv7J/zEZjR62FoTm/prFGzFWxkavM+u+YxpXhpDOqAxun1WuVhZoHlYXt2/fC+rV/wrq1f8DXn22AmZNDW6gBXHg9VYHQFdF27c0bL02esCF1IVVhOOtvtaD9ubWg/jGVoP6xleHA6mVh4U/b4IEBP0JwjjyXblco5Pri56sBr4siSLVfDbBFZdJ+Hg4oQTvs7aX6C2+nvTx3+9jrJ/aH6JvFVdES7S7bQR1Z2HcKzLGJJF8AdTveRxFVAToCcEmbseQBWGAcdcZVVSRsikkmjt8LNQ6ZD9VrlIUKFfdAjZqV4cgjakP9BofBsY0Oh1q1DkqpWgyoqlSpYnzAfvPNNzBx4kSoXbt2CryOPvrotB7GxfXkUaNGwcqVK/PXgj322GNw1VVXpZQ+8cMB7EjlPTys100z/YE/iIGXrEC4K2ay/dSA1Zzq5qJI4MAjlqjWU/bTATlNyDVgzz3+C9Q6uBxcei1L39Q/Obf/AMOf+EVaW8THkzoHHtib/XX2yvPgkDrl0Wv2uHwGDH+zNel2dRIf5r8I2nXNWdCfQfkNG1WGrrfWBfZQP/RwvB5YBRb8sA0+eHMNjHh6OWzbupfwj/Bs3U/YO31uG1Qfbd/ZTafAgvnb8/20QoVS0LX34XDRFQdDkxbmMR9ebP6c7fDBG2vh5SErYM9ecc2CSSE01xPzW7OihoN/laqloFOXg+Hvlx8E9Y+tAAfWwEFeNcb82TtgzrRtcG+PxUigro/LageWgQ7X1oSO/6gFzY6v7H3Leu3ZNfDqc6th0Y+7keQu++UaHVfRmoJ4b0+2CQe2Rk1VgtSAFaD1yVXgpjtqw+nnHQhly5rUQV7P2ZO3w6djN8Anb2+EFUvZRJ4aoMlgLCuwyRTAvD4eV757X7kQPnxjvWSUy7rWgr9dUQNOO0cHEdV6v/6yC959dR0Mf/Q32LeX/RoEzrpi5q6Q1Tm8HNx0Rx24+KqDoFr10tYOG/3iGnj9xdXww8wdeSmIZgXsiuzvYcqELeR7uPrlHAl9B+H3yJOOnAK/LWcTN0EL++YcCRdeehA0bFIJrefQwUthWM6vErD1y6kH/QbVNbarc/YsYO8CwxRIlzVnPe+oC5f+ozY0bGIfO2tX/QETP18PH769FsaPWydgj21Gnfv1O+PbAgZhP8/bBmc0myi188GnGsOFnWrDwYfi9+lO2ZNgyoQNhMKHg4cvEOi4n86aMDVgF0EsbL5vwCueRwGVfBw3dibLc22fWLqvPW0AQNnDBkwUmFD2o9uDKXv8/mdrj2//+CiO4pCT78cYyMk3IpfjDRMNXAGjA1V9bQsOZGGAkoTV2vuo9HA0CAnD/01CLhzR4HsYOuweqFatmqbkUE+VZDIJM2fOhNmzZ8MhhxyS2tFQBRHrU6mEHMDaOGvWrBSIsnYefvjhqZp/8MEH0KhRo9R7wsTPf155F0Y8txZKQW1lDjI4im1d7wPgJVsxCy0T+LstBfHFYQth+qQN8NJb+Dvh5kzfBOe1+Yrc3EF2qwRccsVh8PzrOGBtXP8nND3oE1iVvJj0xkABC4FKTkELTsQBuWy5UtDvvqOh2611oXJVe6BmqsTCn3bAiKeXwWvPrzCCYOAnumJDAdj1F38Pn3/we+q8Y5tXggeePAbaoooZPVj/99EGuL3rTym1J6yHLeUwvTVkOoD1yTkSLv1HLTi8njvgqq2qm2A7bfIRp67pate+Gtz9+JGRoEsta+f2ffDqs2vgtefWwKrlTEHC79iY5V0BTPZLPaST70NJKF+uFPR94DDofke4i6vfTXrXjlwY+fxa+NcAca2mqVz+dwrAHuy3FF4ZtjpVkfIVsmDQU/Xgihtq+VUMAP730SYY0HURbFy/x7A7pBuA/eOW2tD9jjopNdX3M2zwcmh7+gEOKYg0gDGo6mcAsIvbzoI5U7el/KnvoLrQL8cMUqz+UQFs8oRNwgSjCbhlBeaci2pBzzuOhNYn28EZs+3c6VvgoTt+Bla2qiCJ45adK874mwBs754kHFvtM9i1c1+quC/mngqNm9PrhBmAcQXMDDK+igBvLxZgykptcCwOoNRanEwqTJS95acQBaTuipZLedwuoveoipZbCp4dmG0TAHTKp3t/+9hPVTzFUjINnO7+R/krBoTy2A/GA20vc7ulCbfycH9SftDaFAo3xeTAQ16Atu22Qvny9tlKsSmlS++BmgdVg0Qiy/FZkoQ///wD/vjjTyhdujSULVsOSpUq5XhuyTqMt7MUlC1bFkqVkgNoti4uKyuRsoH42b59B2zbug8SoNtl0qTSsHnZYEhAcA4F2npALZZiU0DDY2V/sG+yQPmbCB7RUhptCtiIZxfDXbfMhimLzoe69fEZ2/PbjAcGYrh95Fs/a++zo1tDhysPQ53vnVdXQO8us2FV8iLSOeskPiJexKz3C+vZI46qAC+82QqatzbPdvuOiI/eXgs9Os9xVgBZPdhstkkBe+C2hfDS0OVwW85R0G8QnqLpWsdZU7ZCv2t/gl8X7UTqh/sjv7bqz/LjFlOGw9t/89aVof9DdeG0c7FUS9faB8fVS3xH7LKZBAZgr4+PtounqSbr1uyB3lf+AizNTgUmk4IVpCA2NzZu9HC2CcevXtvQs/S9Z95qCI1bVPQzGnL0N59vgX+c+5Nz+SwF0aSAMeXq0YEroG37KmnbfvaUbdDv2oWwbBFXiPRANmgQpkD0zTkC+g4KJuCifpi6Ra0B4wqY6g08oKMUsBsvmQefv78BRn3RHE45yz4mAgBbKik6/goYB4TQLmoAO2hoQ7i+L53q7WrTztnTYdKEDYLCi53Je/Dt8SeiChg769xW38C82dvgt+QFTsVzBYwH8lgKlw4MmV5TRgX4/ptkuAAOBXAqEGMAQysyOhjx8sSu8QEqXQmJrgBFrZ/PGjfeThHg9TuSeodSJ0Dk79j5dsDkI1kuTQc5eeCkoVAZUlsxv3Gb4JD9JrUGLPiTCkqiMsVTl8TAAwO3MKCuWedlmDFrOdTynxh0uunEB2XGAo0aHgJrF94LCQhn6W0Azmf6qf7HdgPkgCLWHQMyGazwmXgz8NkVOj6zbwOw115cAgO6z4JHn28FXXochRp96EML4P/u+9EAYOEpQX2rVC0Ds387DypVxtWnGzpNh3FjVlkVMBHA9PaKykVQbptTasDYb3AVL11PWr1yN7Q5HNuMJOhH+UMD2H+fXQkTPtsAIz7IzKshvvxwA3S76HtEoTT5sdxfqpKo63lyCu2ZF1aHJ0cfCyz1MBOfEMB4reTUuYIAMFbW4gW74OI2P8CObWw9nl0xsgHYqOFsG3oOYKqV1e8MYt+fntldal9/8Xe4p/sSaaWMqheE3ykAY+mDo55fC2MmZ6Z+33y+OQWH4po65nf6A132xhHjGkH78+1Ak64fBptwMAXMDGCUAnZ3j1/g4EPLQZ/78RRFtX6ZBjBReQqfS69/0QpOOcu8DiuKzdocMQFWpdbIYjPkcn++QwBYrytnw5kX1IJO18pLCUx14gqYGKDqSphfgGs630chMgXMlOLDy/WrrxzY4uOHB+qZAABeogpgboBjb5+s6NiPl+0t18+/33yBwl4/3/b4Hu/efnksZVDRQjf7IZS5QAHjH7c1NfTx7II167wUA1iUu3ghnxMA2H15ACanskUFJjnVq2AVLEyx8wE2G4C9MWIp9O02Ay7sUAf+PYa/+Frspl9+3AqnN/kfmrKljie28cYjz+Nw8evCHXBao69g376kowKGp/gFdeOAWq5CKVi889wC9azJEzZC5+wZxlRWsT59U2vAcJid8OkGaN66KlSv6bZWyqVR3f7+A7CURG4X7Cyb4mXe7TC8Wqt2VWHEx03ggAOjp3aqNauXmKStAROPCVLlMquAhdcf8+o66N+FrUGjEgcDuzQ+riJ8TCpgv8M9whowfIImuP+wTUOmr23l0rXex9x5/RJ465V11jVhgV0boddnalr9Y8vDoUf4p/yZKnxPjyUw+oW1hp/1Hsh5uh50uYWllBf854rsH1JrwEyKBKsBA7C+g3A1aWjOMmAKmetnaM5SGDaYKWB8WrhvTl3LGrDZeWvAxFLUAC643g19j4D7h8pp+q51o477fuZWuPS0abBzJ8s2wWb8w7OTQClgQwYvhNsHudfv0uzJqRREewDMy8cUMr/z8YBexjY88DQrPiYFT71O0A57ffH+x9f0mJUpbjVMaUlH0RL7Q7Wn/N2saHKPdFur5AO4NgAS+0sdd7b26OPUnKqK97+UypfvD+L0Bw5WdH/q7ZCPFydSfP1bVYhTm3Ckm4KIKyaxApaJW3rBX4MDWBhMuCifYr3sillwtApi6ShYvHwskOPl6fVUgcgGYO+MXA63XDsNKlUuA1MWnQsHHYyv57nyvEkw/rM1qOIj1mLUuHZwxvn4e8Wef3wRPDjgx9ThbimIom5tBt3HXmoGV93gnqa0bMlO2LhuD9RrUBGqVXcHoft7L4ART69QnFbWjJj9KQCjPP7PP3Jh9co/Ujsxtj75AChdRlXX8LOZCnb9RT8ICiV2HG4/UfE3rSFjt2G2/mbk581SG224fvbuTcKKJbthw7o9KTuzzRPYP7FdMoDpINTOAGAb1++Ftb/9AWt+2wNrf/sT1qz6M29nvvKpnflcNmpg7Rh0y9LUurDwY1IAMwVgZUpnwQvvNUztJEh9tmzaCwyEvv1iC+zbB9D29CpwYvuqcFhdOxSd2+x7WDiP7a5rXmNFAZitf1cu/QPYP7ZxiKuPsl0SO508LzXuTJ+wvudfWh2ee9ttR9/li3fDT9/vgJ++3wnsXW2NW1RyspFYhxDAZIVOxrEgBTEz6XwqgLHxxdaN0ZtwuAFYp2sOgWGv2Scsvp+xFSZ+vgEmfrEhtQa13enVAd+9Ve6tV59bAXffHNzD9VRSHrBRAGbzL/X3TtmTDZtwUIFrplMCTWvCeG3twBQea1cQOeCqAbcPYGSiPJ/22QJ2ShkUez0dxc1dCbP3l3t7ZJ91V5zCftbPl0GIx4EBmJsnGHAw5ONV7c8CPj5WwHxvd3+t480KmG3Xy8AO+BouFQxEm9nBK7wyneIoppCp1+ffbWvaBuQ0JndBfP/NldD9iqkpfHz61RPg0mvxIOM/zy2Bu26eK1REb2fDxpVhwvwzjQ50ySnfwrTvgsXcLgDG7aTbN+yBa246Ah59wZ4qxXb1emLwIvjlxx2p7dDDG1idwyvAcSccAA890whq1bYHtxe0ngo/zGRrh8z+0Te1BgxXwFTjMDXwlSdXwGdj18O0bzfn+1uZMgloc2o1aHNaNTIwC693cr2psHIp2+FP/phTZbl/qeClXoEdef+w+tCtj32jiBW/7oaXhqyCyV9thl8X7YZ9e9SZ3AQcd2LlVGpZ+/MOhA5tv9dqLD4SQgWMbSs+8bMtMPHzzTDxs82wZWNqez3jGq6ufWoD+3d4PbpPF3y/E84/LkzhNAEL5ClgzYy+PXo4U8CCFMTwIyoc7G/se9+cw6DPIDr16rOxm+DhAcuBwYWKpHc9dgTc2J9Whp79528w5N6VyK6D/L7FYM6kgGGNHPPqevjsvY3wxVi2FjSwU6kyACeeWhVan1YF+g7C13yK17rx4gXwvw82KwGEngr2wfRm0Ky1fbe+nN6/wn+fZpthiYFdAg6rVw7O/Ft16DmwDhx8aFljn4U/cAVMPZRfmVLATAXs2pkLM7/bAtMnbYUlC3bC4p93wpKfdwL7e/ARr08D2OXZs1MbYfA1inqpB9cuCx/NOCGVDmn6sI1oHhqwEEYOZ/4hz1ifdk4NuPexBtCouXk3VvbKjrOafQdsp0TR7mpA+Pb4NsY1YKa6/b76D5g+aSPMmbYFFi3YDot/Zv92aLto2hUedQQGAbEecJsUKfF8cTzbdrGTz1P9El9jJFojHUWGCtjx9uiKbzrtoxQtFaj8QMysKOqKi+iHdH+rdrcpWroSaFa0KHu7A4+I3qr/qvcP7DsGmPI4tfmbr32NCphobHlWOWpKYpyCaH2uFYsDXABMToBRVQcXfxFDLVUxMwW60QEQA7cwtFIVDZsC9snYVdC14+RUX3W48nB4fnQbtN9WrdwFpx77BezcEexepSp+rNxbBjaEux/Gt7ae9u1GuOTUb/PPcwGwwKpYf3B7fzLjZGh+PL3pxvOP/Qr/vONnpV1yPx3btDI8+kITOP4kWpkY9eJKGNj9J+Faun+4Ahjb5r7vtT/CFx+wLb9NClUCHnimAXS5mQ7au174A3w1biPSdyZ/NAOYOh7YO6ne+tq8AUVY6EtDfkvBF4Ol8CMDIJYCLIcB4q6S7AHCFLCKlUullCCmEOofXbMKr1ijVml45s2GgL3zSrzOCYfMhA1r2XvCMgNgqv3CB/VBtcvChzOaQq1Dzarr9X/7Bb76WNztTl4Tx+xzTa9a8MCz5p32li3eDec3+wF27co1bsoRrAHDUxBVGz/Qdyn858m1pKLWJ+cwK4QNvHExvPn6Kd70AAAgAElEQVTyOsOau6DUi66qCU+OotPTfpyzA67Mng9bNouvidBBv+qBpWDAP4+Ea3oeQj6LTAAm+oOPAsYUabYN/qSvNuXBljojHoZL4iYfrgqYDqxh44L7jnljn9+W74Z2R35LbCsfXOl/89qR29U/cPvP8OITSwWb6jPyPgA28sXl8OaIlTBrCpuc4x+7QhEeSykCOJjIDuGjSLm+JwxXYuTek8u1t5dS/KKWl45iRKfoiT3JjvQFFgy05QmI9AAibLlbaqPsmeybDNhmpVIvx2cNna0cdbzYjvdRUNOzb8quXAEzKxNBE9QAiD6+RmoTjmXxJhzko63ofwwA7H7IgnKG7bpt/a4Hqri/hH8N3kMlgpBsBQzo8N0O5Rl093qK5fVPvQcMhyJ23FefrIGrLvguBTrlK2bBpJ/PhdqH4WlmPa+aDu+//ptx17r3vzsVTjgJX/j9QP8fYfiQRfkKz6rk30nnqJP4WPldHY8AVzuoX3f1nA+vDWdpg/r5IeCJCtBHU0+EFm1ooGMq2LyZ24x2YNvQ23Y4ZDPIfa75ESaPZ4qA7C8qCDBDjPriOHKHtaGDl6V2VqM2hzGlGFL+zH576f3GcPZF9IL+27sshHdfDbbXx+ovPrD08lStiHe9aVdCu7IXjNsmLSrBmxMbQ6Uq5k1DrjtvQUpdw2sR+A3bhOPjOWallSlgbBMOURuXJ0oA+uTUIdWvD0ZvgL5XL7beNNnLmT+b3yz1ombT5+bLFsEn77B1gZgmlwT2kuDXxx9LlrVzRy4MvH4JfPRm+OJcqnUAvXPqkBA2bPBKeCqHK3Oy3wcA9d9PG8Fp55onQdjOlQy+go8pIA1/De6rbA0hvQvivLxNOEy73DHlku3GSKcgspcsP9hvCXz5EdstUJ1YkAFRBQAGT6Zt7tmxl2fPyVPA8ID54Nrl4KMZrUn164LW0/LuW+pan7A2QfsDkMPfY8iOZC9qvuSkaeQaJRcA+2TMGnj6X0tg7kym/NP2MadcuQKWDq7+Ab6stKavaFG7KvoDVWYVLWotEPcX0Y/97ZlJxU2uSRTgwxUnuR/UcUsrbukrSH7Xl/sFA8RwnOntsCmAqn3djncCMDUQEwMEUwparIBZ44RicYCsgIUphZnYhTDatvDiDD8W+KoKFvc/XCHBlS8+bAMFzAxg3321DjqdOTE/cH7k2ZZwXS88fW7M6BVw89UzpX4NA+HW7WrAh5NONfZ5u6P/B8sWs3SSICB0AzCzssiu8cGkk+D4duZgbdGCHXBuy+/gj92ickID8KXX1oZhr5pTzVi5Lw1dBmw7efbB+itYA2aeiV7yy07offV8+H4Ge3cQVR/up4//+1jo3M08kx8CGKZM6oAnH4Xf/4KuPPLo8vD1Qvql2cMGr4Anc5YjExymTW/ElBSTX4euZFa4RPubj07AkFfrp17ibPoMvGEJvPXv4IWzemmZA7D//dwc6jU0vzPtotbzYd5MNkbsn8HP1oVre5m34H3h0dXw6MDlkQFsxZI/4PYui2HGt9utuxWGdut0XU14bIQ5cGc7Rd7XM3gBsdpf7HuDxuXh8/ktyMbfesVC+OjN4CXR1JotMaB3ATBsEw6xIjYA27ZlL3Q5fx7MmswmZsyAg4EEa4kvgAV14x77j16HwUPPNjTabvSLv8Gd3dlrCvDdJ8XrNWxcEf43/yTjtdjazqbVv4Lt27gCqdbHBmBTv9kI1144A3Zu25eXkiq3Ry5cvF+4Kzb8GoHHYcCvK1LiX1QFQE+d4wFt+oBnrq+PYkIBqTphEbV9VH+oSpDYKhtw2epHAyttPxWk9H7GAdLWnuKjOFFKmzo+se9qSrJqT8q++ngN/pIoD4Ok94DJAZMY/siBEBXYsgvHChj5nCw2P+IKmLnfbWuqdICSQwkRmHiAkHJFp10E8ZRYM4hgAJDn+qnybArYpAnroWP21/nK1BnnHgKjP8Ufvls274F29b+ATRv/1BS+Ox9qBH3uwQOAD99eBd07B+AW1tcNwHS7hecfWL0szNtwFulnD9/1Czz7CFMluP3M9uL9OOqzVsDWQ5g+syZvgUtOmm5QVNmCeloBGzr4V2AL8eXWmXYhDGpsC9BkBcykqKm4Z/bLsO039T8M7n6MfrHs+S3mwIK5O7X3toVgp4c+VLfJCKSPB/VquuKmBlpd+x4C9w0171L35ODf4Mmc34jt6AHYi5jtCpiYliXfF1qcWBnGTDFPhCxdtBvOaMDXosmKLW9ReH+6/IZa8PBL5n6Z/NVWuPrMBehibVazYA2YWQELbLKS3B9SnXG3rSv7bOxG6NlxoSGVEaDz9bXgkZfNayfZhi5nNZ5rSEXVQ+wwoHp9fFMyDfWK7FABU/GI290GYD0v/QnGvbteAXg9cNYD9nB8sxREs49yBQwHqBfHNIXzOhxkHFh33vgTjH55laV+vL7fLDwZ6h5tfj8d2xFWfC+YPGrZLoj0GrDTjpkIi3/ZIShfmJ4porrav7YZeB2I7AoRByw9oDRt6uEOPLQiYaqvGPb6AYx7eT5ARQFqJusn9oBaPzcgDdEJs0NwdXfgEyd02H0FO983hbRoFSoKQPV+lO+Mtv4QnlcuKYh6oMADEyygZscHuyDGKYjFhrQMFQkBTH4RsxygigG6riDQgTEPaQOHNvmLGPjLVaUVmSjAJ95WbAqYCmCsNl99fyY0aoan4fW5bha89V82sx58wvZ+Oac9NDkOP4epZmNHr5Lsky6AnXF+LXhtnFmZ2b1rH7Q7aiKsW8PWI6kBLKaEhkcl4Oy/14RXPmhJunaDil/B7tQaG90/bAoYDmC8fBkggusHL2o1B2gqgMn9Q629ohWot79pDiecUtVoi68/3Qxdzp/vmPoY1IP+YIoXP0MNU9j75mocXBoOOrgslEntt8Cv/9PcnbB109482DCvdwoBTFZUZIU7XQC7+Z46cPtD5nV8X3+yBbpewNYpYu3X5+5r1S4LU1aZ1aId2/ZBs6ps0gML7KIBmMk+IejYAIylD16Vzd8Hps64Dh15NFxytVmpHPn8GrivF4NcNTAPw6HQv+QAwQXAAgVM/bgDGHuZ8+QJW4yAgwX04n0p2IbeHcDU6/209XQyzfaEQ7+FNav/sNSPt/fVcS0h+3xzXzzY/2d4YQhPeVbrYwOwwxKfaJuAiKiB+a09wA2voAbWsn9ga5GwgFqtj5tCwsebXl8a8FxS4NJbAyXaR+wxW0CNn2fvD1VhswEaVT8f5dMHKMVeVpXrwk4hxIEwE2vU9PuP2v+qQqj/Lo8Hm/KXFx9WgEFJPaCJpoDkXTL1AChqBWzydxXh9ZEHwI4dWfl22b0rAYsXlYWjG/wJp5y2E3rcgi3Kt8Q/f7GfuQJWXpmhVwNPFaB4QCybBAMmSnEwBbhmYBP9DE9Rcy+vf2oXRPPMOwOwTtkThSYm4M6HGkPfe/BtoD946zfofvl0aXfIU86oCW/972TUczas+xPaHPklMCAKJzrYDcUOYOMUoJUB5facBnDboKON3vrj3G1wTotgbRsGNHhqZ3Bkg0aV4KsfzSk4rNDO2bOAvRsM2yQkgCVzCmLwItYgFQsDOKz/bQHasMHLgL2PyHy90FQ0cInnly2XBT/vxt8NF17t4QFL4cXHGVxj1w8tL3YTpnDRgCg+6FueWAV63nVoasv5g2oHW9ubPmyHyTlTdsCcqdvg+tvMOwdyBUy/UmiPYA2YeXvvYA1YGJDqGMXUphPbm3eXmzpBXVOIpUzJ16Wux1rSrOqsvBQvMXUqGA9t21eB0aQCtiqlgMkBH/1wYPWhNvYIAUwMs8S76awNx5P9ed35C2Dip+KaSfOaraCMwP+CFETzJMIV2fO1NWAqBgcKmPlVF8FGHpsl4NWx2ayI2cY3U8CC64thUHA9tp7vrfH0hFFwrhoQ07jPtqc3fV4csgwYhGH1YeP17fEnkLsgHpb4VANpe0Cveo4M4n7nY+PLNwAXx5UawBaloiXaSfUXd5CJbk/djvhEENZ/NhCgADddYJLtlp5Clc77tPD+owCd3+/kEamPT5t9aX+R7wcOgK2nIKoz1nggHga+WEpacQCw++6qBR+MNT9UmKHmLlhEPzH3g18xAFMDX9kMQUggKlZqAK8fzwNNOqAWzywcxcwFwDpmszVgHHCataoGn8/MRr1jx/a90PyQT2HXjhCoAAY90RS698PXfrz85K9wf995+dcK7eMKYHwcygD24FONodut5hnjj99ZC90vm21ZY6VOxAT9WLFSKfh5+xnk6Oje6QcYN2YtCniZAjAxhdUWoFEApvsvBkZhc7kn1GtQAcb/Qr8wuE3t6fD7mj1KSqoaeup+j4d+2F+D+3XZslnQ8+5D4ea76kCZsjYVze/GRgFYWCNfAFOt+dHsJtC4hTmly6/GbkefcuRcWL38T2nXu3DiIYAlKgUxADCTgobVwBXAdDABqFS5FMzbRq81rJeYouh5uNIhhhCFCWCTJwSvkdBTn1QAVhU8lmLsooCFm1XI1zvnkhrw0lh63aqbx7gf9eYrq+D26+cZFTUXAPPdtEHt1/TOx0FExiaHAFNZU2cOhKO/lwxT7PR6qoG3a3lqwO2eUmkGegzAqPq5pRT69rcdIHHFiY/f9NecUWBEA57YwzaFEr8Puim2NHBRfuZy/UQ0BQwPwIOqBg//GnVeKtIUxFW/lZYA7Plngl3KeuapXofW2QMXdWCL/PfvjwxggeIgpxyKoRKuLPF+1wNXXGGJprDKV8+MQhesATOnX3EFTC5vzIRTod3peApK366z4a3/8E0Xvv35DDiqIf7ensuyJ8F3E9iuYHJK12/Jv5GOWSfBFDBzfzw98jjocLX5vVRPPbQE/u++hegmGXLBajAf2GH22tOhZi3zO4T4mgrdn9wAbKm2ZoryM1uANmzw8tS6MkyR0+d6uQW4wqFOPACcdGY1GPWlWfVhLwtuUX06snZKtDCmeFEz7/qarrMuPhB63XUosHVUBfEJAExMkeUPtHB8sxcxf2RVwEQFUpwwSMLEX4+Dw+ra30mVyfZd2GI+LJgbvpBZro+fAhbWSgxIVI3IntYYKGBsXZqOYIccVhYmraBVnADA6E0kZH8OQMemgLFdFVkKIqVYuSlgYRojhph0wB9sc0+lIM6FKRPYNu064F163cEwZITbKwUy5V+fjv0dbuw4x6D4+ShgGLC6BeQ6ALisudNBAAu4g1pRAbgr4OiBtLk8DtZyP6kBuK68mQN9H8WIj3P2/6IDQkHVzwbElP1s7dH9wgy+mQEefaKGg6tvf/LjffzNHUDD8SBPyNn6I7UNPduEQw045MCOCshMmyIUdQqiWOcZ0yrA9f8I1hf89/WV0KKl/kLWTN14S9p1dAATUwtF5MmkIqX6l16OWWGVAyUeUOPgiPsn7yUXAAsUMBmQetx+NAx6HJ9VHTdmNdzQiW1DDHBK9kHw9ld4ut6CeVvhzGZfo6l2q9IAMFbuyHGtIft886LznpfPhQ/fWoMCGK0IBXb+dFZbaNLSnDL28J2L4Ln/CwJuNaD0BTAXhcoHwMzXw5Qv2a/E23fnrgfD/71iTvNc9NMuOLsxC8LEAAEHWhm5xPuxnFghK8hJuPCyGvDMW/R7odK9J4kAJk6diBM1wRowWwqimgLKA7g5m1pB1WrmrfDTbQN2/pXZC2DaBHUXw2CcuylgbGMSU8CaPoCJAe4xTSvApz/Q75oTASyslVmx4L/YAIynIKoTA7z/ogAYtQZIBUn2omd6Ddhc6UXMovW79a0Dg4YW7BhR/Yu9FPqy7DAVPQwcub3cFTAaZPDALww3fdYUyZ4SAIZfyiG3QRBSyoAitwMLoP0VGQqICqI8M+jp9wEfYJHbwb/52d/ffum0Bwc2rF/l558M7nb/dS/HRXGSewWzr/i8ldDIezy49IeggKnbhtsUBvr4olbATAD29vsroOExf2jP46eeqAFrVpeGrVuz4Mi6e6DjZVuh/tHBC1NfHVENhjxaE+7JWQedrwhm8XbuyMqHun+/+htUrJQLLO2xTp290KnzVnj3raowfVoF2LSxFNxx93poe9LO1HnvvVs1dT22Fo19KlfOhTPO3g4PPvx7QcQY1msyAPt94SAIN+GQA6xAEVMDVu5YmGKmgporMJnPkxshB7BYCqxcPzUUCc8PynMBsE7Z3+RXISzvgGpl4ccNF0BWlhpQQ2pb9wZVP4a9e3LhjgcbQd978d0P/znwJ3ju0cXCTCK3p00BOywxLh/cdPsk4bVPToDs88yLxHtcNgc+eidIEcTOV/0gDL1Cfxg380Ro1ooAsIGL4flH2YYAen8FsGRbAxbumIeDtVof2ww5U8CG5SwzbOLALYClyJr8v0/O4eS6F/mdTEEZqgJBjy987VdY25btKsO7k8zQYx38jgc8OXgVPJUTvt8O21UxCY2PqwQfzTGvpRw9fB3c25MBGP+IuLs4SafXOVbV67Ars3+GaRN4FoRYHwZgo8fj6zxZIcwmbGdIk+KkTzsAtLGkNU6ZsE1QwOSmtD6lCrz1Da3iHFt+urQDohwAmHepGz2+MbkGLFDAthrXSLGa2sYC20mRrbPC18zZFbF+OXXJ94xdns0UMHkNWPjkCeCN3qnUy3EcDmYAxnZCDD66IvDW+NYOa8DUgrCAkEqJC8+nFAnX8/2Byk+BE9uqKge6YhRZccibSJUtawNG3H7y1Jg/sNoDdLH/Cl6hotrD/VjtJ/F+bgN+B0VI6p/CPp7yM73d8gSD3D92/8o7nkpBDArAAl48BVE8vrgC2EdfLIPDD98j2WdA30Pg80/l9B0GXy+8sgoOqrUXrrn8MPhhbnk4/2/b4JHH16bOnTihEtzaI1i4PvqdFfDNhEoQpjmyc9b9zhe/t26zCxikfTquMtx5G/6uoqJajxYoYIOkFzHLzqMqALY1guHZNsVMBXjxPJt/+SlmwZXxCQU3AGObcMjgxr6PGHsinHcJvnkB29lwzOiV8PW8M6BhExxUTj12PCz5eYcCYEFtfQAMU3SeGd0CLrnSvLHC4/ctgmEPLUYBW1WsMPvNWnNaamc902dg9wUw6sUgQFX9iQVTLgDG7yd2Zco2Qx6kIOKKHO3vqjW433a6rhY8PsKsgG3dvBeOO5ClIIofOTQPAYx7PwY4eEoiU74uuIx+ATS77p4/k7B+7Z7UP7bjUvWDSkONg8pAhUp8gyJjR+bBRiYBDAu3525uCVUOKGwFLAAwrD5BCmIUAAv6T74LBt9sqhoFYM1aV4L3p9OwfUbDubB04W6D8mBSBNgmHG4AZlas2IuY6cmIEMDkFJ3QSrJCjKU2RQGwsL7X960D9w81j1PK96P+hgGYOEP/theAmZUKGWgpUMhESqAYoBaEwiT6gz/w2YFGtU96oBdNcUlnDVn6a64ocPVdSxet/Xi/Bj1fuMBFKXNYfaIeH4KtnrKbBEUBE+er/zoKGIMrBlns89W3v0KNmvvy76vDn6meD04MsJig8fGHQcDM1ouxnRLPaV8X1q4pnf+d/fbhe1Xg3oEHp44b9+Wy1PcQwNjfTs/eASefuhP+9UCQBsYAa2D/g+GTj6rAOedthxt7boSGx/w/e+cBZ1Vx/fGzSF2kg0jHDoKigorYWEuMxo4NsRcUC2qs0URBjcaSgCb23lv8W6MxathYsFdUEJEiIIiAIEUBdf+febOz086cOXPfe7sLvvf5JLK7c+fOnJm573znd87clfDAPa1hwoQmNWCX9YGf9TqtgIkXoPqObuFzuHiKhhvyFw7RwhQ6foijPIQjlgPmKmCy/gMO7wo3PIDv3P/7ybnwl4smQuWn+GEdr740Hw7d/Y2AAiUA7HfkkJrHFNsFJfD8+YZN4ehTugfreOKBOXD6EfK9Stj12oFUDqUsJ/6/afO1YPJSvF/quhGHfAL/esxUdTWQy3d2hXek5SmIQq0KzUf9ezWbYg6arYCZPcaBSP/WByJ19cDBrXL5M9Rn900/gikThfodV4Zd5RbDTlVPn63Whmfei6tfd46ZC3f8bS7MmSU2nWxFrV3HRtC7XzPotXk5/OGa8Al2UgH72tsoMNsnQhBjCtifRoQUyCp4dcbm0Ll7GOgPr5hMvIcMQyhMg/LLvVW5FK2Xp4BR743y5802g9cmD/YQADasYlI1wNntFy/8HvcFHYJ45G6T4PWXlVLlb6OEFDG+AqZmum/HmAI2tOIT4xh6bLxcB0w7quIvYoPlzEvCz7NDKz72csCUBUSo8DV3hg9UuX3MTHjx6fkWuOKg6K70EPDIcuIUWLseXT6ugL3AeA9TaMfeHCezzTEHV9cXBmVdXyrw2IpBHODyd8i5ypltL0zZkCViAJeqAKUoLji4qaeEbp873vwQPo69Q/NZWie1/7Hy8XHRQMnrd92VD4yfVsB8ZUMZVHYtTdGoTwrYfXe3hmv/IsOx3nh/KpSX/5L794oVZfC73Xvk1KpBOyyHm26Xx0XfcWsbECGJvTZdAY/830zo10vunikgE/++587W8LerZZ2vvzsV7r+7dQ2ADTtqUS7s8LNPm8DQId1AKWCivLhOfA465Hs48thF0HM9GeZYVx+eAqZbF8r5wxQiOWvceaXqwkPfdP3+dZgii4W40SGS9v1TAcy936fz94K27XzHURzxPfbyyXD2Jfgu+hlHfwCP3auOsfaBMa6Ame+Jca8HOO/yjWDkRfjJi8ICE97/HvbsLwHQV9DM2egqoADrb1IOlZPoY+gP3/1DeO0l8zUPuh6ZAxYHMPv5Y44bBmB0kr6tgIX6pwFF3y2sSHXp2QRem9afXLpnDpsCTz34beRF4+YXkTsevgInfnPyBZ3hvCvD0DTv61Vw0UnT4OVnRci06/Ca6zkeGhcDMFG7PISDE4KIAW0VPPdxH9hks2ZBWx44cBJ8+NZSK6dQzw9bQbF3KvW845YX5XgKWOEBLHQIR5v2DeG9b+kTN889dio8frcACTe3AVMutEOQFcBMh4ungNGHcLjz1OyHDDHOBmB7Htgebn48vFnx/hvfw/6DxDvhaKCKO5ju9NVKqPiLeX1cAVMApusMK5DY4QS2a+7eXzmi4ZBQsy/ZFLjCtDcfxcQESrc/3P6ZgXnh8cTtGQPe/BUt2QscDAujULn91/Mqvh5S+59f+bhCpcYcG8d4CKG5Em2r2/WZFtPjg9df1gxGVVEOazzHxnXQ5IO9rgBsyfcNYMaMRrn8rWbNpGFMlcsM9Zs2tTHsv5d8qJtwJRSwC8/tCE2bVsFbH34J++zRA76a0cgq88iDrSx1K3QPAWEi5LFFSwl9Zrhj6zY/w9Bhi+v0fWS2AkaDFgbkLnjxHHrefTRwYVqAVmRUObp98p5u+7gAFsrVGXPnVnDYsbhjMPnTJcHww01a/RuWfP+ToT/Z64ijgKkeYUrRHvt3hDueCJ+a9sPyn2H7DV5zXsTsgwnW791yL2LuR4LHRs0qc7lw2PUyB4wCsBkwdpTMAePlTAHEHDSpgH3FrM9WiuyO2uM0rYp+D9gjt8+DC06cGjjsRN7H/FqQP4eBSZV9fPymIHLAQp9Dd5wE77y2BKktXZlRAObPN91OngKmX1DutvuRVzeBATuE+3Pd6Dk5Fc7fmfcdTXJiMv8oFTA8d1NUIdsjDuEIKW3+qpQ5YOGwRqmAfY4CVMOGZTB5FZ0nd82Fs+CmK813zoWUJuUWyPn34LjekRywz2pywHCHXeWAdQ1aV+SRqWPoMceQCk0UlowpYPJFz+oYetuR22HXNvDAS7R62KOskpFkb69U19GigMM1jFTAwu8R61b2gqPIYaZNBQJO+1OAJ5vCpFsRU0Bch7wQ90vpH3VqpDkechww5UwrLthzKgwCaoXao54foKQDU4pCF+u/ay9K0UtVGs15zRuXsH319eZzqmjlYwDmhn5xFY26AjBx2qE49fCyK7+pOWZewdEWW/0I9zwo3t0iP59MaALDDpa7yNfdOAcG77Is9++nn2gBf/pDRxBH1T//8gw4dXhneO2VcgvAzJMVBdSFAAx7bH74flO46/Y2UPnf5rk/i5DEa8bODX55FfMPIQBLVTx1GzEw8hUau7ypaBQqx0w9EDClTd+dC2Ahe/Qf2BaefWOnpCF6/P5ZMPLID50Au3QAowC1c7dm8PZXO5PtuvIPX8CNfxGgEwJc7BCIMrj/hS1hp9+Ec49E6KEIQZQf2/7i+ZECYK6DGwJhXgiiAICUkEPMvbbH6YZHN4a9Dm5H2vnQnT+Dd175HjntErevr+D41b8+cwvo1DUcsjeo60cwd/bKggKYO99MRSlfABt+3rpw/lXypFrsI17ELMMQXUcm9nPS0qwpzAEwdQiHO14hBSoFwFRDzN6JF0MLZS70efuVJXDYzhONP9sAhu+IpwEYDkrpAGb3IaQ86d/HAEyGIKpDOPz6Ji3bEZqVh3Mej97rYxj3vHgdSHjHX7c5myJk9jkGYF3LhAKmPtgOe/hQFTHO8kPZ1d/mwR1O0yJUv90d/pACxwcgt/004JjWjbcTs08qoHDap+9DtY/3WgGeopVdoYorSDEw8oEt3H8c2FLL44Drjr8P+lgopbZvanlev9HxkwBmukm+w2Q/xumQJeUgtetya528B+zAvbvnThjcvN+PcMtdX+fCDRUcHX3cIvj9efNrVsLCBWtBxfbyNLZjT/gOzjxnAYj3hwmI+3p2o1we1/U3zYE/j+4Ajz7UygKlfABMNeB/45rDyBHyoITQ6YzZ3Af+VRLARtWcgpiqeOo7FUaR4uYkhUMVbQfZbp/p8MovMB6AvUYe1/765N1gvY0kTHM+h+3+JogcMPlx2yt/TlPAzF5qgH3x40HQa7Oww/blpGWwx5Zv5pQq9cE2WEyFcciRnWDsvXTu0YUjPof7b5Y78bp3ul08AJM5YCHgcnMEYw7a2NEzc3ll3Pq0+0IrUgcdsw5cc1c41FPU89xjC+C0QyApBXIAACAASURBVKZ47zXzARoDYXtGqX5PrdqGnGp9yt+HH3742QkBxk9V5OQ7XT9qTgDUZTNELhkdgjgfRA4YrmhWQc8Nm8LLX9Dz6uQDvoSXnhTvo9LfSKH67A0Tfnl1HQfApCJnfuxvStfF3Xbw2uTBHrYC5iqVAMec2RH+NCYchidacvQek+HV/7inAao24kDGUcDeqlQbCKJXfj9lDlhMAVtc/TwIKwshhU0ecx/uu62A+SGXl/59Qzj6tDDgP/PwPDh16KeBUy3jgKifF9I++vmEA10MwLqV/cdS5OQIpjvAcQWGctipEL5CHOqRojAV4350CCANfGlgqscv9LzA5k1svGMKornuUxUqHJSzAY/dDm0BuVGA2Tlsr/Ty+u6xUF3b3uY65q0/dz4xxi9/BQx3IOtKARO5XiLnS3wEQO2x19LcARlvvF4Of77qG9h7P/vlywKABAg1aVoF3Xusgi8+17vKAr5EHf98tCVcdvE6uTpFPteC+WvBggUN4fvFckeNo4AJsDtqaFcoL6+CTfv+CB07/gSTP28C418rz9XxwrjpsG6nn0inqhh/9BUwezwph9xWTuR1FBjZIYKqN3Hgx+6jtgxS26evk7XyAEwcwqEA089NO/fSXnDWn8KhRea4/fjDz7B++fMWmGD94wCYduDNO+jxG3nR+rlcMOrzhxET4f6btSrsK95aSRTj98xb28AW27QMVvndglXw2y3ehjmzRG4jPh9SAAxT0GwHR24IxUMQJYBx6zPB0d8r1t3v2rMpvDqNfkGuKD1y6BR45uH5SQCIG1m2LAZge/X7FCZ9vJwFYCNHdYYzLgm/tFuGIM4JvBhbtpILYOGQvTK487kNYOc9WwXn1veLfobh+34J77wqDs4wv7r1VyxVP7bnHyq/7eCW8OC48NrRIZFmczHA0TNJHsLBDUG0AUzcZdMtyuHZD2hI/edd8+G846aiNjQVS9Fv8fPGmzbLvUduoz7h/LuhFSoEMWznfAHMHk9X8RGHcKQBmFvf4D3bwj3P4e9tVL0Sm0YXjZhsnWJJtYvOcQodMiHnQ3YA00MbV2yw8Uq5ngbPsGKA3zetvf664t0vn/6FlTN7QbnzM6a4mPZw28dXBOP2CwOEAid+zp+raLrj4f9MgxQFrDHFSa1CN7cVA6qYfd0NkTouLwDMnlwch9i8Ai9fVwqYaBl2rLz4/UuvTM8dK+9+jjikK0z4WJwCqD8X/PFbGHqEShoGOPKwrvDxh3YZVdoEsFatfoZX3pqGfgEOO7grfDLBr8PMP0MvLOIvcQUsFjKoG0QrCqIeHNCp62Tt/Ovi8zcMhueM6s04BVEoYNohcu/XrkMTmDBvD9Yo3XztVLjs3M8ihzKIUxD3IuvrWvZv5+8uAAM0b9kQnn1zIGzYm1bnRp31OdwxdmZQcRI3atO+EYy5pw/sshcdbidOFLv091NIxZADYNeNmhF8/5w/3vEcEamA6Rwwajwp4MKA/8+3rA9Dh8sNGupz9R9mws1/MZUkTPGyFbd11m0M8+au8kIJp1ZtTd7rynNnwW3XyhdtY/YS62vtlg3guN+vC2dcEn5dgbjWhI2Q4iRDEMOniT5083z44whh/zAGHXJCe7jiNlrhmTV9JZx28FT45N3lTkinvVHgK6/6vv22bQ4fvSVe/xDGNRHq9wADwMIKnD88MVVNh1naO8OqJuGA3fPvTWDHPcIbIHK81HvbzB1Z0wGSNYr2XPqPniR8iXICwETbwsAhQhC7RhWwNyvF92lIcaFD6vgA5iuHapyffHNL2GLbcESA6Os/rpgB11wkv7/jDq87xlXQoWOT3D3kqYphhYcPYLhd8MVvu3L89mNKROi+viOtXFqqv3Z7cbDDQrSwULHw/VIULTsHCQ+txexZTGDyQ9m04mRaMDZeFDjrevCQU/8+5vPHfn4zFJ4av8leT7LOVGBcA8ubIYjhHXU3lCjuoNclgImhfe7ZFvDcs2vn3s8lPjHI+e+LzWHGjMa5FyN3676q5sXJavItXdogB2Dif5tv8WPufzde3xZ++qkMLrxYnHIGcPUV7WG/A5fAJr38Fz2Lvy9f3gBeeG5t+OTjprBg4Vqw9dY/wIBtfwiWxx+yhf2tC2C4QhAbb+1IYiGMtsKj2p+fYmY7WNnbxwcw08Hz7/evt3aELbcJJ1WrXu/S938w6VNxOIILmKZdCgNgYlSOGtEdrriRfoGruPNdf58JF4+chCo04tTDv965KfQfFFYnVOv33OId+PQjpVBIANdfzNJuHACTahUewmg7ztKOvBBEHMCw+vwNAHveqr+L/vXt3xyefpfeXVdXP3L7t3D39XPh8wk/BHPvNujVBHbfvy30H7Q2fPL+8twLf927P/HmpiBAgvpcdNIMePjWbz2Q7dilIfxm/zYwbESHqPMt6rfVHhyhYgD24M0iBFEDGG5NyB18IUL1Yp+n7l8Ij9+zAMa/tNQ5PMF1HMug2waNYcfdW8DWO7WATTZrChv3bQYblr2PZsio3klY4ihgIaT0exADMBmCKBUYvNYq2O/wdjDmgfVj5ql+UbRQtt2ahFpZDr85oA2ccUk4JM+8AQZg9vhVVb+ImROCGEq+pxWjdABz3TuA/YetA9fdHz6OXvVpwntL4MFb59S8xzCWUyXyYXfcvS303VLMr+Zw702zYeyoqRaA2QOWooBJu8gPV5EyHXnu9VTImWp9foCnbZCPYoTPn7h98NA1DTiUQuODkb6f2atYSCAOLJiy584X7GdMcQoDW8qhF6p3taE48cczvqFQu4CmZlR4/BjjrRWwmOLgKgB0+boGMDVh533TENbpWPuhfdFvyHpSQAOYfA8YFkIom4oDA65kmRgXV1RtB50GE39nW9Wf3j6xPGQIYvhLeXzlfBhSgSlg9v0OPaYbjLmLDkWbOW05DFx/nON42w6SsidXAaNz9uR43vRoP9j7YPnOOuqzaOEqmP7FD/Dl5GW50xE37NUcuq/fLPe/ps3iL+295o9T4R9/VspVWDGUANYj2JQxo2eAVsCwnFNXu4iHKNkKmAvQfn26cfj4uPPwCqYKpuqdNX0FTPr4h1yo5rIlP0P39Zvk/tdt/SbQqo1+ibtQM+RhD7bCc8zpHeHi62m1SNzrk/eWw8vPLgLxvqu+/ZvBFtuuDTv9tiWs3YL/0mMJYFK589e7bJcMQeQoYK5CYf/82wPbwA2Py7xczmf8S0tg9lcrYc5MMXd/hO+/+xnW79UUNhD/690k919xhLv72bDsA0ehsNsRU8CuHz0Hrhs1hzgDUdzRVqBkDlj4ZEVbAfPBqUbJeac3iBczxz5TJv6QU/o+fHsZzJ25EvoOKIetBq4NO+4R30gx6x5aMRHcHDD7uSM2QLrCGZEcMFsB046XuhelsEkAC7924bCKCcYpiD6AKGve81xfEOGInI8AsWmTf4CvZ/0Is6evgBlTl0P7dRrDBr3KYcNe5bBB7+a5/7qfMaOnwZgcgIXb8ei4/pFTEEUOWPh6ec9UBULXx1d8KAdZj5zdGt6hEukKCHU/N2TOBKr4ddnsSef8FBuQtBLIA0Qz+E6OVyz0r3aBJg5Y8XHkK4bxEMu08YsBvvmUMBTMNVUB4zxgS2UAXABT6JSmMGlLYkBmK2A2uGAKiazNBjdTcVBKrausUAquaqHbviwA5t5f1f111b7klLr03M/glmtFeItWDE3LmQ4uF8BcMMYAdb2Ny+GRlwdAp654CG0h1sELT3wLJx74CRl6qOwm1Kr4MfRKAfMVNMz+sR1yCsDcnDLbHpgW4c53+UV2/0u9YNCuac5tzPYhAGvZqiE8WLlJLi+o2B8TwHyFvLAAJux4/jVd4MRz4iGd+fQ7XwBTNsHcPN0uG+xTASwEJHsf1haueyiuguVjH/NaDoClhyDSIYdu2/MFMFVf363Whjue6gPrdm1SKPN49fxt9LRqBaw2AMycbTEFxnRg/ZmLhQDaOUOxHX0qhC7/+6WFOLoOL/cQjxR7pgKKDRD2cwJ34GWZmN15wIuPr4llmMJZzJDL2HxNtW9+5QuiaFVH/LDHrRmMrsIcZOowBU75+qKAFe0pu4ZUrACsATRFjsmWIWRhYMBDxKRpYoqq3tH3HV7XwaVC0fj3UQ9ws31nMxSwgypeN5oYBshbHu0Pex8cPsygT7sXYNFCW40N5cLFAUy+qBMHXtOisr2/PaAjXHdvXyhfm698cKf40w/Pg9OHflozf/zxtIGTp4B9RR7Tr+6hHAQZghjeIZcANtPAekox1Q9yOsdR2t/8PPrqpjBgBzrPhGtXUU4CmP3CX3V9xe9awe3P0oescO618scq+ODNZcHQv1uu+gauueBrUjGSIYhhJVnmgJn21yNo78zKcbnqrh4w5BieUsHpo1tGAJj7MWepgCUqB+z60XOrxyWk6Nluk+iVOIaeCmsUCtiwii+QQyBMx03a58rbe8Ihx7fP0nXvGhEOu0HvpiDeNYZ9jt3zc/jfv90XetuOmXgRMxXSKA/y0DnVuINi3910uDkAJo+h146+q2ur+rbfrTXc/a++0Kgx3t98jSoVMHOjTe14a4fzsXH9YSD5HrAXGTkypqJlttp12JW1Ux1ejgIXvm9+ikbWHK18Qtooe8YUjrDiplcvfWhEuiKYH3CkAm1xFaGUEMl4v22FN7W8+byNgbE7/9PK517EbDqkeodTTigbxNzQMvMryy5fArB8H+O1c72tgEngcpUlPT/MNmHzgwphNB0uF6jckDD/PlqZc9tHAWL8VEaeAvZ69NRC0b6BO7WD//vfIHTg3nvzO9hnO1EPpuzpS5T98wEw2/HQ9tl2pzbw1zv7QI8Nwieepc66MaOn55wNWjG1W5QKYCHF0XxuZQEwG8hdILDnt/4r5nDb8/e4MzvCH8eEQyxTbIwBmGnN867sCidfsG5KlVbZ6V+sgItP+QqOOKUD/OYAeXqs+3n41vnwx5NmEgCmQhB5AObOT3tnVs+ki6/vAked3iFz36gLpQJmPu9s92dggQFMtCWWVyZDEL+odryx1tuWu+Tv3eCo0/JTCl/9z2K4cPh0ePLtTaHdOo1Qk51x+BR45qGF5KEShQCwEDCJ+ZEfgPkKwR77t4dzLu8JG/cpvIKsAIwCkHgI4ouMF0PjoOXv5FMhaiY4uI5qcRUtHzi495Pt5Ck6JpCnASinfQpt7YXjtq+QClX+/UnNWVIbZOZ81v0OgycGbGF7pYGLqKe4QJhv/e4GgjlD1IYMQFlJASvK9/tqU6kEsNHQAJoYDokLRBq06Zyj+qKY0eBlKnpn505BpHPAfAXMBSZtrylL94Ly5r7KJF68/Pj9+jAFKqRS1D6rak9yDnUreyFySiAOpr36toDhZ3eHg48JK3WcyTtl4nK46++z4P6bfGXEBCM/ZK0MzsiFIIYBZezor6qPjBc18QA75qAJBey6UeKkx9Cut7uhoBXaUIiicuB9rQNg/yPaw7lXdiVflsyxszzRznzflGkP2YJzr+wCx53VERo3SdvR/88Ti+Av586GGV+ugKvu6AEHHYefcPncY4tg5CHTvMBZc/utVy4HjAawP41Q9nddbWUJWykVdt3n8Lbw+8s7Qbf1wi+d5tjRLbNh2YfEeYxVOVh6YNyGwaqlAiZzwNzW246BBnZxDD2tgC2tPoRD12iHgPnNOfCodrnxX6czDk+UbR64eR5cdsZXsHJlFbw0aTNYfxM8RPmik6fDQ7fMI3sqQhA5ChjdnzAAxNa3yAGLKWwuELVftzGce3lPOPT47BsYmH3DCpgGjGwKWKEVKVpBo0IS5VPIBcCsAJcNqNIVI3OlxhxsH0x5wOc62jQwpSo1VEhocYEkXaFKtVdqeQ2G1AZDAHxqcuDM+ItqLcp6ohcGDEPgGQQwvuJgO0hqgpQUsCxuQe1fowCsDGRMPAZYdggiPt7c3C8qtDWsSISBB1eUKGA0Qx+rgBOCOKTCVcDMcbLtcdFfNoVTz/dfzNul7F/E4Rt+/2ZHAKxrmQhBdJVEfkjijru1g2NHdoPd90lTGKZP+QEeu3tODr6Wfs950a+v+MkcMOoQjq+sQzjs+adsZds95qDpEEQa6DBgdAEspDC687d1u4Yw5KgOcODR7XInz6V8li39BcQ7ncT/Pv1AvM/LnrcumPbZqjwHYfsfEQ/bE/W99PTi3MEaqt4Lr+0Kx5+NqymvvvA9HPvbL8lj2+UhHBwFTPfEX+8ugEmLtVunIex9WBvY+7DWsOV28cMnQnaeNnlF7lCSj95eDnePFadDqhBS0wGU7UsBMF+5wRzlMuAA2OEVkwOgE54963RqCIedtA4MPbE9C8Smfv4j3DX2GxAApkbj/97cFLYInKr5l/Nmwq3XiENYbNQ0HSZ5CEf4VEUdgojtmCv3JHxse2x9YwDGDYEbtEtr2PewDrDPYeskHU5jjog4SEcc2vHxe0vgndcWwQtP6vmFOZYcAKNCxOxtGFwJ4/bfdEG1o1gMhckGIGo+KcCzZ4vtIMf7hwMiNh726sIccQpA8H7xgCK7opXef3Od2WAR739+5dNyCXmHg2BKHrUxwBsPc1bWwimQUgFLdXDj5dt2uQXefX8GrJNfhESKz1Iqm8ECWgETOWBmTgvuqPJyjuj5YYc4uvehlAh+CKztsNoz3Pxp0GAXQPz2vFEpXjPgg4QfolsFnbo0g/U2Mp1Eed0blQty/6VzivRdthss1AjTIbXt8malCAlSiqPbP8yRde0qv1A6dWkKFXu2g8F7toNuPZtB67aNoHXbhtC02VogTkUUOWviv++8vhjGPT8f3qpc7OUK2tOOBhy8/yHF1e9Hak4WV0Ez50tI8ZL9tF2fELC5Cqdwbvtts3bOye25kTyZr027htCkaYPcSYjilLrcf2etgnH/WgTvvrYskHvpWlsdMy3btePurWCjvvKo9Y37yP8u+PYnmPLZD/DFpz/Cay8ugdde/N57r53IecLxR9b7VqXZHl/B6spQqGZNEy/nptuvv6jN+arvt/2uLaBT90bQuUcT6NytEXTu3hg6i5+7N4alS37OnYY4d5aw5SqYm/v3qpxdP3nvh9xpk74CEwaC+OM0jF7+PPG3EXywDwGID3T2/JJf4c1brAV9+5fn/rdZ9X/X7dIYvqge+4kfLQdx1P3ED5fnypv3Hzi4JfmeLxEe6SoOpquC99fsT9qhG7Jubd+Bg1uRpwKKUXyjchEyvnY95pi6DqyYU5v3bwGduzeBLt2bVv+3Se6/LVs3hDmzVsCcmSvkf2etgK9n/piba1MmLYNpk9V76TBlSN3VVYjCwGkrI+b1ptVjIXWh+/qKgQae8LH1FBDaa4UCQldRKNT98HopgHPBk1L83Pnorh+e/cJ29+1H9SddedTtt1eAvx7iipCeVT6gFFbRi83v2HqKnVJZ9/VXK2DmMNiOZlaHu10JwOLf3/WgBC8EMd/5QSlSlMNOKTwp17kOvtsfWjGTpdNBkQNIdM5dCKR0++PKoyobB1vdXg7AmSF6IYDy7RwHUBpwfODBQgX57clH8Yorc1qR1KMQzyFT9eKKsPvQsO2l7GuPemgdYYqp7Wabh/C4ihHe/9SHGjbeKWBTqOtT2+069uZrF2xFzXfscIUs7OBijrTbb6z9th0pB9N+DuEKQAzAePW7Dl4YgGkFyAY6zEE2UUVYPO5g46BjO5zcY9n9fsUVC879+QBj958LKLrd2dtrzn/3vmEHP34/HOxUjfqvPDDIpojwD/mwn+P2hkd8vvLthvefOsQkn/HhtyubfWP1p8zP1QDQSgpYli/eNecaWwFLUZhMhwMDFIUtolwMgGigoBUz09XEHU0coMLts/GDp3yZYJE/sPnKlxoZTKmxZyO2gULlxGGuesp4cK4P3d8/RTCkNLqKkm2HVAUND9W055kGOxdJfHvrGZ6i0PnAi2tQNsbaihfnfm6/bHeeAzApzzsMCF37UPbyrV08HHMB2dwxxRU4XJkI2YdqOaaIuTpSTEFyW+Pu+LrtwoEMB4wYsGDglFI/hnOUg63bEwYiDbZhBcl04DAQpgDRdeiw8eIDkg0MHKAM3T8GHBjA20CAKzg2EPLaa865VAeYup9tV0ohxEAMB57U9qXY37VDiqKlWpsWAkcpeln7X1K0igt8JQUsxbdYA8tiIYjKMaRCEmkH2HYZfQeSUihspSmek2YDQHFyzNKACLefDYr6JwxQMUfcVbD80yq1Q+/aX9fn7nRj9koDOl+BCgMKpWiawBNqf0hRohWe/NqT0j9/3ML2xpQ7DEjdh05M8cIUNkrp8sunKXB0+1wX1QZsDnDaboXr9qf+bLfWvX8K6sW/DFzFkFK4cAwOAxh+9xDAmA6dvlN+ilVY4fF3/n3QsZ/aOCDoPsp+pSlYHAUqDcDs8UxXlDh2sVsdAwQTOMPgYwMrHxBt+3P7a16VFuJF2Qdft8I+4kPNj8IpbnGFzpzH7ni4AOn/PTzfYzlR5vqOKUju+KSW5yuAcXvF5nf9DyE0ATVTf7UCFnbw5JDZjrG/I20rIp3WuxsaNZ4HDRs2iH9TFaSE276CVEpUwrsf9sVa3Ja5ig19t6qqxjD7s0typyBi47x6nHqYony58zzkYMfmOwcYRLvCoEQBrnZQfECz3cTQPAz3054RMeDlAIiuEc/hse1A3d+sSdw5HrKoLeVrCpT9zX75TzfsN/IpmK5AhfsbBu2w4ucqRBhAmW4JZh8XNMLPiFBOVnheu+0LtTcMoHRuFAWYGLBwy7vtifVD/D2umPk5Z67jFVIg/THBFQgMTDDgiStWdo9DDnfIAYvVj/WHkwNl1osrENrtjTn8bhtiDmCqosbpT2j87flkzwpKGXQdam6IZDpQ+fODa28JSmEFrVD9SxlPdxxwEFHKIK0EmestDHzmX6Q9YvaL9afQgOL3Q/c/1V6l8pgS69rTUMBiO+wxh9R2NAFEwrWvHFAKRbHLYw5vqmLCO0TA/7IprGJk1m8DVzwnyHe4AZpY73vDxkHtXGP9wMCNAnSOQpRmr5DCIx1mzDHH+4OHyvkOtAscKYoe5njGAMUHHHPehvsXAhhue+nQRa24hRTCLPfPClRuSCwOHvH1q6/Dc7Bs18jPueLneFHjFgbAOIDheOXnKOH3d59dIUCwvy9ca4exjwtEtV2OBjC8f/kqZvb1YYXF1RHjoYk2glMOrh5fXs6V2oCwXWrbQdVIZO8Qh/th25fTXgyQaYfUxy8sxMvsHw1glAPNAai4A27a0Qe3uCLo2hEHWKwebDzrx/1cwNGAHrdnuj30OqLs74M3dl22nKjiKU5qBel2xdZPGAj95w0NYPZaVEqmPd8xgAmPBw7Q9b28A2CukqDcVNEN5ejHdsxxUNMOr6sIFLq8v7OtAcEHFxoo8i1POfR8oE0FnHRg8PupvxBTFZhUkDe/egujZKX2n59jljKeatQw+9n18ACKAgzd47hiibnG7vX4ONh6DQ62xVOsOIDlzuOYgoaF/NkbGqZlxDhxcq5s9xMDGL+dhVO8Yvdz3VAMKPVXn99fDgDGlChXocFx09UHi/UzrSyFQJCjmMUVMnc0fMfEHU9dwse/kAKTjyJm3i8Gfq4D5/aOAgDXzq7CiFkqphC4GJHigKeGPIaAEFd+MIc1rBDZTxSNINz+F0thohQTU7lMcazN62L9C8036dDTCoR/n1RA4iiCtHKWrwJmbhCY64PT/3zL42CoFR7Kvn6/MTthYIjXr1YTtqESViRTx5tfXs48TvuLpoD5ykOqY1735fNTzOLtr70cqzTA8gEmRWFyAd0HYko5SVUkzS0C0W5cAQw5vLby5AMG5dCHQwvjAJgFwCg7Uv0rtOLm15fWX8715nwLtV//Pq4khQAVB6pC1+eG1IXXl4sYrmLgztc0IMSdfVrh8teX+YUWag8XwLD+YY5sbZWLtRsDHEwxwRzmkJ3DCGYrYhigcBUlqj0+YPk74z7A6Y2esCLh41cIECkFAXPkTYeLcnRoAOMpflT/OECZothgdo45kPyQQxfdeQ5lisJkg1a2+4WAHwNyHKhxRc8HjnD7CqlopdgvFThj/acBVY+WDy722o0rVKnl7VUdrz//8i4Q1g/FrKwcLq1yFQAfDFwHhqOUyWuokB9VwnYfw4pL8cqbO+FxhY8GJ1/hoxSWuGIRU8pSFL8UBScMkHGH254fqeVpRcptF9V/06ENX1fY9qnaCme/bAqdCShhQAsrL1kVNw5ghdoTAqJweQ6A8wHIv0+K4qWfT6424T4/KYXJV1xc99mfr+H7uS56/FCQdIWLbp/rhnOAz9d2agvBXJfdddtMfZRWoDjAZO5gm88L1yFxbYjZx982cOc9HUIWUiwoBa42FDFKQXJnnm03CrDwcY45wP54+Y4n5XAX8npsZmL9z6rA2deF7eUCU8r9wkCOOfQ8hdC1SyHbR4fo0Yqb36608jxFJW63MNDbW2sKeLOV10pVbDzsfqUqhvW/fGT+NYNLq8xHNwYE9qM9Diil8pRiZDrorsPHB1vfceaFdqYqTPGcGdMlEf2xf86Sk8YHDtdelLIUBzetzIWBBTt8ANsYiI8PD5Do+/EA03bXXKCPA6N/PWWf/BQr3nyLAYcPPOFDI2h74PPZdTzdDYdY+3wA06MQyyHzAcnXjGLASt2fA2DuTj2FR24ol7Z3SOGxFZjswJZav10+ixJHKWh2ffaqo0HCxS/cPlh7w4Ak68RBznQZzJGlAK5uFTHZj3iOUiqwUYDgAyuVg2TPYle5UKOBhVCFcu58AEtVtOx5ZCtMccUhZG/XYc+uANnzEFcstKPvKhzc9rkOMj/nirKfv77c9Yb3R19Xm8BGrZ8wgPHmWwyAf931VytgfMe/EIqW/YXCcdh9ULEdlnwVF9PNirfHdHs5wEE5sPGcmTjwpilGfuhcGCBwwNHlKQBwFRTc0S3EfOL0X42TbkWsffkoqwHSogAAIABJREFUZrjS6M8bHkBR68V2fVPGS41iLEfNdRU568NWsvD5wrl/WJk2EcveQMIAgg9IFKjZ88zeZnLHAW8fL2SQwrfwfbBxwu7HASzbcXfdVn8+xhQrugYfMOrqN/YKTUMwdz5wgQhzFLW91Hz0ERezkavg2N9OYUXIBWocEFyE9K0VAhYafHA0xYEAd7jx+inFRNWj7Us5vL59sl9vO970Dn7ovmZ/fRBTLi2tAPrX8RxqH3TC96ND4MLjQ82/GLjk0z58/XBDGvn9yQY82s7mvAgDjPkXiX+0guevb3c9u+Pi2qv2y9vrN96e1PLFVtjKsilgpnvhO3D1DbAK35640qIdfp4yVbjypiPmg6sNICHHVFznAkg4tBJzsOn7+O3Srcbmkw8qfHvZjmmqAsgBbNv1coFZ/TUMOqmAwr9fakif6G04t80OvcXnWWGvT21/CHDweR7uj55vGLDjuEGFbIaRKktIoO/qu+uJup/9tYzfn1L44gBn7wybwO667HUFWrz7chU030ELKYJhhczFZ/kzBbZ+H1IAy9UVw/fT94krhL7D7SspvnLkKwkYEIZBQ+NIWLHiKXQhB5xyeEP9cUHBBm3f3jRwcuxIKXDY/cyRtWebb0d9vT8f9PznOfg8oKl9RauQ9rNXp5hX7vzF5wc+TtmAjQfU7njGADe1fHYFNHU86md52p6GApaqCJTKY44w5uDbiy+uINS38pTCFM9hwx312lWkYgqv6XBTAOIqpfkrWGn2y3o/zPENA3Z8/tFKTuGv57TfBN1UBY5Silxwdl1lez27rndKDpnspesau/W71o2FLGJ/z1fh4gGMKOUqONyfaTB0HfTYzz742BtM2vH2FRHMwQ71PxWY3NkSDhm0ZwXV3hCo+P2wHZZYCF8YnNyddg4Q4YpeVgWPq9ilhRSGFD8MuDFAiSsKet7aO+3agvZo+goDT8HjAVW8vVkVLbw/lEKDK4wxhcO0Zwx4siqRqYpTyn1i4xvrPw3A+QNKPvZNHY9fQ/kqqFbAcAdVOwSmMaRDkKpwcMvzckB0e4pdHgcFd0e99uzDU2T89mi3sdCKnA1Y2DjLErYylK6wxe9DzVd+/6n72MonpQilKo0UkPqOeWx8KWXTBoiwIqiBxgeqFIWIAhT3ORJSvOIAFh5f/Ze44sVR0NLqw9crpTDpmYO313X+bddcjSduD56ypdarqwDRypvbLnuehTQh3u9NB45S1Nx5QgERBrppAOX32L4+rhjxAcy2JtZOzP5Ye0LKTEyhiQOY36qQIhZqP0eB4uRESVtQDmcIaE0rFvN6e7RwgMQVDE7/peKia+UBWKqDrvuA3Y8CD3N8YopLdgWFA9CqJf54UPZLGa8wsPEUquz9Tx9P2a/simaqAsorryyYTwilHmdKWeW1p5D2KSlggfebUYCgHJQ0BYwPIIWpX9WSf4io7dbEFTz765Xfbw5o2GAjFwzPXhRQ6Mdvak6eeaX4N7994fHh2C+uIJoum9s/HCT9cfbBJ24fzPFOsS/n+lQFLg5w2LhhV/kbCXZ7ffuElTmOvV232laQMHyJKWJ+jX6oG+bMh36HAaCewWF70AF2fDzCc6j411PtML+QZY1pOVmuzWjAowDGVwRd91K63LgiotqBA47+a0ghchVG6XD7nxBAhZS9bO3FQi0pB0s7cBTw2sDmO+S0QogrNqbdsXkm+u866L6D6LdfX6fuWxgFjRq/OFBR7eSNT0wBCtkzZg8XLMz5nKpoUQDs2i/Wn3zL+/3Q88GcwRxALpW3Nyzc+V4k+8gcMI6iZTvSVOiUci1NQOGW5+fomF+Iov28HKVi168dY157sips2u3LH7DsL5s4YGHgSfWbLm86qJRykzreFIDEFEztGmPzClcCYu1LAUAbkAp/P6p/PjDE50cqELlAlnq92f4Y4LgbACmAl67I+YpXrH0xe1PA5Ltd+eSU8RQ3DsC5KGGOt+nwYO2P/d10gPRz334eakBwdZvYz5jjzUPFEKDq34dyysI5ZBi42P0PtxfDI7Vh5TpkPmC5AIs70O7dQwDn9yNbfWFA5Dn4GIBRAFRMgIopjjYQxgHPVyhTFbRwDqEL3NjPIUAN2zd/hUbPW38duA4zruz4AOyuV9sRj5fnK0ip/U8tr1rOV2zUKsKA1gcQ01Li3ybAxMdj9S2PrSuqv5T9y8rhMu89YJjDTIELF7QwhSOeA8MHvzWxfl+J84FFA685DSRI8RWZMEDo+s09+1j5fADIddCpULXY/KDsVZz+UDlztiuaMj5qFMKHeWDz33V9s+UopgKSO36Fuh5X7uyHHw1cKTlZ+Lw35zXWrzBQ+eMTVubC697FAV/xCtsjDEbuPLHvn4+iFc9B83ORbCDQbrCpeGsHNfZ3e2czS3tchwRTHm2H2befPSr4T5hCZrs5NhgVUrEKOfCuvVyHlA+E+Dhw6rOVAne8cYfI74+9cnDHujCKlA1u+AhigEUBRWx83Plnu8Sug+zOo+IoaGEgxxxWan7I8jQIxudBvopTPv2JA0e4/+78j/eDGk9M6Um1b6m8Px/N+UfZx7K/fBGzrSBpx8NcJphDb+732soJpeyU6hcWyGJPygF1Hc+YIpNanlZwbNCLKUw0YGEbAHyFzXSQ+eDGAV3tQPvrQt81lmMXcuDDh3/4DrVrvyyKmQ+mOMC5gBtTdLDnQKpi5dqXAgBMAaZAw25fXDFKVdA49pHt4+SkhRU17D60YsdTuFztw/7ZzzHDFSts48cHrZDC4yoyoZ8xRcOcD649wooSfeiHD2D2KjYd7pD94gCGK2SU/paqCLltsNcJpZi4vdIOBgY66q8cRYyrQMUOCdFehegH5oDyc7pwgOJfn35/DEhccEvNGeIDJ+7gp94vXaGx7YyBgZxd+bTPtGJxQwJ9e+v7xceXr7SpFUPby7yj+X2DgX/Mvr7d7PVV6Prd9Vfo+uuiv4ENn/qhgLmOctiBL/ahG8Wp33RAw6GJlAPMVSB9kIgBAeVgxwC7MEAYBwx8fmAgH89RwsETB2Jzxz0GrDSgUoBmK2Y2QJqoJe6A9S9uP3yc9KxUGwL2b+RvUxQ383p3AyAEJpjDSgN62F5++20XnQJyc/zCAOcr9jHgcl11F1BDQB5yvH1Qt91/2p6uC+7mNMVztrIoSO4o2O67iy94f3Dk8R1tDQT289Te1hG1ubPF/zkF4ChQcgHSnV/iZ+yDlXP7hytIIWDKkiNmO3p4zp09om5/uEDijibuKOEOKA/QzHbGgZNyoAuZE+aDqm6n70jr/qcoMukhghRQKDDC55Mc//C8wecDBRb4/LLrSQXANIAJONAsQIwBjOqdH/rnK7LufEgHN/181fdLnW+p47H6lNf25SpaafZ0xstWwDCH23XQUx36Unn7q77Y9jQdFT7YcsDN3kGPK2zhHX7awbZdEUyxcAHdd/yzKWYUqFCKRWp/KCD3HXpZO67E8IDMvF8YhPjjVaiQQhyI4uOfen+s/6Yd8PkUV6hcBQYD1tB4ug53aHxdxz6klPoAmV3xMuezcovULOQAGFexCtnPdERcxzHfnzmghLXL3TmmQvNC9qOByp0RuCKGA1DIIfYduLhi5TvCGEDaTyUOgFHAY/c9FdgogMH66+6oh/pHgUJ2oImDn3bpbHc7TcExXUkaiGrjfuZzJKZAmOPhXuc6yMXLucIca63I+SBE2zul/zFgo+ZvzF58YOMpoDiw6OdRqT3K4lguWC4HLO7whBUpE9mkm4iFBJl34DjUpfIao2rfnpQyUvicPRsYXdclnLNUSEUqprBxgcndwOApQvH1l0XBCitQ/v24/TMVQXzcOApRWn9jAEMpmjSoUfPcXn9YPSGAM+3iairucy1Wr21vvDaOgqgdnkIoXKa75ut5WHso8DBroOzl4kmWn936Y+3CHHBfgbIdNQ6g+iGNPkDhGhYFKn7vwiGK4fu5jiW3v65eYrv8slbM3pRDrR1xX+n06w8rGu6MVS6Pq6D4IEYDLHW97ejy2h8DLLwftJJj9sBtb4qCRiutenzDYJKuUOXTPsr+cTvw++Peh1o/sfGNtctVZEvltb9hb5D5zxt3A62elOeFIJpuce0DQdxhKwGiDS6x8fLBgK8YpSp4tqOur3YVpRhQhUM3sflh3yd1ftjAQyuYYUXJvo6yQ6x9NCDJmnEFRY9rXPHx66HBT7bKdcHd+RGyj6nY+GCCtzsUgok57mEADYUwZle8UhQ5cx747cbWB40JNIDhWo79tLDr5wBESCFS80HWGFJwfEfcdSyzwBXnGhrA6Pa685ijpJkOl21XdxaEAaUwihWOcxhgUg6kO+5+iJ5WCLA7hoAlrLBhjpSeLWGHNtxfHvBlu54CBn8c44pgaHwkQNrgZStyGECkApBpKf9+ccDkKSgm4KcBiov8GIhSIBW2n2t383lW2wqSHNfVBigS3iOWOh/XjPLO/Kk7Bcx1kLI75LgDuqbXbzv0+qfaB2TbrbEd8rQcIg0S4Zw3vN+Uw86bHxQQmA5rSk6UD0Z8AFWtxu7nAhsF1CEFCQe2+HiFAIILPCFg4F4fAxhqfOIKnosmfHvQ7VIjFlagwqGFNlqEQBu7P6WwYWCMl7fxCBs/FxE5MBQq4zqqnPvRiGoGweBKBLe9nPuYDmUYWPxDPzCgMwEHRwK75XzACQFGthwxDDTdHWYMJNMVqHDOUb45Wdi4xYDAXhkUcPhgaiNNFsDxASSlvRTA0eCne80LlVPrL+5Am/bEQYeyIw/4zBWjwEbhjVamMeDh2Nt+vtS2QuWHbmp7+f3GgLVUXq3EWlLMpAIW24GnHVDfQah/5W3HN97fYpevS2Aq/HilKEapOYFpyg11WAk/xyk2PyhFKuQghzcElJKUvX0cBSjk4NvAjIcUpyg8GICH5kcYHO31kXr/0PikK2i0PQpRX0whdB3zNADz2+/XZztGLsDGy6sSvJyzGOzUXwCLKXq+g8kHMBeffQcwDmAp94/fzx+ncP0+gOEOrIuLYcXIDi2yQccGatNhiil0FFjQAEf3x1WkfEcYu56yJwXWNgDhIEUBBAYq9P1SFKD8FS1e+2JAYeeGYRsvqcCWqljGgbO2AS0G6Pm1x/4ecDdg/A2H1PJrpD21AuZ+sRdDQTIXjXTUMNCRpTBHrlReWwV3nGl7+g5v9hyrmGKpRrEuFLk4EFKnXer5l2Iv06WhNyB8xZC6TyEULHM1pQNiHNg5gITfl84pjCtW2XLOOMAaVoh8e6TUFxpP7Ujh8w8Hl3D/4+3HWk0FF7otxFqEn6qov9h95ScGfJgyxGtlXK9y562vOIX7EwNJ1+HwAcq1vw/CIUDRLniKYuW2OAuwUY66vaPOARq/RaajTLVPA4briHOUrFDIY7oiR9sjLSTRBcu4w6nngT3btJKDK0b2dTbQ5XOohbarbxdKccPbg9vDrqd2FacUe7vzMqboxcpTQOkCcv7KZKpdV4fyGqA59sl3vNx5GhjfmALGVxTiO/z2F3jdlc/mYNcGoPIcfqWYFNue2I42BS66XeZkC4M2VV7jDAZwYeUEc+hxxxFrV37gxu8PdR8T5Oxy+gs5ptC5AFjs+5mKU0zRwTYOavv6MDDVB8VLPZ94ipL9XPL1IyyniwIYXZ+r+HCQg4dGLkCY89V2u0J6mL1Ksl6v14V26F1QCv0ct0ZIMfN30n0gcEEV729I0VG9URsYlEKDgZLpaLojoPvNU8TM8cyuQNmjgNeTf3soALM3AjAATAUm05JiBqQqLG6LbACmQMWcH7ij6a8HW9FQYGdvAFDjG3NozXmWori585GvCMbHy+1PGHQwe9njG3fIqfL2KpTruRjlNbDz6q9v5bF1qZ5A2PooVnlsfPz1WgXGKYgYYPAVJ+W4xBUt12HghaRRIFhsEFkT6+ePl/nVH5sPPIBUDibXrvZkLoYyGgcv3F6mQhMDdA0m6f3JD6Di96NBDx8v9dvUnDjbleQBvatliDrcDZww+MXbnwqAWHtMe2D1me2zMYVqn/NNW33KbKx+NyQMu589DlQJf/7o/uMKEQ/D1IaF7XhyDgHxQ95wZY0q584XjtIWV8iwUCfX0cbv5G8TFVsRc2cxT3HCgCwViJRFcAfXd5gwQLWBwHd4/HbGHW68XbbjRilE5vU4CPiOtA8euv+UguY6yCGAowDYBc6U+1H9Swcx7Qin2MNcj6KGQvYnDkzUvMAUobACY88b/ZOvZNYWiBULTOqy/dlDTjmKGf5c0IDqzuvq+aUVMDykrHYVsPjOfhzwUoDBfIiFlRrtIK2e5cPKDOV4x4DCB2d7xz4G2j6QnDPqURi082euzxn52QayxItrHFoTBFLrSHGg43W7dgs7hvG6FKjwSha2H1kd/JS2+v3j6BfqDrOmd4brRw+HWdM71YQ8288XP7Sy1+ZT4OLrrk5tJKO8u94Ylxgh3JS1fUcbxy1MF/RbkWJhXh9Wn1KuhSjLxnsVGxf1979eNBI+GL9lzamS4jmLf0KOr3KnwiGNuKLh3oVyrDkKDl2frRhizz3tkGoHMQyE6YqSah+lwIRPpdO9k+MTdtDN+5hX+Y5e+NAR05ZUe10AS7lfYUEqmwOcT0gkDWhqhAqRc2bPbHd9YvMhDsYYsOHz3h3/YgBDKmDUTflU++jy7nrCFVtuefZ8KIfLq8y9NzonQ3xxxxxrOjeIl3ujm4+VtzsXV0RK5Wl72m4FZk8c1GSt/PmgQdC8o7z+urtuhEOPGRf3WkolShYooAUEhO283jNoLqo7X7ca9CE8+vqxBbx7qaqSBXgW2Kff/8Gkjze2nrbFyuHSeJCag4YhJeXwmzlDcWWNAhocIF1FJKSk1YecMB+oTBddAh2miISBkArJ9B1EymHGgRFvXyGByb6vPf4xhapQ/QkDLGd8UnOjqJDOuIIbUwBTFcNfX3l/vNznV2ze4eVD4OaEIJrLMqQI4cqIDtHihRTW7/JxJU5Zqm4A0QeY+mtPP/RKg5ueb3OrDuZ5IqVSJQsU2AKHV9wKb1f2r96xdp9feqU/MO5E2HbwuwW+e6m6kgXiFni7cmsYVnEXG8D0Fz4GNuqv/BwxvQokCPhBphIRzN/HgcF0sDkhgyYouQFn7v39n3mKFBUCF7o/rhSlOsym62bnhPkgjDl0+d0vPaSQp2hpe6a3jwLoOBjRwOaPc7FDBHn2oh1+KoQvvt7qI6AVur8xxZevbGUfrwQFkqeAhYGkEIpWXIGp70Dkg2vdAlpx25M6XvbXMq6wlQAs7oSVShTHAhLABhgvDsbXTwnAimP/Uq1xCwgAO6LiLivo1MegVMXKvS9HMQopHMVQsGxAUw6R/i03ZM+sx3X4uDlddIhlvgocBlTxnCZXobD7GQZOOrSQsm9+ig7VPldZyB+QlCuOgVhWe6f2P7V8SQHLDuypgI+VTx0vbvnQfCtzAYwTUmaGLBamfAmw9NfC6hhSmb8iVwKwuBNWKlEcC7gAFtowKAFYcexfqjVuAa2A4acWhnK4/B3zuCJG7aSHHcRUBcvuh3ZQ6mtOV/ohF1QIIGdcUhUNKqcp+/3CuUqpDm8hc67o0xfzyYnLVyFJCQn99YX41T/ArGPFTAKY6f5jx34XQ1Ghc8UUkhXvPVXykVSqXwEfHlpaOPtoTRCbb3OrDrK8kCEVl8L4yj6s98HZ7gs/h43KSeMpuz54hu1F919bX68/eUUsx84M8aROZVS1cdY31a/Q/aj+FfOURfO+tjYrreeHFE6p6m9NmWEVt8Fblep37jrQ9T8w7gQ7BLESACriznOpRMkCyRYYBQCX6KukAna3Uw2uWKlCxcoRo8HCdEDdXsdCoOz9ZD/IkKPQ4aF0GOAVNqeMUnD0iJg9jAOMeR0VImiX01a3XDvrEJd0xS6e+8IL8TTnBNa+uBKmla2YAhqbb6kAZOYs+v2gQx5L5Vc/+xR6/vjzrVoBKwZgaUcNc5Axh1M7xH57uOV5x1prx7Z2T3m0HVFMSSzkcfvYqYT8/oYddiqkUOei+blf1PhiAPZ6ZZ/qQ19i8zNuV36OnA0S9ryL34c///jAYs8Tfvvs8afu5yrQPshQGyLx+aDro+wZbq95PXZMeUxBt+/vAtjhFbdZOWAhe5cALBkjShdktQADwHinBuKKGQYkPi6FjyXXGxthhSReXzxkkg7xMXOyOIoaH+BwYAs7/Oa2jZ0jZ+JQ2iEafghilhy0mKKTPeTLBT3awaZCCv1+aftnt18ccN1QTFc5452iiAEhvr7C889eKzaYYqGUqeWp3LFsoZpxIKfmB6/9xbF/IU6XTH0+BMvzFbBiKySFqN92xGw30lZGKFBQ6MEFx19v+RQFiB7fuALmKpY04Gvc8BUfal6kngLqK1Q+eOr5wVOWsHlH94cCQxO8KMWXD2j6i02tInFtbP1SQM4BvsJdP6VqK8vEUgEbYBwioP9szof7SwpYVpwoXZdqAQ/AtvFywPwqQw5eGFQ4oWm+EqXciUIBVKh9oRwn1fOYwhNSLLjXUzlW6SGJ+QIVz1H2QSesGKUoOnaunKtVmsCEgRgPSAqtaNnjXLsKDGWvMOgpZRLbeAgfEsIHyTWnfvPpJ58DtTu+cQDlbADUIwWMc3x9PGSQr/CEQxCVUpOqIBVb0Sp2/an9za+87fDnp4DFFBDXoaYUn1jIXzhETYwPf/7xgccHspAi5AKReWVsvlNAS98PXy9U//jAaPZIYh4WQhkGOOx6F8CkAkYdwiHrLylgqRRRKp/ZAhkArNAhh7rtrsPoA5O9zWM6vhQQ2Ns2Zvtxh92uNz1HqpDXc0MCUxQmHAzVnXinsqXcz3Xc48BCgRSvfeasSlMEOQ5tWogn3n+sH/Y6Xv0UqmIrYKn1F9ueVP31VAELO2iyM9gON19xCodmxXbO6WPtUxULqjzWz8KUDzvGvFwjGiCyKjqp/VWOtgmChbI/roD1rek4z06FU+TMUDkfgFLHgwKY8LHnXOBObx8fgLLltIVANFuOGk9xU7MZUzzNndUyCCtgCvDs8mr0SgpYZpwoXZhqARTA7q75FlaOsJ3U7t4EV8S0mx1XsPD6KccVV4bCiokJDDGlLpazgwEdDkoYSNg76FlCGsMhm75DaLus4u+pQEnl4lH3w67T9jCvjCmMsfGIKVpx4NOKjd+u8HjhihBPQYz13w255ZWn+mGvR1dZSVE0Y/32x4MO8cXKF6e//PmXzf5U/b5yVgg78hQ5QwGL7ZDnB0pqoOlDHczBlSGDpiNMgQY/pDBV4SiVtx1gfB7w7a/G2B7f9BBE3vvmwooUHcKIzTsNoP481b3itQu3FwUo7vqkQvLc9nEVMwpgs97PvI4bApmv4ha6Xt6fAjDXhTPBvwRgqRRRKp/ZAkwAw8FGuRvqeeKG6MQULNMBCTmA9LHs5lOezoniHO9uOuocRc0HIQy46JDAEIDpEY0rMjZgmFeKEeApRsVStOIhhcVvn7tBQIV8xgCMExIWDnVNC/nDx5VnL3f+4I46Bgy/3vp54JgWoskDJHMcfFCj1nd8PuYipnQOWFbg4TmchTxcIq7AhEPSeEqKXiSl8tipfDz7YMASUszCCli2jYFsQBgPcdVaZhiIbKdLrisb0PCNBUxhdJVnekOCB1BU+6iNEn8DxP6N3DAJ59zh/bNdtdq4fkrVlpYJZA7Y1s6pqD443j/u+NIpiJmJonRhkgWCAJb9UA0ecNiOuVbAfMWGVx+lQIXAygZIPCSM0x6uIkU51CF7xIAgDnC+/fJRjLj3owEyVREJK6SpDi5u59TQNk55Pdo6BJIH6DwQ0EpbqTx3PvHtXxsKWCpg44oZBwgLrICFwSebQ+yGBMmfsdAsXT8PCOu2vO2Sxxz0VIc+//J0yFwx7B8DsOzzh6vAxECPVswowPLHI8W+JqC44MZVlGgApMeTaz+7nbY9+CGPGnBlDYXI+bL384UChgGYOIRD3tFfj7L9JQBLQohS4XwsEAEwvGo8NNB2OGOKk/y77xCFQuZi9bkOUxic4iF4uGOEOdQq5MsGhJB95O/j94+FJoUUFsqhowCPam9MOeGGOIbHJ67wxRxPbQ97vqr5ZduFVhh85TPs4KY60HVZnj/+qeORrXxsXumRXH0VOXe980DZnm9xEDTnc2j+lzWHP1e5IWZUyBmuYJhuS3zHP39AiDmUtgvlO1RxULQdSKw8PyRTO3aUQkEfQkIpE/Wj/vwAZU7VEGtayPeA9Q044GnjSyk3qTls/jj4oXnZxkPPuPT5yg3Zc9dpVsWMe7+6zvnC+4sBmHjPkgtq6jmoxqMEYPkQRenaJAugAHaPtf0YzgHyQYADbLYDzAESt1Y3pCwMJBxA8gMhY4c2hBx6sx2UIsdvvwZU0wbu9bWhaGUPUcSAR40L5jCG5wcNihQg+/fJpz8xe6eOT6w8DZj52Tcewlb/6q9t++ebgxgb39iGi/88ojYaTGBVzw9GCGJ9UJwKAUz5OLixkDEfCFJziH5t5V3AnRsAMJ4i4tqfAoTU+YzPm3ioXgzQU3Kq3A0HSlGy72vPq7pUzChAzwJ01Ho2++kreOEQREphhJIClkQQpcJ5WSBPANOAgClO6q/hED29McVRsEL1heo3QclXNnQIF0dRqq3rXYeYqzCFFEUX3GIhe4W4X3jnn54vUrGiHX5KofIBGAPYbIpK8RQk1eNinZr3a6s/myJX6PHV6y7bfMuiEIYVtoACFgaeQuRE2V9MxVLMYg7w6q44rVnt9xWwy2B89YuY5YPf7W9+QO0CIAbAskw4JM1tl/qZH9KXokhl7z99iIptRwzYtB1sLVFaB8v54occ1kbOlz0egIQg3l59DL09z1zl9P5xx5VywPKiitLFbAsgAHZkxT3GsVS4kuOCk1Y0zO9D6VCbroj+xncdlCw5Z66jH1fCcLvEdqhNBSIc2hjOyaEUDE5oZWyHPKy8YfY2UVflR7XTAAAgAElEQVQCDy80Klv/QvNH3pdqHwZiOMDFxi9mv3wVlZJCZYJu/VPMqPWBbVDkOx/SFTN7HRRiPtsbWmXl8Ocq00HBQrJoh5KTc6WNied0mMYuFpDl57CnK1S+XeyQJlep4JWnDjPB6i92eYUQVCgfBtyuPQurgOU731IUJnfc8HnGUcyo+UEBo2/fFAXQbC+ukJmPHZmDGVuvuAJFPUfo/vngxwkFxYEYBzD5ImYcwFQ9JQBj40OpYL4WCCpgMTAwFRfVCHsFu46+vxMfDmG0MYdyoDkhjCFHX7mNaSGHrsnTc7pse/F2yKmQORoAXADO/360g2nfL7aTXyxFK6wI1g+FhKc02nPN3tDAD43xgYIaD6p+TCEuZHvC7cfXO1chrG/jy2uPOUrY88iNEEgrX62AFSPET05k+th507EqRnnfUUxTOrDQQ76yhjmAqTlHq3t5DniIeYIrYCIHzA/Vk6OKgUAx55u6q6/4xIEED2HV/aCByVawTGBy53dhQgz5ilnW+9Ggh9mFArSwfXDF7ouqLawhG1YhFDCdAxa6v8wBe0dfWwkAFfl62qXrSxZALIAqYPc6Bd0dWfM5gykovmIUPsUu5IjiYBVWTExAiSth+bXHBRATqCjFJwScIftiuR8hBc51yFJCqlIUgpCdww4iR3GjDjGJO7CU/d2QTh9QUkMew0pgPopeGJywnB4uCMlymBKNO/B1WZ5WPLFxy1e5xUAvFgKbOn+ylI8rYMnrRSpg+lMshYqrIIVDkvCQO0rhwXbcC1Eed9AkEKQBQ6m8wqiUEERc2QgDvCpPK4Q+6On7uKCDjxtV3gaIFIWNAlBqAyOtP/z26ZKhDZa4YhYCzkIAnd0+DNSnBAEspNzJOksAVkKlWrMAA8CyHMJBhyTaKzeuIKWGAIYBTDuYYZDxdTwNQvj1FEDZIIk5uKmAYbrOoqeFV7RsoLHvlx5SWPj25aeQ0P2JgyQNbK7DjYOwvz4UKJXKm0qX/RyUCJFm/5gCSwMSdn9//sQUYdliroLnRwqkhzS6gJaHAlYbOUim+4SHPsWBJx7qVyxQqz0FjAZoyiHm5eDE6g8DBVfBCytgnBBXSlFxFUvTQY8BcCEVWg1E9sMjHnLrj5/fLh0Kmj+wxduXRcFyAZkCRF+5opRUv70h+8h2+wrYHVYOmP080PNFhiCWFLBag5Bf842CABYCFPM5hzlE5nNUgYvpQMTqDTn4lAPjDqC94x8GSEqx4Ib8FUKRMoGHcsDtchoVYjvmKTlKcWDkKFqpOS1hRTLV4c4HYHwlEANmLDTPngW1oTj5oZuYMsfbMOAAhIkd2IaEDzJ6tvLKpytgvPHibQAUCoDzVVxpILSfvmqexdZ/7kXMdaWApStaqTlOcbCKh17GAc916HnAoB3mUnkxTnwAs+1toqH4N6208oCKUszC45YdsCiAiOdkUkCZVVGKrYuQguXaX94/DnTu/TgAlh3gSgD2ayab1aTvGQCMAhr7OYI5CGkhh2mnJLo7zaGQvxDIKHfVD22iAMHHv1hOGQV+lMJkttt1iFN22O16aMc3NF4xZYEC2Hx39HE7YGBkjw0GRvkAmztPqPGJ2QsHHKWUUYDHBwxzfq8O7eErnamKIhes4/MnDlw+iOY7/xnAVa24qX4aClgWRSusUFGhhHEwyqaoyE7FFS/bvYsrEOkOpHlFqX5KgVMzaE7VgZaZh1SIUxDle8Cy2H/n33SAzfu3AvHfmdN/gJkzfqiZHeXN14JWrRtBy+r/NWxo32PBtyth4bcrYdF3q+DFp7+FD95ehOYyYgqnr9RkVaTc9WiDlv6Jk5NGARN1iAgFrCnAiYf2ZT10JDXny51/X1T1s6bUERV3wFuVWzsveFdPE23f+0oK2GpCL2tAM1EAu6/6203P6HjOlOlwZ83BwsHIBgTOoRshBz0LYHEBhDr0gRMSac6lmINVDEUrH2DylQjtELv9Sg9hxBW3eKig7fjaoJWfQhcbn9p3sM3+xENaS+23N3ZqQ7HE1gEvhw0LXeSvr+r1Jl/EjCkH6QoVF6w0KPmgsmYoTjEFQfe7WDl3aQ563beHAjAOwJn9/fv9W8CBw7oWzAv7572z4cyjP6kGOApY3PmcEhqZEqIXA/ysOWbUdTYApiqNeIhkVoXOBjr9PAkpZ/b8DgGYDYRmf2W9pRDEgi2pUkUxCzABzHZYbVDiKWKuw4yF7oUAiQMwVEiWvV2KH2oQDiW0vxdEP+o6JyyrgoZfF8/B4ysRagTD8yUWUuiPY9gBxUG7OIpQPoAaU1RLQOQCkX/IhH6QFWd8s9TvKu4coOIrj1lDXc3nsVqPEQUsCyC5jiQvxI57OAaVs4SBXSHK29+VdaVoZVEozRAwWxmM59TUbvlCKWCtWjeGid/tEXNvkv/ep83LsHjRT+h7r+xV4s93+lRBV7GtfcXMB1xf+aIAigIgfP1xQQ9Xzvz1GGovDnhhBUzUbI6Hff+SApa8bEoXZLWAB2DbwpEV9xrvQ3RDbOx5a9+WcvAx5coGOVfpUHdWDpcu7Yd+4SFIeP3FzQnDBsLeYU9XKCiFKQyOYXvhQIXlENmjjSsFYYUyBRRjihYNQLWpaP3U4BNo2OYFaNywZc7EPqDj+OnP79RF69rfvV7+nd8e/Hp+q2LtCdUUmhc+vuNPG/p62wJ+GzD7rPppCTRvNAAWzu3lWFBtuIQV7qwKrb1uwvOfVsBiGxbV1lA5YNRhCaaDxQUl3GELhyyGc2twEChseR801W9KClW2EEBtUR6wFkoB22zL1vDC+zvyn1XMkjtu9CpMm7LceiG0XKip81PPLAwkqPWVNWTPv485OrENErO99OEb2h6x9cQHMPOJIWrF12NI+coCYHZ/zfuXFDDmYikVy98CEQCzb4C5LmYJd0c4FoqoESGusOGha+H26b/EgYduR9r1afbwXU7b4YsDEDdEMqxAxvuXD0hRDqIPltoe7vjFlIPaU6iWNrgPzh21Oey22275r79SDfXCAhMmTIDzz74NqpYezTxVNHV+ivJhxQx7DmAKmP+8c5837oaZ/HtZc7iiitqh54KZDUSrQwhe7So82RQnLDSUcuD55QuhDNpubxy0qPI+gF1enQOW0t8qKC9vCM+9vQNs3KdFwR4g456fD0ft9X71A6D4QOrbSf8mfqokZa+sIX+xeZVFMcPbGVfMwoAUAjT3+fZF1ebW3Dii4k6wX8Ts9lfa7b5xx5ZOQSzYqipVRFoABTCdA+YequEDAbZHTYNaWIEKgZANAH7tsRCvQgKW6eiHlSk/hIp3HRW6p3sR62/IXv7hIBTAcnfocQWAfyhIKgBi7dIKKO2QxoE2HiK5rMEjcOuD+8Chhx5aerisIRYYP3487LfXH2HVYnFGgLt+Utdb/uV9RRcHPmzDAl2POgdMJ5tXs5kzhNLxjJ/K5oZUxXbYsfKFBzh9F86hBbjDie3wU4eNFP7UxnhuT5pCSTnkxQNUTDnCAayPdfgFN8dwo01bwLATusMBh3eG9h2b5PUo+s/T8+Cmq6fBu68vql7+vPmjMYFTngYsrN88hdkHIwq8i6FgheejDrW0Byj2/KABDFfM7FBCPwRRAxh1fQnA8lpKpYtTLJAIYPaqCIGW/XsqxygMdK4jHQKY0LHpodA8ziEeKYoP5/7hnW9O/3k5L7FQJDOEygTSGLBQh1co988HO9v6+Tm02ZQDfL74wBnrvx8atqzBoyUAS3nGrAZlTQBL3xDAgIsTUpivAuw+p4jnTDYFLAxIhVBWfIdM/yYcElg8YNBASjm0XIClcnzMnhcXeAsBalQIXmr9YQUsNcTPLt+mXRPo2LkxtGnXuHoDAeDGh7aEDuv6YHZwxdvwRuVC6NqzGXTrWQ5fz/wRvvpyuQFehcypU7OKA2j0/LfdKv46oJQ2X7GlgMltHx2qyFtP/jqh5hsOpOZ4aRcVV8DEKYi48qWuLAHYavCNvaY0EQGwoyruM2YoHvrngoNWfMLg44fUhEIUtUODmznm0Ot6qdBGXs4Tpz9UTpoPklmBitde6n5+OxVCUWCCOaT+Dn1KCKANgIVVtHggqhUzf3xj41NSwNaUh5/uh62AufMzf0WLVsQ5h3fg64tav9a68hWw/Bxe04WRDg2mgPmgod2j/B3SbACnWxBqd6qilVpeRpmLgx4a1XzR0iCDARvluPLKawe59soXJgTR3RjAgfmxcQNhu8FtvafVQRVvwZuV31X/Xq6DrDlZqYpr2vwvlGKWooCqWcFZn1T7zPlJAS11PxsdTaDjKG5hAKPBsQRga94XfL3tUVABo5WisMIRcmjxQziUI0w5KK7t4jvUpgPFaU8I+HAlLP3UQAo4Qgqa7nW8v1kVu5T+FS6HLN4f216mJcS/TceSAkcsh8aft2YNYQVBO7plUAKwevs0y9ywwitg1GspaksxM+4jFLBCAEvcgeTvzJsOlQ4JCjvEhQAGrmITz8GJhVDhpxlWwSr4CT6Hnr2nwqqVZfDtl/t5IW9YP9eUQ0LmVB1gTcMhFZfDG5V9q0FU/6kQ/X32rUGwxTatvIfCfoPehPffWFyT66UUl6w5krhiEwYL+pCN2PzXK9DGZg4wufbNrmC1btMIDj2xA3Tp0RjerFwCzz+mgJZqX5b7xe3o21/+BgOwtyu39pRO9/r7xx0D2wx+RxurEgAqMn+3lC4sWSBsAVQBu7+6PB5iaCsWnJA+H6FMBSV7fRRAUDlIhQQ0WiE0HXeNMCkKng8IWcEirKC5AOq2L5zrhgFQeDzxkKls/TGxLDW3LbviIL4dl5ZywNa4J6oGsCHViC+6KJGlsAqtu56lHKL9fftn7PmRqXwsBBHPiaiLHK24IsHNEeKHzpm9lyGBpqsq/o0pHco11P8NKwIAK2AVTILeWy2Ao4/9DRx86G/hb9fcCzddsxgawga1lHMXzy3TIV5Zcvri9RcrBBFTZF+asAP06usf0rFn//Ew4f0l1gt54zmPNljQ8wFX5DDQ67F+M/hqqnh5tJp37vz3lc5tB7eCtyq/R+epbiUGZH67suSYbTWoOfzj0Q1h3S4y3FN8LjppBjx067fWOvHXkbk+fIXMtQ+2Du3+2Tlf7jqkQxDd+a1rLgHYGvf9Xn87xAAw6th223FQ3QwpMsqdCIfspdXnKhZ+SCPmwOjByHo9BSh1qWiZ9jd7ieVoxY7V5h+iYdsz1WHF75NPiKCp1Ym2xUIKU8uXFLD6+zjL2jI6BNEMaTbvoDSl8IYK/vzhKa1pGyaR9V44BSy2Q18IBYwDPK5DzAOGwipg2uihnDiA5fBT2WTYdKsFcPzw38EBQ34D7dq1y134+eefw9AD/wZffTbIOnZbO5J0/XEHtfAAbTvA6fXXpgL2+pc7Q4/1y71nwq59X4PJny5z3tdB5/aZ49u3f0vYqHdz6NqzKay/cXNo2bohfPjW9zDxoyXw+afLYOa0H6OhpZdevxHsP2wdaN22ETz3+Lfw7CPz4V+PzasBMQzwzhzVAwbu3AoGDm4Fkz5eBq+9tAguP3u6FULZfO2GcOI5nXPlHrxlLrz3+hL4euaKmno36VsO+x7ePgdPnbs3ga495f8+eGMpfPLBMvjrRTNh8aKfyWP3x9y/Puw3TM5h87N5yw9g2ZJfLLCl5ou9v+8+N8z1TYVQ2s8Bc8V8UbWZ1T5xCuLbldtET7ksAVjWr9HSdckWIAHMdOjtrC/bDQkBlb7eDjHE6nUdCFxZyy+ny7yv60hROUycnDKq/VSII1dBc9ubcr98FDeqfSHQDisHstXKccXHwwR+Xd7P7aIc1Pxy1Gh7lRSw5KdMvb8grIClbBAUSzGLrd+Ygl2ljqFPd5hNR9AeRVsp4oaMUaF9sv64AhbPuYr3M19FS/QDU+K0krEMfmk4GTbd8js46ZT9Yd/9d4PWrVt7C+Gcs66G28cuh0awvhcSVwh7Uw5wXdSPAdj4yr7VDr/Zomzzy+zv+1/vAut08g/h2GGjV2D6FKE66U9cASuDzfq3gGHDu8Kw4V3IB9qY0dNgzCgJRpiiuNfBHeCmR/tYdfzrsW/hlEM+I+f/a9O2zkGf+dlnwEcw4T2h5kl73fzPXvDbIRqOnntsAZxyyOfQslVDOOm8LnDsGZ2gvHmDYPvvvm4ujD5zBgJg2rIPjusFAwf7yuKum3wC0yeviAKOXOWxDRN9PzpHTytp7nqMAVgIAEsAVu+/r9ecBmYAMP6phqaD7ediqfUSz6mi64mH5BTyen/o4+3HQ+94ykwohw1XmmTr8nPYdA99h9LuPQZSlMNqjoN5F84pirHyqTk32cvXJwXsxRdfhE8//RR69OgBBxxgp1fUh4fU888/D82aNYPBgwfXh+YE25CfAqZWXSgUNrb+GQBV469kDFHUClghFCp3RzocwldYxSkc4mcCoByO/B1430Ez5w9efxUsgQZNv4Q+Wy6GEacfAL/be1do0SL8rqrPPvsMDh9yPcyeNKi68mKMD3UIQm0omnq++AD2Z3ijUsBIKAQPz6XjlJ+4aHdo0aqht+i36V4Jc2YKULBBQM8bP1TvvMs3hNMvWo/9EBszejqMGTUNDcl7/LUtYcD2fm5aj7JXgqGuO+zWBu5/UeTK2Z+xo2fC2FFf5YCmbYeG8N68bbwyfzplKgw/twt0W493VP9Rv5kEr71ohzia6+uBAIAdXvE5vFW5tHr1+SF+PHurUfBDKMM5enjI52RPAbsLzBwwG9iU2crg/nFHl3LA2DO9VDAvC6AA9kD1c8D+BsJzmEKAgB+6oVwV+lQw+9uzdgGL05+Yw0TlTIVA1AUMfgigHqXUXCi/nWp8KNCKj0d+ABiv3wa5tP6nhkj65euTAjZgwAB47733cgZZvnx5Dnbqy+e+++6Do446KtecKVOmwAYbbFDTtIULF+b+3batf0hZXbRfAdhPi4fkNnDj89/UcfHy/rzkg5gOwTVbkofCJnPAsilDynEyHVQuWFGKlq7P7KR0xIutUMV34NMA7hf4Hho3nwp9tloGp51xIPx2z12gvNwPf8Mm9xmnXQH33vAzrAU9Ijk0uF3s8aEc2PD4p54CmLU8BmDjK+V7wLjzi1ZAtSIyfeVvoWEjexzFPbbo+F9YMG9VMATRteeVN/eGI07qmvxcEgAmQEzOZw0UH367PbRpL07AtD89yv6HKmaiPfsc2gH+8XAv75qrLpgBN101K2c9kRv28Dgf0lIbftlZM+Cusd84l2k7njGqC5xxSWfr74sW/gQ79vgYli91H4YxRdtUsPzngPqNv171X0JKdFgBk+Nh71Tr+VcCsNQZUyqf2QIBAJP1uQ6Duov9TZ6/IuY67Ob3RHzHV/dd1pOuSNn9SlemQu3HgIiraOWTo2X2x5wZmANngx4W4smzhzkKxT1UwFdOaSCmFEF73cQdaVG+PilgZWX6e3HcuHH1Smk666yzYOzYsTkTm227++674dhjj839/q677oJjjjkm8+OrUBfiIYjqKajWMe/wFr1eOBsiMSUbW7+8+W61Iz8FzHeMuIBUCFBLBQzZ2jSAylr+F/gOmrWaDn23Wgkjf38g7L57BTRpwlMalFUnTJgARx50E8yePNBCT90PKgeGo5iFFUodIqcdYVNPcO2Sb3lcATOhgQvgpgPug2njxg1g2oo90OfDpm1ehiWLfmIpYDc+sjnsc0jHzM+ZA7f/AN4dv6gGMNft0gTemrWdV9/c2Stg265vBQH8iBGd4fIb9Q6WquDSM6bBndd/natfApgd2pil4Q/eMg/+eLIEx9AGyjV3rQdDjmmfKzHxo+XwnycXw/Wjvq65HZ4TSR3SYo6nfbgGtv7xeWkq5AAhBQx7PpgzSIYgvq1NVzoFMcs0Kl3DsQCpgJkKiQKCcCihzskJA5Ta2cVzwlSDYwqKiwmY46zbGVZIzPu5jo55ffjQENvEFAC6O+amHbn9xftpO3zxQ0DwQycoEIu1Lx9FEHMwKQUxVj7ej7C9eArF0gYP15sXMddnABMhkU8++WRuwEwAO/XUU+HGG2/M/f6UU06BG264gfOkKmoZXwGLrc8sChj+vEmbjxkVXL4C5udmxHOuYqffrX6KVgzIquA7WLvtdNis/y9w1rlDYPDgnaFRI1/V4M7aU0+6FB68dS1oCN1qwMB0gDX45D8+qeOZWh5TJJRDnk8IonLEOe1p06YxfLJwN9T8G5b/B1b8IIVuKidxt707wF3PbEEO4aQJS2H9TcpBAB/2eeqhb+D0wz+rUcC2G9waHhnn1/lm5SI4tOLjIMCcflF3OOfyHt4tLjzpS3jw1rnVANaSrYC9Wfk9vPjUQjj9j12hdTs7TFP87fCKSdX3sgHf3Hjp0rMxrN1iLZg04YdADp8JROGQRDqXUq2C9FMd4yGIpjl1z0oAxn1qlcrlbYEIgMn6bcUr7sBnVbDU3WIKCg5q+re1eb0PbjzFiAK82A637cjZgFkoRSt7++IhhDHQ0QDmAy4NYMUuL6xSn0IQ6zOAbb311vDuu+/mhuT111+HQYNkmsvTTz8Nl156ae7fF198Mey77755P8byrYCngMVCdt0NmNg69hXpbPM3tp6qD+FQroztdijHhk6K5x6eYYNCPORRtYV7iEd6+XAIlLaHqfnQ5X+BBdCqwwzYfEAD+P15B8FOO+0EDRqEDzXgTswPP/wQjjr4NpgzRahg4hML3XId4zCYaQWBcoiLMf6+chdSwLLNr7Ay2LlbM3j7KzzxtPtaL0DVL/H+3vl0P9htnw7oEIqDNl54Yh589tEyaNykAeyxfwe45vZeUL72Wl75o/f6GCqflzHXAwe3gUfG9fPKPHz7XDj/xMkWEJrz4MJr1ofh5/iHf5x91Bfw+H3zcteJ0xEfiihg4/+7GK7+w0z4+O1luepf/rwfrLexfbCHeK/XsIpJkfek6ZVodya23vDrqPH3FVlqvWold3KVHY55RIXIAXNz5Nz2AtxXUsC4j61SuXwtEAQw8/kUO8bcbQQVkscJEVT1uY6F/H3cwcfao3/Hv54fWkjntKUpaL6SqO2vLGD3sD4pVDHlIKtCF1cc9KzhhX5lLV9SwHgPnU022QQmT56cK+zmgPFqqL1SrgKWtp5jCjAWumj2zVa2zQ2c8HrHlDACxLQCxglZcw9tMBsbChHD66WUG2rnu1hAhoVOckIcf4Fvoe26s2CLbRrDWecMgR133LHgs3P4cZfAP+9qCmuBcLR1Toq4UTzk03Zs08vHTqWLA198PKsgHIJYmPrVvNmo99pQ+Zk/Rgvnr4TNO4yLnsJHqV/33TwbLhphKkTS9kec3AWuuGkTb17cPmYmXPb7L3O/DwHY2NEzYMwoefqge9iE+Pmq2zaGw07wQyFPPeRz+Ndj81khiFed/xXcfLUME1R2emhcbxg4uKXV5vtunAeXnDrDOcWRClHlAZG9j2+HCNt79pgyac5vG8nkX/yQ4xKAFfwRVaqw0BZIBDDtEGChiOqvYeDQzxcqJE+7xmJdFSeni8qxMu/vOjpxgEgDPN8RCytadrv0TzFAZuyQV9uZHl9/x96eBViIJGU/frtU6KobfCray1MctZ3zLb86ANiSJUtyh3OETh8Uf+vfv3+NUWbOnAmPPvootGrVCoYOHQrNmzeHRYsWwfTpMhWgZ8+e6CnaqoJvvvkGxP/U4Rrivp06dYK5c+fmioj2rL322jX3E69AEoBWXz6+AhZTgMMbAtnnVxFzzOwcMOWw0IqI6VDHd6h9B8h1uPydbD382YEr+yl52nELO5C/wDzo0GUWbLVtOZxx9pAaGbcYE1csyqMPvQu++XLbIilgtL1TxydL+TlV+1umG1IhTkGUx9DnO1/M9vQb0Br+9Y6fazXx4yWwe7/x0feu3fX0lrDbPjLHyfyII9/3GvC2F3Kn1se/3t06d1y9+Xn+8W/h5IPEEfNVQQD7++VfwbV/mm60ywbSGx/rBXsd5LfnhH0mwkvPLowqYBecMBUeuUMqZWYI5/BzO8EFV3e32nvaIVPg+ce+YxxS4q8bXo5gVmDj3k8+SH0Auzt3CqJ8+oVDIu/LnYJYygErxjOuVKdjAQ/ABsJRFfIURPXxgcLPwcJzurgKlhlyhoEdX1GTbcYde0pZohx86hAHdV24/+kAl36/mAJGh/SFgY8avyyHB8RCuPSMM2eYOf9448tzZPV8SCu/OgDY9ttvDwIqRNifCP8zP+eeey5ce+210Llz59zfBFydfvrp8I9//CNX7I033oB33nkHRo4caV330ksvwa677mr9bt68eXDiiSfmwgrNjwCwt99+O3cyY25F5o7gkx9R79///nfv93X5bK59BSymFMcVX3vdRoCQVsA4CkthFQp96p0a9jjA2RMkW3lfGcIB7heYCx27fw0DtmsJp595IAwcqEIDiztNjz3qInjqvpawFqhT5lzF8ReogrXIF+WKFmLAzFGozENTilG+thSwQYPbwWPj/CPZxz0/H47c672ofV75fHtYb2P/FMsLTpoED9w6O2j/O5/e3AO3j95ZAvtu8z4JYHeMnQ2XnvUlCqJiHO5/cTPYYTf/PXJH7P5p7oXM1CEczzw8H0YOnWJNXDXOu+zVGk48t1ONCvbMwwvgjKFCrcPWVyzX09zQMRUz6hCZlPUfUr7w+ikA8xU33d4SgBX3GVeq3bAAAWCUEuMrH2FwiitYuOOtf0spaj5uxXPU3JAhzv1xkMKBwKwvBiq+3eL2igFXLPck3D57bWCKFn48fn1SqGIhXNkVCvnUru8AtnTpUuvVQyb8iPHdYYcdaqDssssugz/+8Y9QUVEBlZXitCeAPffcE8T7u9zPhhtuCB9//HHNUfdCHRMHbYj0ldjHbIOCQ3FNfTm5MV0BCyvo+c6v8PyV6x47tEM/h8yRMBTr5nBlVVzRMt2ubICj3Sksad5snBlil+8pf1lCJl3HTz7CfoGvoVPPObDtDiZalLsAACAASURBVO3g1JEHgEhkrM2P2LU45tB7YN70TeBnWAJVsBRatVsJrduuggaN5wH81AVmf75VrZ3yWOjx/DqqgBVG0dxlr3Xg3n9piV/14+E7ZsM5J3ziHXvvAseUH3aFJk3t3L7ly36GXmvLhyQOKABj7+0NBx65rjVl5n+zEvqv+0budwNzh3DgOWAXnPiFcZ29/h4et1kux8v9DK34FN6sXJxrjwglxHLAhlZ8Bm9Virlkny5o9mOTzZrBnJkr4ftFv+TWAXZ6qS7vgxBPwaYUdx/YUu/nhm5OrrJPhDyiQihgAsptO8hWaXuXAKw2n3i/8nshAHZ0xQPOabi2I158RSwESGqsuO3BASI/QKsLRctXjjTwuA6XGTqVojjpeuIhlPkBYPHrT7EXDshh+6pDOPaGQw89tM4fHtghHCKcsHt3HVXiAthmm20Gn3zySa7tQok67bTTLAAzOyXe3fXllzJ9QXzEdX36yO81cZS8OFJefMT7x4Q91llnHfjiiy/giSeesGxjtkGAnKqzvgGYfA9YimJszx97QigAih0KVPj15LajLN8QRDxHw1bO7JtmAzhfodKOmVk/5iBqR4oKccId/J9hNnTdYC4M2qkjjDjtANhqKwE5dfM5afhp8N1CgC233BQ27tUVOnfuAO3bt88d9nHEwVfBlA92Dpw6p9vLc4jTy3PHJxSKFgpBpELXxGjutGsH6NK9We79WTO+XA7P/Z98T1WoPXsP6QS3/NM/bXDsZV/CtRdPCShN0h6dujaFt2f6+WNfTfsBdlh/vHNKpbKhnO+jr98Ijj3dfmfYih9/gY2bvZr7ewjAnnn4Wzht6CTnGHo9jykAe6NycXUIIgVg3xunProbLbz1Yj6mFLBsO7hFDu5CQGqOD62oFkIxs8ExFcBU/0oAVjfPvV/lXRkARikyZlyKxh1uCKDpKHNzsuoiJ8x1kCgHP39FSz2JwjvdaqZigEkBYmFCCouv0HF2+v0QLloZKFz5+q6AidcKbb755rlJ0qVLF5g1a5b1aOvWrVvN78TLko844ggUwEaNGgWXXHIJnHDCCXDHHXfk6hBgtf/+++fAS73LS9T32GOPwbbbitQV+RkxYgTcfPPNuX+3bt0avvvuu5q/tWjRAoRKJz71DcBWLR5i2EqtrzAgycL48447H/ENiUhIoXVX+pCeXP1SAdOfQuTc2F+YIeAqjKKhHTw3JE8rbbI9trKmHXv8kImfYSZ03+gb2KGiK5x8yv7Qr5+vTtS2Y/Dmm2/mdjrEwnM/u+x4LHzyWgUA2EeH84FLPgj5Ckdhy2dRwFq2bgj/+WAn6NZTv2X+tjHTYNTvJwZPDRxyZBe47l75EDQ/fzj5M7jvlpmEAlYGW23XEp4a74cvvv/GYth/kHjrfRhYzhq1Hpx1SU/rntMm/wCDN5E5RfIQDr9dLz+7EI7f51NrhZqVFEYBczdM0sBLr68q+NPY7rDbfq2ha8/GsPDbn+Av582Gx+9egIyH6kV8Q8ZVsGw7m/XwQhoxAHunchskt81U0MUpiKUcsNp+5v1q74cC2IOOOUIA4gOUDWS4w+86LOaOM++QDgqI4odk+PenTikMhVamgE4KwJmmD4OIHwLqXqd/xhw8M8cqbo/UU94KrSAUV9Gy519c0ZDH0NdfBUyEEoqQQvERuVgCcsyPCUDPPPMM7L333h6A7bLLLvDyyy/nLhs9ejQIGBOfMWPGwJlnngnHH3883HnnnbnfKRXNvIfZhi222AI++OCD3J/FYRwtW+pDt8Qx9eZhIHX1HNY5YAdZIX52e5Sile98TF1P/PKyvT4QVgOY73DFAMUFH+0GcUMMldvGK+8rGjjA5aeAAfwMM2C9XvNg513Wg+Ej9oO+fe0jq+tqIqr7XnHFFTlJWUjQ5ufIoefDcw/3gLXAzQeKO7h2n7KVL74C5oPycaf3hMuu918wvFXnl2HenJXoqYFHntQd/nKzf82x+34ALz6jDqOQoWfmoRTiN+06NIIP5+3sTQHxzq/fbP4WqYDd+fRmXg7Yay99B8N2l+/46r5+U3g1d8iK/RFhhOI9YLZipMs88GJf2B7JARMhiDwFzA1BNF01cR/7Z3ucbeAZOaoTnHGJylGUbZw1fSXs138SLF5ovuA6VSGncsz0kycUQugqdGEFzFVO7ZDEEoDV9dPvV3R/BoBRIYcqVCt8bHNIEaJyiWw8iIcMhhwiNY62UhQPgcOv85UpKsTPDAWMhSBR90sBPeV+YacixnbUY7klKf3JL6QqqwKIKXOYA62t7duJU76+A5g4TG3AgAG5rvTu3Rs++0wcwKU/WNiimQMmSt566625wzXEx/ybUsVE/eI+4mOGJaq7mAAmlDGxqS8+4lh68/TD2bNn5w4DqeuPnQNGPTcwQM9vvsefR1j9eOisegKY9mQrYPYg2EpSYRUTYzIGT79zHUL8eO7QoRH4qY0CvKbBBr2/hV322BhOGL5vboHUx484HUcsFiUzqzb+6cKxcMOVK3IvbJafLAoVHrqn6+OMjyoTnydy+sp2ugrYQRV/hvGVm5GHYtzxxAD47f7+Eez77/AGvPv6IgOI9AbDiWf1hEv+1ssb2u3XfxVmTFMvDtbl3fny38+2g416N7eu/27BKujXXoYShuz+zuztoWPnxtZ1/7x7Lpx97OfVV5XB5B93yL07zPx8/dUKGNRDqGQ2GKv73PzP3vDbIe28/qTkgOHrW/WGt0EiSj84bmMQoYfuZ8SBU+HFJxaj42HOKFqBdedVuH1hxUyOqw9g98A7lVsTAC2vu2/cUaVTEOvjQ3FNbFMAwPBT/ZQB+AoUDmh4Pfq32RSp8PXFPXQjTUExQSZlJ72QAFRIhSrlUI64EijHEA+ttMc3DJQ4sBeu/LIGD8Mt9VgBMyGnTZs2NUfD13yzlenveBUCKCBJ5P+LT48ePUCEMQqlTHwwADMhzs0xE9eYACZyvkRemPv73EgbpyPW5eMVV8DM55TZOqWEcU7PTM8xjD9P0oHPC0Hk5WyYnQ6H/mkH23SzlEOHh/65oYI04PHaoVw1/V/tYP8MU2HDPvNhj736wDHH712v3oEQmvjihJwjjzwyd0yp+tx776Mw8ugJ0BhscMxPEYyfblcoAMdDEAWAmTlA5uwsgytu6AtHn9LDM9NN10yFP5/3uRUQqK4cedEGcN7lG1nXzJ39I2zd9RW0vDlzxb+vvq03DD3Bf/HxpWd9AbePnWnUq9fFlbdsAocP93eTbrjyK7j6wmnV15TBvz/cCnr30+/kUJX1aTUeln0vD8Fw18c1d2wEBx/nQ2iaApaqSOEhixde2xWOP9tvy59GfAUP3bwAsS8V6uiPO/Y88RU6/xh5d93HAMxVzFRLSgBWl1/Fv7J7BxUwLPRO2iasiPngpK5wNS3z9/GcopAjZLYHV4qy39912FMAiHLcaOVPt1fPw7h90h0yezzyA6O4w2jbwy5v2wNrF5ZLo8C+LsrLHLD6G4L49ddf53K/1EccBS8OyVAfTAETkU5Tp07NFTnssMPgoYceqil/+OGH1/w8fPhwuOWWWywoU3lh5pPTBLC2bdvCggULcn8WJyeut956NUXrN4D5oXzy+Ucp36YV/JBF+9tFbTTIGvPLGYucysjJAXMdGPPn/Bxw26G2jaAcWNmBKlgAG/WbBI0aiglrOm6xL2Y3pE5evXTpN9ChYyPYZdftYOjhB4HYDVhdPq+88kpuwRx11FE1TX711Vdh5IiroFnTTl43li1fALMmDoC1YH1DR8EUFUwBw0PSCg12WRSwYSd2h6tv3QwdtpMP+QCeeWyudyz8Vbf0hWHD7cMwnnp4Dpw2dAKq0LgK2NGndIPLb8BfVNivw6uwaL4ItdPgutNv2sL9L/j5gytX/AL7bvsBTPxoWU3u3Q2P9obfHdzB68/e/T+AT94X5cTHHo8Lr+4Jw8/1gVAqYN/nroidgphtfdd8bdS09+Dj2sNf7vCB+LrRc+Hvo+YEFLCwUmuv8tg8DIO6+1yZXLWp9asjKoQCJnLA7JwvbRf5rxKArS5PyDWgnSiAPVSz+mUPsyhI2GEZyl6YYxNShkI5XSYg8hU51R975FIBxuwHFSJol9P3TL1frHw+ipZvRxz44gpSPo6pjfslBYz7ZMFgys2z+uijj2oO5ch9syMKmDgoY/FicZox5PK9xOEb6nPOOefAX//619yP++yzT+6dX+pdYuJ34hCO2267DfbYY49cGQF811xzTU3eWO4JYihdMfWM2/dClsumgMVALAxWegPB7IUPbKY3Ital/9zCNsT8nLFaVMBijhad0yUA7NBjV8Ffx16QNL6rVq3KSb2C9MX/xICK02fEaYb77ruvRf1JFddxYbEYRcKlWGTiI+KJ//vf/1pQppo45tq74frLlsJasF70kA0arMxOh5VPWSoN8MIKWFgp7btlS3jytUHQrHwtdDT+MOJTePz+r2H50p9q2vPcu4Ng8/462VRcOPqsSXD72K9IQFD92WyrlvDk+AFeqKBqwJUXfAlffLoM1uncBDbv3wJVvkTZ2/42Cy4/W71XSz4QLvjLejDifBVCqrs0a/qP8M975kHjxg2gY5fG0L5jI2jbvvp/HRpBs3I7bFFcmRKCqJSlGIDIUQ2HJPbtXw5PveuH7u7VbyJM/vhHln1txZN3qIY9K7H22UpbDMB8BUzeoQRgdfzQ+zXdnglghVOwfGUtX0WNvj6sZKlhTs3B0NMDc5goRUdeWXxFK3wfzIHj9EfVmKY4aQub900FvPpWvr4rYLnvTwOyjjnmmJwiNn/+/Nz/Hn/88ZrhUCGIZnkXwMaOHQtnnXVW7hrhz4rcL3Gq4aabbgpz586tqUsAmFDSxIuc1aEbNTNgtQQwfKPIVqrSNiao9VdLClixcobi4GUqWqEcrSqYD0eetBbccPPF3tfwsmXLagBLTGQFW+Lf4m8i3lb8TuxAbLPNNrD77rtb72NYHb/XxQIVkvawYcNyzf/mm29yp9/84Q9/8Lpz1RW3wdUXfVutgNlKAm7v8PvT+KcqymZwy39dtZ/VbjMHzO6QDXZnj9oYfn+JHVJolhdH0wsImzdnBSxauApuftQ/gv7gnd+BN19Rx7G6iqnv0J9/5QZw6gX2iYYpc2jh/FWw37bvw1dTf7Tss23uXWD+SYgpdauySgET9hd5Wfh7wCZWHxWvAYWaD74iZbZMzquL/tYNjjtrnZo/vFW5FIZViDhzV8FKmx+qwrT22eClFIPPAwqYahGusIscsCNLOWBZJmPpmnQLBAGMVrDwHDHXYVFue5acLirkz1R8sFBJe6c4Dlg2KIRD5Oxy2tgxhSp2ilnWXLDYDjzeXvywCkpRjB0ikm//V6/662sO2MSJE6FXL5l3PnLkyNzphLEPBmA33HADnHLKKTWXiiPmDznkkNzPHTp0gHnz5uX+bR72EbvP6qeApYYEYodzxNefekLq/9Khzrad+YpZUAGzd6KVI+065vgOtdpR93NWsBA37VphDpD6QvkFZsP+Q1fA6WcentstMCFLTKJ27drl3oll/lckKwqZV4TsiV2BnXfe2YrBjU3O+vz3n3/+OScli/c6iNNqxM/nn38+XHvttV6zKQCL59DgoV9KEcIcYixXiS4P4ALYkIo/wxs1h3CEc5SalTeEJ1/bDoQaluXz7dyVsMNGr8LypT+TpxjaAADw2pRB0GMDHb+dcu8xo2fA2FHTqy+xgU+8jBl7sXJK/aKsDkEUL2LmA5i+D6Zw+uvfzUkT82GbwS1y93z1P4vhg/HLvePd7b7EgZeeT2boIU8xCytg8jlXArDU2VYqX3ALZASw/BQxHNS0u4Kd4mfmOOCOjVpPqQqTtmlM0Yo7VCq0KHwqpKgjDCyYg8VvHwXA/NyVbIpTqsO6+pavTwqYeIfXAw88AAMHDswpT+ZHQNNTTz0FK1euDD42Jk2alDuPQORliXQT8RHRW9ttt13NNaLeQYMG5X4W5wFMm6byySG3OX/yySeDOM7e/Ygj8EUuWG7GGwrYAQccAE8++WTufWLuC5sL/nxjVpgSgshfH4ULQZTdiIcg6nL2hooBYBwFzLRaKAQNd9i5OUNVMA9+gWXQpOkKaNvhF2jZ6idoWr4C2ncoh8226Ax9+mziwVbz5vapdCLWVUDX//73PxDvOthpp52gUyc/N4o5B+ptseeffz630EQoovhcfvnlOSATEGp+fADTf8UUKkrp4Cpa6g7c8lkVMFF/lx7NYOzd/WC7wW2Tx+qmq6fDFedPRhQaej107dkMxk+TD7+Uj4Yvt365jPc+uAOIXLB8P7YCJl7EbOc9ifqHVigFLDYfsh3GwlHMwjmkegbZTx1fkfRDBu07y+u1vV0F7MiKe+DtSvV+NwwIZf/vLSlg+U7L0vVcC6AA9rC1PUCF+FEg9v/sXQecFbX2/haW3nuRJtK7ggLW3ScWUFGkqSCCYgdUbH/1+VieT8WKitgRFAQERUVFBXX3PQVERBCkCtJ7Z+lt/7/MkE0yKZO5d+7uAjP+VnbvzWSSk5PM+fKdc0INBjtGycTA8ExPvDFh3p3qMBg0L6AKxmjpk0zQQVQbXuxbM8NmAnw2gNGfQQzKgIn9EvXDn0nI+fKifPMSA0YkSc7p4mO2+Km/a9cuBwSRLISNGzd2CAJ6DyEOXnvtNefvr776Ch9++KETWkLOBfNeft8TNoz8HDp0yMlzQMAXSfxB2talSxfn2fxF2kTK5JVLBmD+yWHY+qaaf3zP9EyVW0rF2Ktju2QXYPXGCp3X2daNNwmHiakQY0RsXAtF04mZQbxrGgNsWTiIRq1m4KFHb5ZAVsGCYgpvlYIQF0MKvIirIQFeFSsyd6i8olTxtoMCTEJTkwOiSTYccr355pu49NJLUa9ePeERiWfA9AyVNxZMB8hiZcBo/cVLJOPl95vhqi6VrcV79EgWrmgxE0sX7dWes+XX/oFptfHAIJY9SPfwA/uO4a0X1+KVtNWeIrLB36FrebwRJwg7p8Js7NzGYt9+Wnk2qtUqlP3sdasOIbXeHzh2hC40tB3+LqrhMFLe58hJNBiTLq8j2QsYd16bmnlnJf1cEPXPc7+JXBCtp1ZUMF4JBARg4uOCuxwyTwZ9bFb4MWGmJCJeQ0nleskYOWYwmV2F9C6afoZZrDFk+liU8AFUUMB1apXPSwxYvNM/ut+VgA6AmQGSnQtwsCye/hsQbMxkYKddnygA0zMh/gaZCpjVwlzsxUrkhz9w4pWtcNG9aNzkLOTLJycW0Cnl0aNHnfiuPXv2OGckkJ8CBQqccjpM3AxJH0lfixUvhpIlSgr9JG6ZBKjScyKoADas34wNa48iCYUlmRRCSWxCR+RDoUAueLzroVupPfOpKi8zYM9gRkaTEy5htvUD199UFX3vr4Xm55byHf8hj/+F4c+yNPDiDTqGlzfo3d/bpJTGtTdURpNziqPx2SWQnOzeu2fXUSxbtA9TP9+GryduA0mmwS5z/bXrFcWl15TFpVeXRcPmxVCqTHL2rSuWHsCiufuwcO5eLJq3H0++XAt1GxfN/n7C+1vw6G0kdS1jru5Pq477BrFsie8P3YT/DCRgUARetowlk4L9OWHuKAY7t0+Ul52LIT+Oqv4szRIZRpcB8x6CLTOUEQPmO6WiAmFJQAHAeqeO59ZZ7w4rP68oMNEBHNpIPwPcJqbLBHj4+3nB2ALEeGK09Mwd673sUikOn598/NpnirHzysNux9y9yz7GhJUPfi5YMAPVDHxlhiDe9sgGcV5jwMJaCk7nekQA5gVWQedf8PIqZku1fvDzko2Xbp6ydSVhLoglMQHf4D2UR/nTWX/yfN8vxvXYjXuQBJcdsTXAGdwyG+AmF0eecTABMDWzoWdg8+VPwu3313KAWJVqMugk/XzotoUY//46ISukitmxdZ2lE7VAcj40bFEcu3ccw+q/94dWf5XqhVG+UjIWz92Po8f4F3sS6jQqis63VMSZdQvjp6m78NO03Viz4pAAwIi02ncth3qNi+KHL3fizzn7jIDbdnz9GEI5pspvQ4dBu2DjwRg0cdLJDKMegPGuixEAy/OL16ncQC0Dxhu6QV0AReDlH5OlBmqiAWKKGeLvlwGYXcyGDKT0WclsnycDI5UB5S+f+ABauDFneqbNBNiCGY4m+drHsiWqPREAO/UWRH8GLAjjrXMpTDxjJjpUs3Z4AJh6hzqYIeQaPGXwGWbjU1TEqecCeCqpeUNcgu3oi3wo7DkHKT5Gi4+5oQBKZkqZJNUAzD2I2b1EQ5q5ynpd11i7CxXKhzNqFEHVGoWdf8+oWRgLfsvE/Dm7sWXj4RjPpbKXS1DgaCpvcg0W56coLxWQ0svTxDDZ99sPAPFmixrwm4CQ/0HLrH98f5ieyADsQ08MmPq+D9N7RlkQT6XFLy/3RcmAfXyixeIMUsU88LOVve69zJMXQAQFdLHcLwMx//aLhhOdyXYALsjzgu6Qmxi+oIxWPIyQnQGZKODDJKxn5uwBrp/Lpkqurh7uyzcOb+eRg5jz8tJyMrXNzID5zb/4s3iqmFtxvYpv48OHAfOP7dFlwSuDzyMAdhJoOgVg8TNg6nPcTMCBB2Q2DFjwGESvIS/qsxcIqIBDMACjrj8YgDQzOWZmKghwMZ+7Z3IVDAqw/Mv7J/nQA24egJuyNNJRSILZBdHL0LH6IwB2Eixop0oTLQCYfwyRaD6YGBcRsJkYIjuXQ31MGW+uBzOQzIa+LgmI93lq100GEILuqJsYOrOBGCtwUQMpPhulGmgHdSkMo7xKrjKAtklW4s+wRQzYqbL4sX6Ez4B557e/XtHW6Dd8bOabGqglFceQLLaQiwyYynC0dVGLGLCTYzKIDBjPM8muW2rmwp4ZUTE89EWtAmAkDT0PaYhE/YGBbbvp+PiX9wcQ/hsV7GmxxEzFV78KuNoA49gYPLVc7RhRHkAywGQDlEX5qpk8Wo+aASMxYGrmi9btxoDNYupAMvmmnhzzPGrlSSYBDwCbndEWt6SSLIi6tO+ikwvpbfxZEk0xTPLz/AGeKemGbZINfhyDugAyU8qVj8wcub1SM24mpo4BDW/71ADQvnxsWd9oP0xp9/0BfFD5hl/eloEg/d0bMWAn2SLn31wGwLpyB6XLGzdiTXomVj+/VetlUEbcprwIxGJ2QTS7REUuiP6qlTdKqFwQgxreDKjbMU4qYK93QVQDPHuXPC+jISeBULnYRvUzoKgaLzUjZWKg3HHQx9SZmT8zgJWZPxNj5u+CqGYyIwCWN9as06IVEgPWFt4kHLxpTzSW36H91/AncUXXKShbYftpIa6ok7kvge+/bIMFv9fDy2m9TqTkUmWpVANSBhhjcUF069ybbxT69K8qnJWV+1KJWhCPBJYtW4aXn/8S2NtbuWFi2sjgNxhYORNjbQOgvK7Csegr26jQMGDBmBBRwFEMWDwKl9P3+jNgsQEY2+QVtNyGrI5C17ukkiyIJAbMn6ESeZPwy6v02wwI+Dv825Po+hMtHy+DHgzQMknKcggSk0Zhov85YUuzGgiPujmVxIC5WRBFF08RULouiBEDltNr1Gn5PCUD9nG2Yet1LuQNjHpNF+Pz+VeelmKLOp27Epg3qyE6thnmNCIMhs2fAWMG8fH8G3Cs8I/Il6TOvC0b5F5ZeZlPu+9VTKp5FLwua+rniJ4fImPrX7+phJchEv2MmBRs2qliwulqZJOF1dzO41mHUaxgE+zdWdOHAfMCq6AMtzq2MCiD7K+vEgM2JIs3mHQxXQySqQxy2UUqckHM3YXQ9unBGLBYYpzsGKfEMmBMGrYutCcTwIofwDGIFtv8N8VwiQBLBXAo4xrMVTIIYya2Tw/AzAxdxIDZripRubgloGTAVEk42JPo/LknbSj6DXol7iZEFUQSiEUC1ZO+5xgwfWyaHUDz6ncYMTu0ThFwxRfj4+0nLznZJU6Uq8rl1QS4aHn3zanPChq+S6gIt2zl5yfv4DGAJvmdTPI4wYDFF2PiCkMEZhEAi2Xpyvl7eACmGkdTGnlWPn6Ao2LAWAxYLPXrXd5U/Qweo3S61U+llhMxbCYg5HVJ5QGeHWMmA7DRmJ1xXnZWTDnmzP0kYsByfn06bZ+oZcD8077fm/YK7h009LQVXdTx3JVAjaTvnQYEi7GLpXywJC52gM+bpCE+gGMHFNQARZ1sReXypgdi5pinIDGQ4TCawRklGcgyaZldXPUxm15mLxdjxopBxYDFD8hyE4A1QRMsxELchbtwH+5DA4guR7m7POWtp8suiDkRc8XLwHXRs3VB5J1jXdhvBwhE5kWv37bnljGzX+fyFm+WQb+YKb/6GUMkAwpZ/rbyMcVWsdhBuX5RXkGyHprSznufYxdjpgJgv2ac51RmYgAjAJa31q5TujU+AMztu9pFSAXAfs1oE4O4/FyQglYZVn1qVzG9y5aunX4uZ379s+uPql2m8fN7qvx9GP2weaq6v21S/hBuZgDMhtmwBzhU308mhkOEDwwwiDFvKkCgjjUKCqiYnslAJmdipPTMYNBjJIJl5bRnSlVATT0/w2AcPS6IbhbEWACXOe14bgGwwRiMNJC3F7sIEOuFXmiLtjarTExlyHMHYVBM9+bmTS4Aux35UEh5MG/uMWDPYmZGE+78r7zAONkBF7eUGPtlAi65V96OMWLti6d8EJdBtaurCuCZsmIyx0pxPNQMWGvPOXh0rNk4RgAsN1eq0+zZVgyYNxLM1fh704ZKDFijpFUCXPMmPWB/67Iseg0aXdp3OcjdlD1Qb1DmRFZEPxctxhCI2hfrjrmJcbBLDsDklTfKt02Zh4/TB2oAWFCGJdHlc54xCxoTZKtnKmAVBkAJCvDE8n7zyT7JhR4AMQnxAM4sD69eJQrw2vcve7091RgwFQCjQ9YVXR0gdjWuDvVt/hAewkt4Ca3RGr/gl1DrTnRl4TBgJ6EnGAAAIABJREFUMjBh5qsdQ5XzDJgfgyTHrgU9h+xULM+ApMxM2TNgQTd8gjBmeuaPjkdwF0RXmyMAlujVKKo/WwIJBWByenm9wcO7ZPGGjA6AeQ0kf5dJfk+YN6REFzbb56mBoqp/QV3S/BkY2ncvIyUDNpWhzUuO/M73P6+Wb5MyDxMsAJip/SomxKSPOcuA+cWw2TMtYTA+JmASv77YABM/edgzmrHLI3ZApQJqKlfPMNYLm/XFEAOmdkVTZbdzGyvu+OcFBuwO3IF38I70Vr8f92MowvORT0UqMkAOBQJWYiVqodZJY0kQALYDt4MexByri1+8MVQyAFMxYPZJQIJlYbSPOfJnXFRJauyZI7tzzhi3E2Z5BqDs6leVl/VABkRsveA5qqAMJ63FDuDzGwJLsuoL8/PmVBIDRhgwXvvl9e/D9B5RFsSTZmU7yRuqAGC9UycIndKd80WScHhjwBolrZZcFkWA4zX4eYaFBxamGBkTY6QDcqbnBt1RFwGQuX+8KPWuRWrGSQ20/HbkvUAznvImpoK1TnZ5iw0I6furZsB+OHGDCERt+yuPmxoYJD7GJygjlxsMm1ePeRhvGyMVO6DJK4yZnhlOlDxiiVmU5ZzkMmDs8oup0bukiQZLXgBg6UhHPdTDu3jXAWIbsCG7o+3QDtMwLa63NAFdLdACndApG4D9iT9xEAdRG7VRBmXiqj8nbvZzQYwVkNnGFOnT0Nu7INoBARXjJWo+3Uag9elc2BiAUAFC9caFnjnK6+UZdAkuH3tgawLwsblI8y6PItBbGgGwnFhaomfEIwElAzZBSHWlSqtNVhMdADPtyPKrECnndW4kXbHZ0VXdp04mYMto2e+oe2Pi9GnH/RkqszyCAjZvedmwd1VFD1i8LqN5pbzeBVE9bvYulP4MoBeoHcz3X+Qv/RWKFC7rmXne8Y5nYpqAu1r77Z+W2HbKTLNty7wMru19QcvJ686hw3tRKKkVMre2Ec45jG8+qAC9PZNpy5j5M+ZZ4Bgwc0yXHcPBBJ5XAFgKUpxGEfBFgBgfH0ZYMMKGqS7iyrgGa7AO61Ad1R2gRZiuxmjsFO+DPhiFUcKt5DuS/INe27EdZcEWg6mYivmYj+mYjnIoh0ZohLqoi2twTVBNDa28PQMWhn54GQ+2YKkZsKZcP12G1TZNui0D5m/4qxgtNRPHgCBrdhgxdCYgmJv1h8mYmVwbXWmKDLvdeiRKjuqPmQHTA+KIAQtt2Ykq8pOAlgHzdwnUM2D0of6AgBk4JpejYC6JJoAU/Hl+BroJAPBy8BrUwQ0xVptd0olgzI2JcQyDGYqv/rYpf+Dj9AcEba6RFDYDph4vrwtbZr5ReOa1i3H11eGGmPhN1ej7xElgzpw5uL33izieebOCwZcZRxECqxh0MQmG2HIv0KQMonqeia6wfuuRal3JQmAGzLSTz8e85DUARgX9Gl5zMiPSazRGoyd6CuNwI27EeIxXahWJ8SKxXhVREVux1ah5wzEc9+Aep4z3ufyNvdEbIzEycVpsqDnnGDBzzJUKgM3IaMIdxKx3UVMBH6anJhc4atgzQ90W4J28jJa/iyRbKhIhH6qMKkDlBbbxuG7yDBg/AZJgZsAiAJYrC1H0UFECWgZMl5yCfW4HwEQ4pN9RtnM5FB0WTQxamDFaQYCUHkjKO9WnDkMljwtTszBicEwuiPb1x8souoby3nzj8fbYq9C9e/doNTlFJDBjxgxc2+GfOLq7q4aB1wMqvf7ZAypXjP6MuRrI+buk+jBgrFpb10NqwOZVAEZ69DE+xg24welcfdTHEizJ7ugZOENwVSSsVgVUyHYxpGBpGZbhTtyZfR+NAaOMG4kDI1kRyb/E/ZEv2wzNsBd78Tf+zr6fuC5Sdi0n5w5jwApzOwzM8BaZJG+MTOz64WWodAyYXYyTuR2iPEXD38/lNlYXTAYzgscoqV3u1MDAHJPpZRxNgEYNjPKmfIK4Nor9IlL0MmC9UkfDTdOtZszopx9EMWA5uTSd3s9SMmATPTJR7fAm4Z60lxUxYGs0hoSOUbONCfMa9PZJN7wuZPzfJldGBrtsYpzMDE/Qc4kSW94UQxdSzMmJg3uZYRmffPwZsPjqZ+9/1wXWxHDszTcuAmCn2KrJAzB+pXFhkT/A4fVFVV7WJ/UGhS0Q07vYauavKg29yrXIzuWHNT4vAzDSSuJWSNwLyTUXcx0XQz6DYh3UcVir9mgvfP4m3nTOF+Ovq3AVpmCK8xFxM7wMlwnft0IrzMEc57Nf8SvOxbl4A2/gRbzoJO0gFwGBBAzm9KVnwGwYpyAGvpnx0Lsg5gRjk/cAHOu1HYDLa+XjA6BBsh7K2RjdZ+tdFv1dEPlZyOqJXBBzenU6jZ9nAcB0BogtAAsnJsye0ZJdEO2YJlMsRfwMT7gAwQTQbGJCVADDNutfoutX6YsJgNkZyGqDV8/I6stHAOzUWy9FAKZnSvUbCvYuxcEYM/t6TTFj1gxYUJervA7A7sbdeAtvOeNGY8Gao7kTo1USJR0WrBiKOd/zwIwk9qAsF1X3buiGiXB3Jz/DZ7gO12XPBPI5+Z5cL+AFlEIpfI7PswEb+Zykx58AMcNVTk0lMwOmjnUSDdzYAJIfA7Znlyv7xF9eQz3xT8ydJ3gZtNxphfepfKtk/ikRbUxCidJ7hIoZA+YFXiIQ/CD9JjEL4q5EtC+qM5LACQmUZpKYndEWvVPJO0aEHLzhQQ0I1wXxZUGMjZPWCDvGooz9Y8L45zCXHC8DJwMqtiPMPzHI8+T7TDFU8TFU9Fm6WJBEM1QnX/2uC6IpBixcgBsxYKfX6mhmwLzrTfBzuHI9ZoxmQbRz9fJz/WHKkdcB2E24CeMwzmkwYa2IW2BlVHb+Ju6J9Dvytx8A4xNyeGPK6BlhF+JCh+Xahm3ZQmqJlrgFt6A/+ufarGIMWGHPQbSxMGA2gI121QU+VO+8DFiuCSR68GknATcNvdcF0buxAEz6vSManr3otJNP1OHcl8Cy+Q3RqTnJ2qsDYGxHVgXAGiVRF0T/+1Xp7VUAzJ/hEAENk6JfzI/6PvUOddjnEgXPuqhnqOz7IQNiXlo2rpakfDCGIGj5xDBgQQGaXi4RA5b761TYLfCPAQs6//NSzJiUBdE1iPlYCDtgxsROmY0ymITZ+NRJVpGTlx9Yom0h7n4kjqsoioJkK5yHeWiLts7XBBAR90N6vYJX8ADcXR4VA9YP/UASbpCLuBYSdo1e/Blh9LMrcSW6oztIPFluXw2Rgh3oiySQGDAGiGyzCKr1I1isGHnu+qzcywSZ22MQPT93JfDP25/GJ++5LLVpvftpYxuUr2xOvJO7PYmefqpKYMeW8rio0h8n3s7qJBf0ve26IHoZsLVCGmdXTqrgcpNBbGJoZGCnAkz+O85hxZDxmqBitMTnBGsXrds/ON/kIqlyTcqZ8uFkTyTja2bARDmZY/78xssbk0j1l0ksAmCn3urHABh5P9P5FitDnQdjxlgMWKznJHldm9y/c4sBuxf3OiBIB5bI5zxI64zO+ASfOCnna6Kmcx9hpn7Db9naTNwKr8f1zt8kW6EXOD2Ox/EsnnW+fw7P4RE8kn0vfRZJ5EHqIP9djsuFmbIcyx3XRFImp6/cckEUXVqBDREAy+mhj553QgK9Usfg14zWJ/7Sb0BNXtAedZssi+QWSSDHJbBySR1c3fC/RgBGGQo1ACMuiDyA0gEmewDEhBCbS6E/g2aTrYzfAU88MGIulbz8/Bg9+36EV38YSTv85RkMgNml6beNefPqTwTAcnxZSvgDbZNwuA2xn2eq8vZZO+ndMjOtn7/aJBzPZTFFlhkwU/INlqyDjUNuM2B8PJaXrSJndBGwxZ8FRlwNicvhYRzGWTgrOzEHKUOyGM7ETIcNo2npSQIOkoiDv3hAR++j3/PgjZz9Rc4OK47iznNIYg7SJnIgNDkLbDImJ1yhvQ/wMmCxjjczW1nSCPdZYoyVLqtexIDl+NBHD1QAMNO5alIMWCTBSAI5JIHZGec7MWDerHBizJPbGDMDZg+wRMbC/+BkOclG0B3nWGPI/M4D8jOY/IGGTVIIL6PIG3TM4OMVRmTQbMurmCRT/Ykqb2bA/ACqitESxyEoYxYBsPgWo1mzZuGGG25ASkoKRo7MnWORvD0IlwHLgzFjKgZMBaxOliQcXpc/wirVRm0H8KzHemF8X8frIIwZvUgyjoEY6KvFhLEiYI1ePADjz/6i39+BO5xDoE0XcWMchmG+zw67AB8DJtYtxmjxLom8iyof9eXCLW9WOhVDyp5E6/UyYF1Sn8XMDHIQsx2A42t020FbqcsiGIurrV8MpDcrpE07aMupvOV2uyWoHPzbHf/4sH7YjWc85f3GiZePWf78OYQmvVySVU9QdZkBk/WTSF0CYBkAUsOekVF9kQQASFkQKQDzxjDITJYNAGMGu8lQ5g0WfwAWfoyWaJAzvdC7INn1KzGALbwddHW/7esPj5Fj8uRnJZN/MAbMnGSE9ZodgBskqUoEwOJbOa+88kp89913TiXp6ekOECPX5MmTnc8bN27sALSyZcvG96AAd6sYMLVrM6nUmxQo6AaQqnxiY8aSioMxYMzQ8xpUoiGpMtSZmeQavLkVA0Ziufqib3bad9VYF0RB/Av/whN4Qvr6YTzspIfnL3KWF3E7pMzZJExCJ3TKLkJYLZKIg1y687yGYAjGYiwWYIFQdzVUQxd0cdi20uDSXgVQ0niKqmPAgo83D3hs9IM37El5LwPWJXUIZp44iJluCMgGNv+kYAAmvhg3d6LazhcelsUKKL3zK7i8GdCxG5+8W16WpxkAehn+JVl1BRG4AIwk4fACZnGcP0i/UcyCGAGweJae6F6TBJQA7JNsF0SRCaMVufPgnrSXNDFgJoZJBnLBDRq+HX4ucLrnMaHYMUKsnqAujVH5WLLG8UqbhTbKLIg/niikjpFjWsJcuNzP1OVV4yTH7JGDmKNzwOJZVOvWrYvly5c7VZB/zzrLJRlatWqFOXPcY5TGjBmDHj16xPOYQPe6AOxJ5yDmePUjKKMaxvqg0lNB/0UGTO+CaGbAZEM4twAYbQlx/SPp3qdjOtZirZPhsAqq4FJcip7oiYZoqFWE7/G9w5htxEbnIOUbcaNTlqSUL4IiuBpXS/eSw5broZ6Uot5bkLgdkv/yIR/Ow3lO9sXcvHQuiEHHm/bB9uBeL0OlY8BsgZLJddJtm5qJs3WdDMoAJ7Y80xhbeQcdn9wt72US42HY5HPC1AyYmwXRpG8RAMvNleo0e7YvAJMjHqiBomfAggGwoIyWDNjk5+kNbbVrpAjT9C57Ni6CYRhUQRgZ/nms3zkNGNVAWDUO9gwbvduUhMPPBdGbBIWf3zYMp1w+AmDxrZFJSczb6ODBgyhUqJBTYZMmTbBw4ULn9y+++AIdO3aM70EB7g7qgqhfX8g8SEQMYizzi2PaeAbMFNNla6jmdgxYgLGNigJIHAOmAjxqA5cMhB0DxvNHomtiUMBjC+xMMUEM2JkB0cnBgLnjpZKLHsCayjMIx0+03ACMvGMCeb6KASNp6L1MK1sP3d9cF8RfWHciBixaQxMlASMA07kGuvPxbiUDtk7IgsgAS5BsgLYAzusCFwyIseyAfq6CiXA5MqW1NvXfDkBQueceILNPs2/DPLVJ+QMfp98vzIIaSWYGLP6YNHHcqQm8N99YvD32KnTv3j1Rs/KUrXfz5s2oXNk9holcWVlss4O4H86fPx8VKlRA7945m7nbxIDpNwxU+uHHyKvmb/wujKctA3bKzpSQO2bHgIXvkujPgOldEPUuiV5A4N9ueWNBDRyDArxEM4gM3uhi3PIOABJVVgTOOQPIRL0wuyDKjBnVt4gBC3nxiarTSyAgAOMNerULog6A6WPK/BmjbHPN0w+/GCT1fXYMTE4zSPEBlpOPMfP21xwDo44BUwOwYAazfTtoC3OLASPuenXq1DmpVzMCsJo3b64EYLnZMVsGTGyjjikP7nIbfP4GjBkjDFg4BpK4g57bLoi5qTQn07PtGbBgjFZQlz8vA9Y1dQhmZDT1TephOrfJHYfcMPhVwC8M+YXJUOkYRL8kICKws2XGGSA11S+7HobHyLGWygDsI8zOaJ3NgOnWw4gBO5lWtpO8rQoA1if1E+EgZpFJYAbr3c45YC8JAmictM4iSJ0xPOLObRDAFPRg1PAZp8rVk9HlttJY9PtB/Dg502H+ZAPN5PKoZlhU6dEZoxXU5c5bPpYd+rAZOXGc/QE4iQFTM2BehpXfIDAxnP4GrygnflxzgwHr1q0bJk6c6DBDJHMgYYt++eUXJ2aqUaNGGDJkiNNEUiYjIwPFixfH9ddfj9at6bEn6nVqxYoVDutEfi677DKcf/75yoKDBw9G27Ztcfnll+PQoUOYMmWKcw95Vv/+/Z1neS/y/Q8//IDZs2c79zRr1gypqam45JJLlABs27ZtGD58OAYNGpTjiyplwI7t7qqZx6xJdjGjoiuiyEh79T/o/IqBMVO7IHoNIdZJ2x3rCIDluK7G9EA1AxZ8vFVMkiornc71T44BIwwYAWBBAYFNFka/mCJelDkD4FT9NLsEy/0MIm83iYgd4PG64jFgGzQrZLjlzf2V9Yb2QwXA6DlgpvUtAmAxLTHRTbFIIAEAzN+gloHWWY0KoG6TZDRuVQhNzy2IzeuOYeO6o5idcQjzZh7Evj3HOXij2nm2Z5DojFUBHZUBz5te5PdCRfPh2RGVcdUNJbO/+jVjP3qmrlIAMPvYDQYYgrhS5mz9avnoXTRN5W3lT8q19XVB9DKW9nKxY0RJT9x+5jQAW7VqFc4888xs3SLg64orrhB0jQCtnTt3Ytky8fxIApTat28vrQxHjhzBAw884AAe/iIM26OPPoq+fftmf0xAEwFaJDthz549nQQZNFaLFiKgkHcbHD16NHr16mVckcqUKYMdO3Zkl6HJOUhWRJIdMScvOxdElasy38rYYgr9Ysb811PV/PPovwvA9LE1toDLmwQhAmA5qaaxP0vPgKkO5rYz2JmBLgMZnctffAyYyDiFo8+0F7YufmHHUKkAkn0/7Rgn0kfxOYlPOx8vQKY6FQuD52qGmgEjMWD67JbkqREAi32die4MKAElAPv0RCVehoaa03wMmIoBo21QGSQMKLW+tDBuHlAcTVsXRPlK+bUNP3I4CzOmHsTnH+7FdxP3+Qa5q2J/7Heg/WPV+qWVQ/9B5aX2Dhu8DcPStkpZ1OwNfF6+iQAQ3vrtYt/MjJydAWovfzXz5GZBlGPAYmXA5JgZtcsplRjfy5wGYAT8EBAUy3XRRRfhf//7n3Drzz//DPK56aJMm/Pm5pJm6O4ZMGAAXn31VefrG2+8EePHj/dtbsOGDbFo0SKnXGZmJkqWdDc0SpQogT179vjeH2YBmQGTmWO2qpmzagZjsGNhpCMGLMyxPy3qCo8Bi4+RsWfAEhGj5R8rRpXBfkPCvcO2vJ0rZfBzsGyTjXg3UOzbrWeaxAnkAiZbpk8NIMX+B2XwKMDyc0HkzVt23EAEwE6LBTGvdNICgOmyFLpJOIIDsDpNktHrvhLo3LdYYCnMm3kIbz+zCxlfHcgGOv47xMx0Eh8oA0TV9+wzt/zbX1dDSofiUtszpuzFHVet5QCYPkbNvdneBTH28nwzY92h511G5fpUhqkIuOLrZ2wMmB8jyo8qM6gZoNPH2OQVANamTRvHDZG/yNlZJHvgqFGjsj8mgOuCCy5w/t6wYYPDph0+fNj5u1SpUvjnP//psFvPP/+8w3SRKy0tLdsVUAXACEt16623ZrNclLX68MMPccstt2Q/+7nnnkPnzp1RpEgRvPvuu0699OKZLsLc1a9f3/mqXr16WLp0aeC1IZ4bgjJg+vmod13lNcqd/bGdQ2fHmCkYMFFAOperYIxIxIDFo3Y5dy8DYEUssuCxdumzA/ozKiqmwcSA2eknAwJ25YPpMw+Q3PrjY6hsgZEJmKlcA22BnJgkxJ5ZswVmdAzCKB+U0TQxWaQ9i7PEgOleqSQGjGVBFIEd64mbhCPKgphzq9Np/CQNADPHyLjzWA3A1mvO0UlC/uQs9BtcCjffVxxFinmZZfsx2LLhGFLOWHsiVoPfqaZ1qFwU9Qa13jBSx6o9OawievYrIzV4zOs78VT/TRYMXQw72PBn5kwxTzLjw5qvAthi52KTp8xEqoGYud1uS8wMmBkgqtrhHwOmB3B5AYC1a9cOr7/+Oho0aJA9VCQW6//+7/9QtWpVx1Xwo48+cr4jIOiRRx5xfr/uuuucFO/kql69Oj777DO0bNnS+Zu6GpLfyeekrGOBeBgwwm6RDJA8M0cZswsvvBDTp0+XnksbSWLJKAgjbSSuiuTi68pNF0QaAxZUP2KbL3rX3fgYY0W9vAuiKubE5MqkKk8NrgiA2b+4crOkjQti0Bggtz+2LmKuSqvT0Psn4Yg1yYYtE2MCmuHHXOldgU9dl8JEMJpmpmyJEYDR2SjrbwTAcnOlOs2erWXAvC44vItWMABG1q+yFfLjmVFlcHGHwqEIuFXJNdiXecxTl55xEmGaHlDYMCDtOhXH8ElnSP244cJV+H06Y+ZogbzrgmgXaxbMpUqdVTCoQenKjo2TDoCxcrK+hsswsOHObQBGgNH7778PEkNF2CwSI0YuEjdFwAu5eKBDGDECukiSC5LinV7Dhg1Dv379sv/mARhfFw/Ahg4divvvd11B9+7di5tuugkLFizAG2+84cSaETdC4k5ImLVdu3ZJc4RvFwGLzz77bJ4CYKqDmO3nr9/6I647qphPNZALxqQrPQL0WRDji2kpjBF4AL1QEiVCWdhzvhKvYZjzLciJJ/4HQ3EcTyIJKgbMBhDYxfSYGR9yDph4uLWYBTH8GEU7Rssv6yA/QjoXOzXACJcBY+3QA0Y1sAijvKinOgY9KEMZe3k/xkxmwMZ6siCyGng9GRUxYDmxJEXPIBJQArBJJ3h3lcHADF0VA9Ykab3EANWsmx/PjSmLpucVDEXmHw3PxNP9tmuTcnhd+1QGiW0MkC7GqEmrIrjw8qK44LJi+PGrTGR8uQ9/LzuULbegO+iJLm/bXxOgEZkqf0ZRFYvnBVYuzJJdsRhgc38LlwHzMmb+TAQ/PrkNwH766ScQpolcV155pZMR0QvACDtGGDFyNW3a1MlYSDIkkmyK9CJufsTdj142AIw/t8s7mUl9lJGjz/SW4QEYSQLy8ssv5ykAFpQBU+mzfTKd+AEbb/WReaSav878smXAmPmmS0ogGprHsATHccAT8+ENchcduUyGE29iqmI/ZMbFvcPfBcprPvolXeANWb7FasCmYlpoy1RvPf8kCN671EyT7o0qywMoDHfR4Ntl68omAgn/WCpd/4IxYHzvEmXwx+ZK6Qc0ZTnLMVSifvi3wzQf/PVJVb//OPqvB6I+5aXyZgZMz8hFDJhuVYk+D10CVgwYfapoMJhdEBlQe3dqOZx/mZ75+u/XBzB59H78vfgwtm0+ju2bXWbr3JRCuLh9EdSok4y6TQqgfOX8mP7dQdzfbUv2+15lANnvWNO743cJTDSACl6/HiDFJh+bpCDBdurtDVW9C6I4H0QDNFwGjOlzbgOwP//804nZIhfJVjhixAjndz4TIXETJMkwyFWuXDmH/XrnnXdw5513ZovswIEDKFyYzctrr70WkydPdr7XMWAmAPbXX38JgE5VlgdgN998M0jMGLnyigsiY8B4xj9YjKBZ73iNlWMyE6bPjAGz36kXDUT6FwUuZkZEbdiHwXDo28HaKwMmFYA4dfsnA2DZMI5l/GzqNTMaJgZMVH4KuFx9LVw4P664rhIKFc6HqZO3YPeOoyeK2+izjd6FIQ8vo5IXAU4iYuL8GES/+WjKShg7Q+9lwG5JHQuaht7k0hoxYKHDjKhCnQSMDBjvoiafo3VP2ou4x5OEw2XA2H039SuOJ4aVUj591o+H8PKju7HgN8ocmZ9nihWyiVmzjXVSMTdBXejyVvmcOBg22LlsdKRbtC6B1heXxOoVB/HtpG2OnvDjRCGyigGrmeSmKleVp/eR54SdxdE9iLmDEweVE5c3C+L69eudOC9y8YCGT5wxbdo058wueu3fvx+///57NnNGPl+8eLEQQ3bXXXfh7bffdm4ZO3ZsNoDjXRBNAIzcV7FiRWzdSjKBiok8aDv49nbo0AFff/2181VeAWBBGTAdQ84zzrbrDpURr68q5lrUZ/+kH8565seAmWJgVDvvKgZABWhYTIudC5tY3t+AVTFPppg1W6bAFrCdGv3TA6v4+ueN0ZFdELuk0nPA9IxknQbF8OKIpmh1fmlHxbZuPoxJozfgk9EbsWQ+OYDTZUCZ/sV7DlV4LpnB5MdeJ/6MbmyMoO18McWimeeXzPTlRnnSfpkB87og8q9vJs+IAcsJsyZ6hmslAeDOPZ2dcT76pFIXRGYSyAZFEu5Oe1HKgkgBGLmzSDHgy8WVUKW6nGL+w6F7MWTgLs5lz4+x8ctqx3as6Qpgy4CYXBZ5Q561UO+yFrR88ZL5QH5KlMyP4qXyoWAhdx1YOv8gdp3Y5PPLeha0v6askRddXhIXXlYS9RoXxbKF+/Hsw26yE2a3uICnSJH8aN66GLZuPoJtmw5j9066ISkCImagiuNbt1FRvPB+XRAARq/nH1+FN56lz3ProXoXtgsiGyd+HaCMhBmw5jYDRsAUySpILh7Q3HbbbXjvvfecz5cvXw5yrha9CGtWqVIlIQaMlCX3kIuc6/XJJ59kJ8jQZUH0A2DkQGaSwINed9xxB8gPeTZh5R5++OHs78455xznIGly5RUApmfA1LGNKj2yZ5hVjHEw117TeiOsf2ExYLYG5cnHgAVzATv5+kfnnfuC8QOipv7ZGtSiieU+158Bkxmt4eOa4dobqojVnfjrq4mb8fXETfhq4paMOouOAAAgAElEQVQTn9D+2bn8xRejpd8gyLmYq7zAaIlyMLsY246PV1/9xpMv777A1QxYG9+DqUel3xBlQVTOtujD0CWgBWAmwOO2Qs2AbchmHBqfWwAf/8qC/mnbDx3MwkUVN2Jf5nHnIxMgUBkYsTBUhYskocZZyahZpwBq1C2AOo0KokKV/Ni07qjzk/7lPiycc9B5M9nEJHXtWwr908pjxrR9eG3wNmxYdUTZDx64knixlA4lUK12AZxZvyBq1y9kHM7XBm/GsLTNAqPIv51YzIdbzfntiqNarYLOT+0GhR1Q9PPUTMyduQ+b1h0+AWj4R4ouUOdcUAwTf24otOndFzfi2YfXOHKpWCUZtz9cFWe3KY5z2opp+N97aSOefogeRO0fU/Xce3XR/bZKUv/PqzoLmzcyRpSOvxqApQcA8Go9kxkGtaslz2jmNANGUs23bds2W1Y8COIBGDmc+dtvv80uV6xYMRCwRq4vv/wSV199NQYOHAiSSINehQoVAjl82XuwMmHYSHINktY+CANG6q1WrRoIS+d3kYQgW7a4dlNeAWAuA8aYePX6Y3d+nsjYBwNW/HaSd+MnIQyYCVjRBdoVhsolyIapSgwDRpXMljGIJ+aJ9Z/JwRaQ8pyKe7dfDJotw+EPHG3HT+wfkyxrr//5TH4MpheA+TFgtesVw/+Wmg8tJO1bMGcPPnpnPT4euQFHjxzn5GujdzYAwl/OwWO0+CXSdrzFcQmu/34MlX8//fXJ3yXRBHzDql+dhMN8EDPpfeSC6Pfqjr4PTQI+AExlgNBn+wGwa3sXxdMjXa8B/tq8/hj+UY2maxcNY1uDx+RySJ9FDZVud5bEnY+XRtUayUaxrVh8GJ+O2IMRL+00JCEBbn2wLB59kQHLDWuOILXmCi3AqVK9AG5/pBx69isbeNjuunYVvp+8x9ief1xdEjfcUR7/uMY9yFZ1ERA2eMBaLPhNPMiad6EakFYV9w1yXdvo9dfCA7i8yXxcenUZPPR0NTRoVtTYhzOTZmoAtWiAjk9vijYpsmvqbdcsxPdfbZdi/PQMmN71URVjJjZeTDKjdxUTAWVOM2CbNm1ClSpsA5gHYITFuv32251uedO3E4Zp7ty5znfkkGRyWPK6devQpUsXzJo1y1cXaUxZUABGKiZgcOrUqb7PoH3hE3h07doVEyZM8L03zALyOWAMAtltELHW5DYDpmyvmQFTGaCxGGJMCIkCGGoAaBObFEaMTxj9C4OxULUjr/TPGwMm6lFQBqxtSjlMTD/Xeq4vW7gPn3y4AZ9+uAlbNpGdPBazyAOk8PSTNs0WQMkMH2kXbc/9adXR/LxiSGlfGlMm7sDoN7ZgVsZuLt2/fgPEbYl/O9QMlapePeA2bWQwhtQbE2fvGhpG/YuzzhL0xo0BIwyYmgGmC2fEgFlPt6hgvBJQArDPpGx+8o5s0gkG7EWhBU2SKAOWhJv6F8Xjr6njv4YPzsTsjIOYnXHIh+GRXQtVhrV6xxh4/fNKuPRaM2jwinD6tP34971bsPqvI85X3hijpVkscxy9975u6/HtxEypfLmKyXj/u+po2CK29PtPP7ARo15xY2roRdtTtHg+PDeqBq7srJaxt1+bNxzBQ71WYcYPe058JbpAfZReH21SxGzShw4cx9BB6zHwqWrZ7pEmlZsycTvu7baMq1/NPN2fVhP3D6ouVfXK4DUYmrZKcnlsm/IHxqffJ5QXY8C856SJElPJj8EvEYiJzIV8/poLwHIuBoy0vU+fPs7hyrxrIPmcuPC1atXK6V6PHj0wZsyY7K6Sg5UfffRR5+/ffvst+7wv8jdxBSRxYoSpIgk6yEXrJvXt3r3b+b5WrVro1KkTPv/8c5x//vnZZ3zZLDuEnSPtIz/kAGhykcyMTZo0cZKBePtC2DkCGAmQHDSI84u2eVicZSgAUzNgbOaR32QGPowYS3l+x6qfImN2or36GDC94eU2SWUw+gM2731qlzd+1PwNR7G0zCCpDL+ggC0Yo5W4pAu2rnE52z85pouNid34+aehFwFqUABG27N102F88uFGfPrBRixdtI+DJbSd/hsM/oyWP/NL22ML+FZmuQCBXr9k7MGNqYtDjnHzS3phwwiynomrBJuXbP2Q1xE/F1i79UNO7sHPXxMA8+ot04YkRAAszrdpdLu9BGIGYMQF8SXcM0gPwBq1TMaE32QXRL5xWzccw7I/j2B/Zpbjkrhvr/vvxjXHsGzBYaxcegS7trmuiqZYJ+Yi5v7WrHUhjPlfFRQoKL4XbAXz/ed7cW+njZKL23kpRTE6vZpUzbDB2zAsbZtU/q0vquMfHUV3Pds2kHIEgI18ZasEiKtWL4AXPqyB1inB6j544DgG9lyF7ybtzD5ni65iKgAWpK207OWN5+GvRQeUrpx0HBs2L45v5rWQqq+V9JPyIOvcdkFk+gfktAui3xgQMLV69Wo8+OCDaN26tVD8m2++ceLF6PlgfnXpvicugvHWEeuzc+I+EwMWToyl3gVRz5iJzGuQjSdeX53642XATIZ+PDFBzIyzS3ufaMChSr4Rbv9iYcB4XsP7QnP/9jNo80rMmh0DxqZ8rACM1nD0SBZGvr4WTw1cLqwjeTFGa0BaNdw/SDYu+rRfiv9+S1gwd6Tp/6lemhitoBsKtsA/jBhBU6xYGOMjA7Bx2VkQ1fW7wDQCYDnxyo2e4UhAAmAX4NbUSYJwdC44JAmHGoCxGIpR6eVxbkp8538REDZj6kG8O2QPtmwgKepVrmPMFa1oMWDO3lpxD3Cv1HX4NYMCCbf+1ilF8aESgG3H62kuU0XlVb9ZQUz+o3Zc7RjQbQ2+megeaEvXqwpVkjHyu9qo3zQ2Vm3J/AO4vvUSHDpIZMkYnrAA2P/1XYGPR5DYHjHGzGtoDh1TD9f1cAH6ymUH8MW4rXglbbXShTE4A+ZlTtkweBlNtT6pmQ4ir9xgwOJSouhmXwnkNAPGNnjpzI5FP21i0eJgwFTAQ28Aql2rzAYgPy52DAq7Q2eIqgGO2bCU2+EHaNQ79OEzIuHFrNE+2gG2RPUvLAbsp++346J25XwnNi3w+8zdeKTvYixb5AbFxsaw8NoXVgwfG5fut1XEkPdkg2FgrxX4fPR2od22QMkesIWhH0FjBBNb3syA6RnQCIBZT6uoYLwSUAAwPgsiHyPEkj64b2Y3BkzFgDEA1rhlAV8WzLYL6/4+6oCwCe9mCn4xXoN65A+V0OYfbpY473XwQBa++XgvFs89hCXzD6PTLSXQqbfodkfumfDObjx5Jz1vjJ0DFIQB63hzKbzwoRhTRer+eepejHplO/77zV6JMRuTfiZapxTLbnanVsuxYM5+ob/90yphwCA5gYWtHEm5Zx9eh/de3OTcEpQBI3FhUz7ZgV8yduOZt2vjzHoiEPz20+24u8syIwNGNYTEgZHxm5Wxx1i+Tcof+NjjglgjKWgSDqaXXsbUlZ3okqkDanmNAQsy7lFZtQTijwHzixlLDAMm9kYX0ygxYMwAtTXkbF2omBlna6AmxgXSDrgkwqA2x/jw7XKf7g88g8bU2NYrKo9/O1i9suuXSo9U7VADsGYnXOzkmKHzU8phgiIG7OXBKzBt8lbceNsZuKHvGShYMJ/V2vZI3yUYP2JDgCQoseinN9ZJz2Dy8+qiK0rjg28bSP34z8A1GDmUZOOKN4bKrh2mjZfg85tqge16EF75oAwY7VsEwKymUlQoDAloGTDeoPAaru7fagZso8RQNW1dADffVwwdblSDoqDdmDJ+Hx66kWwIUYaF7QTf82Rp9P+3nPiDPGPZ/MN4+r7tmJVBAI27UVq3UUF8uVCORXp6wFaMHkaZJ1Z/EAasZ7/SeHJYZal7g+/diI/e4F0A+fqL4bqbS6NG7YL45b/7nCyIPBdTsUoBfPZbHVSsWkApttcGb8KsjEzMytiHyzqVxOXXlUanXnLyj/WrDzss2LbNJM7NlePY9Ppo7YkB8z6EgK9+3f464WIIPD+iNrreKrqZLpizDx1bzTcCGgaA+CfoGbO2KfMCxYCZkrSoGN0gjETEgAWdsXm/PGPAugkbASq9kGPA2PqoAkR2STzMAM4OaNFSFIhxGwosBswGIKgMtVhiZoIDHD4Wg/fAJBOaBwBmg98LEERmyhQrlhuMnSrWyBbQ5BVGUu8yJjKSYbkgEgA2NG2FA2Cr1SqCrr2rosftZ6BSVXNqYaJDBIA90nepMKdsNxj89dMLIGyyMLoGQOuUkhiX3khaLV8dvB6vptG0snrm1z9mLV7GiW8aA+w16xTEtT3L4Kfv9mLezP2ec9kYZBPvtgNktvJWzQMTADNtfEQALO+/sE+ZFiYAgOliGi7sUBj/6Eh+CqF8FflssCAyHT54N15P488RS8JVPYrihTHqmLPXB+/C62k7pFiqfmll0W9QGenRJP6LxIF5GUA9A7Ydw9LEWK2zGhXElIVqF8SXn9iCD17djgP7jitjnnjDjzfgBhjYLwK+Xkvjs0u6tUyYXg/nnM9YNdrZezr/7cSC0fHyc0HcsPYw+ly51PHioHK5P60a7vO4ra/5+yAuOYtk35MBldqQFGNd+P665bPgz4DpsyHaZ6WjT2OMJxt/17U0ckEMMktPnrJeF0SqCX6AipXzY8C8+slqttdPFUPrn3zGuUuMASMPDwaowojJEIWZM4DK1vUwvP7ZANzwDj6Op3/q8fACCGrWi+PFDFgbhog9yZYBo/ppYsCGpv2dXTGRQ8UqhdDjzjNwkwUQmzxuM/rdtIibBSIDGKx/NoBfBCJFiuZ3sh0ePQrs3H4U2zcdRYPmRbQAbPTwLahVt5DD9JGnrV1xGBvWerM8MjmHp89mAPXSmGro2IPteH/y/k48fhvJuBTP/PZPY29TvxqAueeAmTY4RqV3j84BO3ne3Sd3S5UAjB6k6n3hi0yYmQEzGyTnpRRGybJJKF02H0qVTUKpsvlQsgz7qdMoGRWqmkHaP2/djkkj92a70D01ohw63yonpVi17Aja11+nBAQ6ANYrdT1+zXDdxfkd72tuLIEXx8pnQv7rzs34+B3Caonlp/xZG3Uaqzfllv15CKOHbcf4dwgwNJ275ragYCEg/e8GSvZr4ogdeKwvOa9LbAH5K/Xqknj3SzEjK/n8Pw+sw8hXGMM24ef6aHmBPqlHWv/V+PB1Wt7t5/AJddGhq8iwkfPHWpSdbZk0hZ8+eYkB8+ovcyGLGLCTe8lTtT6vMmBmICh7JojlNQyY/zk7uceAMXPPnJTD1nUyrzBEpnb4j4d/9sGTJWbNJgaMn6DnXlAGn/0sZhYi3/MMGIWM9NVbpVph3DGwBvo+UMO4Uj3Zbxk+GO4yS7YMGK+fNc4qjIbNiqH5eSVwTpuS2LjuEDauO4yvJ2zDornkvBdarzh+5Sok44PvGqHx2fKuaJCl9aO3tuBfd6/hGCfZNZS0oHylZJx3cQlUr10QZzUogkpnFMCu7Uexc9tR7Nx+DF+M2YnVyw8Lj7aRB4mVIDET3uu1wVuzA+J5SMiXs6nfHRe2AaBmxNmIeMvbMGCq+iMGLIgWRmXjkkACAFgYLjdkfp7VKBk39S+OG+5Sg4KlJIar+cZsBmnMz5VxzgUy2Ln7mk3I+Eqdle/Ox8vggadlFz0CwFxXRZZUg/Tr1gfLCGeAUdnfdc16/PgVjU1jLoXX3VwKzyviwPgx+3POAQe8ESDGDCgZwJIDnNNXyC7i5J4eqSsc10NyqXbUF2S2AElbz1/vD92Mpweuyy4/bUkT1K6vTuzx87Td6HX5EumgauIx0SZFPn+MnAdmz4DRXlPmSU7rHT8D5gW4scfkRAAsrhUnT94sxoDRJhpiqk5smJjmK5uHqjT1TAxhMGCsHbx4uQ2N4ng+i3dRyrkYqbCy/umZFn2MlGjAiZonMh62BiGtMWwXSLvx8MZIhdG/WBg7G8ZHzbCqANjMjGbaWLhm55TElDnsFHo6hi4AExkwr4GecmU5DHqlHs6qrz+HZuAtS5x09V4XV5FhYXIuVjwZD/67Jtp1LIeaZ+mzYP08bZeTVeqTkVslgHTzPZXx7+EycIllZbzvxr/x1XhiOMj6nL9AEm7pXwG9+ldEtVrmTGj//SYTk8fuxOQxu7INKrc9ev04TwPAPn1/Fx5zWDB6vxpI8d/TvptcWW1ddel6sDhLdD+6JXUcZmeQg5jVwJjWHzFgsWhidE9MEvAAsN8yLkCfVMKAMQDAczrMwE/C3WkvKJJwkBgw0YAxx0z4P+eqHkXw/Bh1wqPWpdchczfJ5gdM31odZcqLIGP9qqNod+Zaj2iYYdLt9hL49zuy26LLgB04cR8tn4X+aeXRb5AM2G5OXYtfM/ZJAIWsJ73uK4MnXvFPmkGA2LvPbcOUibuVBy+3urAoxv0kM1kzf9iLXu34g6Bll74Z65o6G1/8NWXiTvTvRt5hbvnftjZHmfLqw6of6bMSn4yi55Gx+semNzQAMD9D1vu93hXRHAMmMwEUOIsDz8bRhnFUxRiSevfkG4mrbyiA5s3lNPoxzcHoppAlIOqRTeWrV63G2NG/ImnvrdK5fwyqq1wARcZbrW9e/Qzj3DA9Q8tvLbjtUSbhYCYPNZOYYeIaKP4xJWEAAGqGsQNzvckG/A2v3GPs/HfogwHHU4mxYwY2A2xBXRDrNiyO9EUXSnPYC8BUAIQ+9b0vmuHyjvrzcNqfPRuL5lHGSu1ySebDxVeUwYNP1ULzc+WsXbpFhhyM+eS9f2PHVvdQUdLOcemNlS9Nm4XKW+aFx9bhzSGbOADplqjbqAheGl0Ljc8JdgjqG09vxsv/dOszMU7kex0AI1nGbr2CuuPEov/xuiC62qB3QTQDwgiAxaKJ0T0xScDIgNHXt5zumMw/PQDzGtJ+rjKiIe4FbMVL58OsnWcou9fzos2Y8/NBVKySH//dIB+h8d8pB3DXVW62P7qy8jvT7a4rjtc/k8GRzgWxf1o59Bskg0EGwESDjL6f+6dVQPfbS6NiVTXA4Tv36cidGHTPBhw6KJ5/1qF7Kbw6Xvaq+HLcTjxwE1nv6I69bCh++2cj1G0sbtj977s96HPlX9kbXiuyWmpVqFXFudnvEH7HfpwRgKkMVsuYFQ+T554D5n8QMz/OZsM59pix49iNgyAMn/dpfmnBVeVlc5kNgjie+pJeOYvbJ+oNFPFTfhtEZcCrFUMNdFQbLqznqprMgMmfURfr9GeU5JEjn+RHDSSjuicJB183xyid0M/w9C08hlbU+xPj7GXATEwOY5RY5/0MMr0BHC4DxgCKOblB4mJgbGKegjNEYYwH/1QTIBHHNxYGjJ8ULvMiA1F1vWYAJutb9VpFMHPlxdKqYcOAuTe57bisYwWM+IIwbfL1/mvrMPg+ek6Yqt3AQ/+uhf5Pml0adW/PH77cib4difuIK/lrbiiP18bV1b5sg3xxdYtFWPwHiZVgDBgBX8Mm1JZe+Lb1fjV+Fx64UQRQKkawXKVkzNwku+T8666NGP+2G49hO1/t9N87r8xZISMGzHbEo3K5JgENA0YZAq9pQ/6ms0ANwAjY0QGB2IHYpLmV0aCFnPnv3/fswPg3M3FuSmF8kC4DKZJ8Y3gaXQt4w8tt5dltC2PcDDlVvJoBA1wApmPAaMyYOolDhSr50f3OslZAbPq0vXj4lrXYuvFo9hDcOrA8HntJjj97f+hWPDtww4kkEWqDccLP9dDyAtHlfPy72/DEHaud8SpTvoDDgKmuXzIycVMqfX/wGpCF0d83wAWXlpJuc10QZXkzl07gkvZlkNK+DHr3r4KvJ27D+Pc24aep1AOCtIoBmrzEgNFkHF49FxkzHsbQ+eDKQw8QvEBENvh564AdC+GVs3rDxHuMhI7hU/ePH02m37RHotbJrqSMkfQy3uoNi0QxmKr2Mjn4rU+5x4D5eyT46JuYBZEfrmAGtNmgkuuln9gCOFtXPNEFMPcYMP/+xcIA2AOaxI8HY4QYQ+pNIuKXHp3pRVAGrHylQpi3KVV6wQRhwGi7Hxh0Jh5Ik13/9u45ivZnz8Hqvw8IB1q7D03CK6Pro1NPfxcWkxHXruE8rFjiAqWq1QvhiZdqokNX+3PMVHW7LizE9YUy1kDlagUx6tu6MYMv8pwD+4/jvAqLnH/5+Ujl4VDqJxgykhWs/yDGLi5bcAgP3LQWf/1JY8ps9N9mPWIzTZQFXb/kDRkVAPs1gyThcOWlY9ojBsykydF3oUpAy4DJroFew9HkgpjasRAanlMA0787hHkzD0uxVHqDjN8Jdt8uxUslYdYuNQP2z9t24NP3M1GrTjK++UsuM+GdTAy6c5sgMr4flRzmrKYkUsaAiTvTwV0QZcOoYpVkdL+zDLrfXsbIiC2aewADe6zFisWHnPZ16l0az4+UU+aPeGkLnn2Ipf9XMQYz1zeVkncMfXIDXv+PG0N3Vv0imLaksVK1nn9sLd4awlxLefm9NakurugkA1IegKliYQjwGjVFzLi7eP4+dL3wD2RmHpNcMFUMmHgOmB+j5Z/kxARITAxRPIBKFLg/UGMAwuuCFrR/auBjC6hU7VABGbv+heGSx57kz4DpmWJx40kcD33/vIx//AA4dH1Tx4CJhr7KsPEHGF7DKDEMkR0wYz2wBXxy/8Ji7Ki5audaqTYIZcM098YjvnGm47E+6ypBzbqmDoEpBqxEyWQs3n2p9GJiACyYvk3+pRVatJaDlof9ZzVefHKllL1v0NA6uPV+tfFBGkXOcVn8xz4smb8P+/Ydx023V0LFqnK8Veuqc7BlI0t0QeRRoUpBNGxWFMVK5kfpMskoVSYZjwyRX/AkDf36VYexecNhHDnMdibdoG+RsXvsxWro+6AaLE6flok1Kw5hz67jOKMWSchRCA1bqM8G6n35SpDyIvOlBtoXXlEcDZoVxvJFhzB92j4cOcwvgLL+MyAXxnxlGwTe9cuPAdOtdxEACxViRJWZJKBkwD7nDGDRFOANNDcL4gtC7U2TNuHFCaVwRVfm7jbqxX148WEyl+mOfjADpfvdxfCvN+RU8Q4oab4RJBkHSTDxW6a8dmV8uR93d9ycveGhMhy985SUIYk70r/ae6JvzMDqp2XA1p2IASO3qAwy0eAlpQgQu75PaVzbsxTOaqjOlPjyE5vx5jNbnHacWa8Qpi6tJ43ml+N2YeBNq7PTpHtdkOo0KoxvFzaU7nus72pMGOGCU5L9kGRBVF0DblyBr8fv4Bg21r8XRtZG596ye32zUrORuYeyd7I87k+rgfsHyeP1QK9l+Gw0ybTILmJQqxmwDG58RMbMzKDITEeiGBcT80N7yAMGfn7xEnC1SuXiKEpK1D6ZiVXpv7+Lnz/AEPVGDyTF/uUeoyQDLS+g1TNKesYsLzGYol7EnYbe3qWNPljPrNlm/XNrYq5V/N+2Lm+JYohUSTgYE+HnKpV7jJ0sN68Ba8NY2LhYinpAl9xgDBiQXCAJqw5fLr2XdAyYX/9cV8SmUn0L5mTiqlZzhNjH+9Nq4YFB8u4svXnEK+vx1AMEtFE9zUL60pY4s54IatatOoSLzvxdEVPJmkH1aWWWnPHxvZc24ZmH3EB2U/+anVsMn8ysj/z5vXMGIGfUvJpGk42w8bvrsUp46BnZrea1wZtPHEIqAjw2n7zMqHq8g7ogxldelI8/A6begIoAmDQ9og8SJYFAAEw0mFQA7MFuu/DSBNkl7aEbduGbjwnDLxqSJoOwUcsC6PNQcXS4QR1HumvbcZxfgWbxS8LPW85A2Qpi6vodW4/hgorEnVnPGKSvrYHK1cTYrNcH73DODWOGr7vexOOCyMxScQc+uSAwaFgVdL9DBpkzf9iHXu1osqcsZKxs4Gxe8dfiPw6g+4XLsX+vm4yEXe5znhtZE517yyzVbR2WI+Ob3c6IkDMgx6bL4I7cf2PqkhMZFmUAPejVmug9QD5s+pYrF+N/3/EHWYsA9PKOZfHOFzIofPuFdXjmkZWSngR1QWR6JcuDBxwm/TNnsVMb7Ey/bVwQYwdUYv/0ACn2/vFapDsXjZYxMUryxoNXP1nrxXrEjYSgDF+CY6o8rqSJ17c4x8OGAePN6lgBlymWw+2CrUGnKmfv6pb7DJjYfpPLkysV2SXq5B8P1oNYGbACBZKw0gjAgjFgNWoXxc8rXDc0/iJnpzQr+7PA+Pz893mofqY602FK3TlYtZzFXtH+LT3QFoUKi5nAPhm1BQ/3IYdGs0unn38rANjYt7fgybvIDquoJ975NPSjM9HxJvlF/+DNq/HFGJpimZxnk4SON5XBkPf1MW3t6i7F6uXE9YaCuWDAPHExmLTX/gc5RwyYpObRB3lNAkYAxhtYPBPmrgSuC6LIgL0xeC/uGaQ+3uKZ/nsw9nWSbMjMgF3dowgual8YV/cwJ/D54fMD6N+JZOZz2/Pp75XR8GyZ/b+v8xZMm0QOaJcNPJK8Y+iESjjnQnGd/fm7/eh7Jc2kGgYDpneRo4bmsiy1C2DdpAXZWvPy2Oq45kZ27iH9Yuxb2/HcI+uxL5O0lfVzQFoVDBgkA6S5M/ehy/kkrsu9WqeUMAKwXzMylfIb+FQ19Pun7KHx6uB1eCWNZp+UAQLJDPzDkrOl2ZA+ZQf6XLVQ+NyPAVMBJRPzxBv8vJV0csZU8aKiANmP4fNntPwZIv3BwqdFTJXnvL+8om+uNogMpBOyEe9BzLEDMj+DycawE01X8lduM2CmnXp/hi/3GDAqST1AtRkPGwZMDaBtk3BQCZUolYzFu0wuiKxHOr3wjsfizItRrLh8yGjLKjOwbRPJVpiF62+ujKEfqs986XzhH5gznbr0MIBSrVYh/LyylfRSe2XwWryaRg8i5QGNDMhUDNgXH23HAz1Zyn23nyIAueDSkhj9vbyDmv71HvS9erlTnuzcdu5dDt37lpNSIvON/vbT3ejfhQE+sUN6ZpvttYkjwdrrPc9OZorFeYxtC04AACAASURBVBWfi3TEgOU1tBG1R5KANQBjd9L1TAXAurXajgm/yZsw9O4fPjuIJfOP4M9fj+D36YdRrHgSatTNj5p1ktG4VQFc0bWIcyiz37Vt0zH0umQLyCHLtD3/erMMbrhLzhBLUtEPunM7pk9lSTIatiiES68rin6D1K6N5Pk0EQcPGIMwYA8/XxHNzi2MBi0KYd7MA85ZhzN/3O+4Ku7ZxdiqqrWS0bl3GSGWlfb/89G78HAvBmS63lYOz7yndknfteMY/vvNHkx4bzsaNCuCyzuVQusU9RlqA3uuAlnXqcHWsEUxfDVXZqTI91ef/ScWzSMp+WUGrMddFfGfN+W45nHvbMHjd7qbfrqYnMm/NUfTlmL7HuqzDBNHEZdRkSm1ZcBEvREN0WCMlp5xIVkQyY8oD9HxlN+u8BrEtu2QgYx3VoTVP54fVhvwJrnqmSq7ev0YMHnDRlWvnuH2c/Hkv09GFU8WRO/Gkz+jR2VlO85+G1J6/ZGBNp3P7N8TeuwyYLLBxwMZlaFFP1O53Lnf2TBVesBh68oXO6PldbFjPeLbH6x//gDwdIxZs2HsgsaAVapSGHM2XCLZA+YYMLO+TV1wHuo3kXeJr2v7O+b+4h6m+XF6c7RJkXc6335+HZ59lI8Vo1qUhJYXlMQnP8vujQyAqeafGHOoYsC+n7wLd15L0hWLwIvpL3Bdz7J4abT8Ih7YYxXmzNiHWx+oiOtvKYsSpWTgyQt37sz9uK39SmTupimYWf/4fTui33brhd/889YfSwymnBSGSErNgLX1PedsVHo3nJfyC+seCXWQ88BIOhl9EEkgsAS0AExOhuFlCFQAjMSAfbGoHGo39E+3Hrit3A2P3LQdX40j526xq1SZJPywphqKFpddoEmpjWuOYu3fR9GwRUGUKO0P8j4dsQdP9HXjr9wrC7oYsF6p6zDLOQfMLUc2m35cKZ4DSGs5uP84/l56GMnJSU4SjtLl9Gvifd3WYsrEXUIM2/vf1sJFV9gfReKV809T96DPFcu5ffIslCydH3N3qs+1alHmd2TuOqbMspjSoTTe/1qOHWOZd115qFxASRKo4RPYvfNn70XH8+Ypy7dN+QPj0wcIXamZJMaAsVHSZenzZ35EWakZJXIO2Bl1l6NCeTl7pre3IsNmq/FeBsP2vrDKiXIKq9b464lNLqLd4NVGt1V7MndiLTGrMm+xjrWz1TcRiPkDOJmhjT9JSZIuDb055oIfMnFR9QNEtsBK7bKYewyRilnzZ7S8BqAst9xm7MIfD9pHyoiYjwWg4xyUAavluAxeJK0dNkk4KGDxMjPfzj0XjVrIO5OX1J2FVcsPOs+a9ue5qNdYdsG56py5+HPuXuU5ebXrF8GPS86R2qoCYGzeMYBC2qtiwEga4h6pS4wHCN/xSBU8+py4M7t0wQGQw0VV8Qeqxfin7zIxuN96rFpOsqapN1YStV7o5KHbIDK5ONJx9wNgOv2IAFj8r+qoBksJ+AAwCijEPWdXc1UArEnSJicBhyoOzLJFxmJrVhzFBy9nYtwbJEGG7GrTc0AJPP6qnoEL2oZbL9+AGdPYAct6Bowl4SDv6/IVkzFjc52gjxPK/7XwEG686G8Q93T+KlMhP37dImYQDPKgOzquwI9f7pYAleocsF07juKccnNPVM9cG8n4k342al4UX8+TN/1+ydiDG1NdV0LTDn+jFsWcMynJOZi/ZBBWSc2YmZJwmF0QecnoXfSYnrstUAFGugGxN99YvD22A7p37x5E7FHZPCyBGTNm4NoOT+LY7m4BD2IOdq6daT2NjzHjV0MFM5r3GLBgBnziYkqCxRDpDUUbJtDrgsVmhB+g1buAxsIYqABuLOPhjcnT12sfAyaOR4MmJfD9gvN9AJiKkRT7wwP9BTsvQsnS8g6xu6PnAsrft5yPchXEc29IWvaGxaafqFjekChdvgDmbj1Pauvbz6/HkEf9DyZ2nru9JUqXFdu2ZP4BXNX8TyMD9s+h1dHn/ooxLbGz/7cPn324ExNG7OB4rWAbLnr99DJg9vPE7Uws5d079QDMrP9uEg7uHJ2IAYtJr6KbLCSgBGBfcC5g3h1b5pKjZsA2OwZM2CDs8KEsfDB0Lz58ORPbt9I05bR/IjAY9nl5XHptsAPgdZLik3EQSZyXUgQfpssHPretsAI7tolA6c0vzsA/OqpdAP1GZvnCQxjQbY2T2dU1/EVXqB73lEfacDUDY6q7f7eVIMeHqFzkVADsj1n70KnNIiktPDUky5ZPxm9b5QOceQBmAjReV0OVgerGgPkzYDJz4NUPWrvpnCpeemrAlhkBMD/1Pem+lwHYqRXjluMMmGmn3J9Ryj0GjJntuiB/mxgpXv/DjJmR6/VvrwhE7FwjbYCVaBj7JRmhI6pyQZyR0ewE4yL3r8V5pfDVLDlpRqwMWJ0GxfDjYjnT4KrlB0AYMNrO1Vmy2+OCOXtxTau53LlbcizcqqwLpMVvwvtb8OhtYhIOHWBJ/6s5atURA9I3rT+MC6r9YWTAXh1XG1ffYL/znHUcmPTBDpBDl3+ammk8F0sFhCigrlWnINp3K4X2XUuCJEz5aepePDuQpDHOGQBn0ueIATvp3sOnX4N9AJgoEHFnVeeCSEs1apmMrncURdc71EdN2Ah7+cIj+PGLg5j66X4s+p2eJ6Y2rPmYmUs6FMGwzyqgQEG1OyL/bJIp8duJ+9D51hIoVFgsf93Za7FkHvFKYDvdBIARIEavT9/fjcdvI2sONdjd99e5KUUwYFB5nJcSDAwS5uu+bmvw1yL3/C9dDEj9ZoXx6sc1neM8/K4tG47gqfvX4ZuJ7kHHqnrf+LQ2rrhejIkbPGANPhhG08IrdtYBjJ7WABe0EzNfDh6wCqOGuWeH2cW4eGN4ROAflAFT9U+OqZIZVHafPgYsYsD8tO3k+z52BkzPPOn1zd8V1jYJCtvASBgDlhiGyA4IMEXKfYbIBngxgzz29vrFzJzc4yEDsOcwM4O4UNAXr9i/81PKYUK6nNiCAjBb10qqb/0eq4VHnpFjAyaP34L+Ny7OVrhf1rZBlWrii5UcVNm+OUknTy41wJi59lxUqSZmAps2eQfuuHYpd58e4E76pTFatBZ3bQ8eOI7GRX/XHhxMKh6bXl8b8M0vx4cOHseE93Zg4ogdTmC3zsXPFkC9N6UmLm4vtve+buvw7USStYvUYsPQBmMwvfWqXAnJcxdliTFxt6SOw+yMtsI4qDaKRkYM2Mn3Bj9ZW6wAYLemfiH0RpVEgRQwMWBs3gENTwCxlhcXQM26ychvDgPFjq3H8d3EA87P7AwCQvwNFlH8rmF9Rq1kPPpyGdRpXABVaySjIAeuSGKO2f89iGmT9uHHyW7sVrmK+fGvN8rj8s7F4IKyvfj3veScLJFhK1shH67sWhxXdi2B9K/2If3LvVi17LAyRorU2/lWkgyjKOo3L4wGzfRg6YfJmfjhi0x8P3kPdm1zY65sGKJHX6iCS9qXQI3aBVGoiBjbRoDX+He3Y/zb27PPgdSN57U9yuLlMeKadWndBVi5/KCSMaPjktKhlBQH9o+687ByOUncwV96F0DaTx4A8YDWnwHzAjh/1zDaMn2SBlfvvDE8EQN2si52+nbrGDD9/GN1+SX58G7M8Poku3aLGw88zSBunJj13QvgLBkw0RASxaVjctQuRmEntfC6IqkZF77FwXbgbQ153pWNGYK5x9jxBrTJ4DWPhyw3Vb3eWCr+b9vxsGXAaHsv7VABH3wtx1UFT8IBFC2eH5/PaIUGTeUEHLd0WICMb0hWKldvPptxNs5pKx7YvG3zYbSqPItjwGS5TZrRDOe0FQO058zIRJcL/hSmk07fxqU3QpsUOcD7rKTZRhfEV8aeiWtu1DNgmbuPYcKI7Xjr2S3Y6bjqqBhM//lPO0Hb/5cidfNvP+9Hj4toFkUxxk0HyMKff34uiGrXRiKByAXx1HvB59keGRkwOh/VSQ3MAEy9I1u4SBKq183nZD2sUScZhw9mYdvmY9i++bj776bj2L1TPM9Kl0WP8RdqZsbrklapWn5Urp6MTeuOYtNasgapDOwknNWoANYsP4LDh8VEQKodbZUrH2+akd95BogcGE1AGGGvkgvAyYy4+q9DWL2cZnMUy+sACQ9wefmQ5B/VahVw1tid2485/x45clxYbU2Ag2TSHTCoCubN2oeP3trCbWC57dIBKhLH1aFrWWzfeuRExl2353z7bQGlijEzATB7/VADKl5P/AAj+T5iwPLsahZzw+wYMKrNunPRZFdhOgtsmCoVULOf/3qXSWd+xB4DlhjGRQ1kTrUYKZudfXeI7Rmzk3s8gjJg13StjDcnNJcmtgjARKZFx4iM/q45Lr5cBikb1h5C2xpc1jsAb0xohKu6VpCee2Wz37FkgRsULsIv12X1jQkNQLJL8deaFQdxSR0aSK0aP1bbWC0A+83IgOliwLZvOYq3hmzGyKHkvB522eubVz9FRuvXbQ2kLGJr/z6MdmetMDBgYktc/ZeBmgrw2wI1NQM2HrMz2igBNC+PiAGL+T0a3RhUAloGzI9RIEk4npfOAWua5MaAyQBBfw6Wqry8M+zfHq/BbzZoeEHpmRlmALHyeoNfZYCpD4QVGR9ad+wMkVfetvJT9c8eaKoBrLjDbyfnRDFg4fcPiBiwoItM3i/vx4CpmCo2a3VZN72ALfaDt/3mh9/8D40Bo53WG3DBXPWYC5CdAaZyGWIGt2zY+beXlWBASH3gMzVFSUtFQzD3GDD//tmMR+wGcdDxsGXAaL3dep+Bl0c2kVaQoAzYA2ln4oFBcpp2UvHIYeuRNmA552oDDH6tDnr3l897eXPIWgx5bJU2Zu3RITVx96NikPj+vcfQuMSvJ/qgYp6YPsXKgN1wRwU8/bZ8sPKsjL14dfBG5+wbGdAwsZavWADX3FQaV3YphZYXFMP4d3bgrWe3Yv2qw1y7ZQD39fyzUK+pGLNGAvabFHYPGbVzNbY/YD3IerFY44KoAug8BIwYsLz/wj5lWmjNgMkAygaAMQM4mMsMb/DYMxxeg8fM4MkGlMpA4jkuGSCJeqBniIIaUMFjQHx2wJUHx4rAT8cI6mLGwoqpsnExTTQDZgvUSLmIATtlVr/sjsTGgJnTw+fk/JDXCzZGARkwtWuOrQtbkB1qtvMmMkAM6MgGH79TLqohZSQSwxDZGZKxtJf2lib9sImZsQeAwcYjuAta0PGwY8BYO3rfUwP/GS4fUDl08N94OW2FBwjLxwFcdFlZXN+zMjr3qqxctXbvOoqO587JTj9PC/W4oyqeebuu8p5/3r0cY97aJACqZi1LoM99VdHpZpk1IwUH9VuJD4dvUraXBwRmBkwF9Jn+fP5bAzRpqQ44f23wJqxdcRgrlhzEX4sOolDBfChXORkVKhVE175lcEn7kihdVgwOebTPOkwatcsxHXTz/+3JNZB6jegyOXVSJvp3XudxmTQDT51rogjwg+mnHAPmMmB+60vEgJ16L/g82yMlAzb5RHPNjMxdWgZMBj7xMT4iUAiDYQsKcOLZAdczSolizOI/N8gPAJuApznGJTZG0E3CYToHLByAbwPEMvN9FKWhz7MLWmwN82PAgq8XfDt0LtJhzX9/jwMNAxYcMMTjKqQyfMwMChUQuTO2mBW5vVHMGi9VZtL7G8gmBsXWpc2fARMB9N0Pn4knnq+nnNUb1x3EuBEbsHHtQWxadwj5CyShVOkCTor5kqULoMP1FdD4bPOBmYMG/OUwYKT9XkD/1W/noGlLdRrjv5cdADm48uiRLDQ+pxgaNpPjyvj6Viw5gHYNySGX5g2CWF0QSb033FEOT79dM7YVUHHX3Z1W4/vP9zjf6IB865TiGJMuPjPtno0Y9ybJ9iUyYOb5HwYDLq4XMgOmd0HkoW3EgIWmQlFFfhIwuCD6xezEyoDZMS1e5kmflc6GQfE3oNTB7yqDPAwXRBtDXxd0H1R+asCqjtEj7bJnHPUxVWH3z58BUwO7+MdP1ovIBdFvUcmZ7zMyMvDGG2+gdevWePDBB+N6aJA09Hlxfviub/YxYPExYEEBlb8rHzXbdGnh6bgnlgEzGc4qF0hbQMJaHzYDJspFxeDxgErVXjVQi288gjJgA9PqYOCgs+Ka3LqbM77ZgVs6zD/xtRzTdf6lpTH2+2ahPfvJe/7GmDe3cIDGG/OYBRUA27n9KFqVn5edi0wFZOj4DRpWHb36qVm4IB3Zs+sYLqq2BPv3ES0wM64de5TC+e2K4fgx4Odp+zB96j7s2XncGLMWxnzy0087BkwGxCPTu0XngAVRlqhs7BIIzIAxQ1fNgG2RssYFSXLAv/1NSR8oo6YuL+4sh8GY+cdU6QFNfDFVIgAQB/pUiBmz61+8DFg84+c1uCMGLPblJsw7U1NTQUAYuYYPH4577rnH+Z189ssvv+DQoUPo0aMH6tTxPxDdjwGLR3+CMeDqjSCzB0EuM2B0gWWGYSwxHcz1zi9GgzwndoBjz4Dp2yG6Qtm3V59khN+BD9I/O9dIe5fFYACaTWfb8QjKgBUvnowlmZeGuW44dT125zJ89I7LfJliCEd80RjtOopJNWJtzIY1h3BBTZKMQz0epB2qGLClCw6gQ7OFVoCGjN9r48/EVd3F82SCtHn/3uN47uGNGPvWDu42F6DGo28mOfttEKgZcPN8ihiwIKMelc0VCQQEYHwb9QwYc0FUAQb6mWon2f3OxjUnWFIP3x1iRbpx5jikcyHyizELiyFiEuPl48dQqpKQMOCaqJixYEBUNd6xZUHMGQaMtDeKAcuVlUp6KA/A3nzzTdx1111Omdtvvx3vvfee83v79u0xZcoU3waHw4D5r1t262ECXIj1DNjJHnMUH2MXLEbKBsi4Q2wLSPxc0ryGJwNIZpctO0OZqaN9e739C6Y/agaMsUyq8Xjx/cbo3kdOiOE7qxUFVi7bjyfuWYbpP5DYJv7SM6gXXlYaw8Y1QJlyBawe+cOXO1G/aVGQlML89cmorXikjzk74FNv1kKPuyoK930/eRfuvJYkCVG1V61v7buUwc33VrA6G4yvddKonXht8Jbs5Bt6ZtTfZVXemAlD37wbKLROefzUDBg5B0x2beb1LmLArNQ8KhSGBCQAdiG854DxJjV5JDX870p7AfcMel5oRdMkwrDrAYtb2D9ZBdvxtXNFPPlizIIBFb08Ytkx9wLHMAw+pgb6NPe0DGXu7JOemBkw/3qDAnBxaon6GjFgYSw88dfBA7BvvvkGV155pVPpkCFD8Nhjjzm/d+3aFRMmTPB9mB8DFlx/vOuWzfzwZ+5Vesl7GOg2WKQ09EEZF1ugogYU/NNEQynRjEsUs0aZizBibOwBgDemiuqPnQuiDHQbNy+BKzpVRI/bq6FSVf1hmrqZvnDuXkwaswmffbQZ5DwvW8BJ9adYsWQMfKom2l1TFrXqFJEes3XTYXwyags+/WArli/Z79Q/fEL97JT0hP3qfslCrDuRVVCnl1d0Kos3J4nJP9o3+xPLFhxUMGD+49G1Tzl0ubUsKlcriCrVCiB/sjfWDfh76SH88MUe5wDS36fv9wUoJmAVbD4zIKRmwPz7x8tRHJQk2DFgkQui79sxKpA4CVgAMF3Mgw6AqZgZe0Bl55LmdUE0AzubbGXxxpjFElPlv2POm3E2wJXJwQ64qsqHFzOm6p99rB3P4AWPAUsUw5eECIAlbjkKUnOLFi3wxx9/OLfMnTsX5G9yERfEjz76CAULFnRiw2rXru1brT8DxuaTfQwYnV3ygeq2G0ahzedwY8DiB1ThxRzFx4AFNRijmDVXJVWAnH5jYhj8GDC/8ahUpTCuvbGyA8bOu7C0dmIfP5aFtasOOmDoszGb8OV4Ehshuo56DXa+/ab+lauQjLqNi6Fuo6LIOg4snr8PS+bvx769xzwujVno0LW8U+2UicSdz841t26jIs5hzkePZeHXjEysXXVIm/ae9kEPKNn8yJ8/CZXOKIhKZ7gHsO7YdhS7th/Hgf1uu1n/ZeBj6yKomh/hxkiqXYjZisQAlT0DJupFxID5vi+jAmFJQAvAZAPe69LmxoAlkgGjndQxavYMihew2RpAepc9r0EmAricixmJLaugKI/gDFg8/QsG0F2tyykGzAzk3V4HAWA7drhu9GXLyud/hjWFT9d6CLBauXKl0/1169bhjDNi91IKiwGz0R89Q6x3WY53vYqbATMZxv4xYPEDtqCMnclVz7+9/rFatgapKDcbAOAFOKdWzJoKgM3IaOoBADaunkkoXCQJZ9Ythlp1iuLMOkWxZ89RrF91EGtWHcD6VYdw6OAx7sBkkfmxZcBsAY6ZIVYBmtxlJOObz3l5frARUzNgbbOZRB3gjgDY6WpS5EK/E8qAxRIjpY/tUgWzixLzj9ViBpIZQAV1OTIxVbmdNTGMJCTh9c+f4WSwmzEHeYcBsz+IeeHChejevTvIvyNHjkTv3r0xceJEh6EpUqQI2rVr57jN7dy5E+np6VixYgUaNmyIc845B1WrVtUuBqS+RYsWOeVr1aqF+vXrOz9Fi4pHwKxatcp5VseOHR0ASMDgTz/9hI0bNyJfvny44447lM/4/fffMXXqVPz2229ODFWbNm3QuHFjqSzJQHjTTTehdGl3I5q4AW7atAlr1qzB/fffj1KlSkn37Nu3z2n7/PnzsX//fidBBmm7iaX6888/nX7MmzcPGzZscNpy/fXX4+qrr3b6RK7Dhw+jQAE3RIN8NnnyZFx33XXZbfNbWRPDgIUVA+rvmui7XjEGTHa5UQEScUdZBA6qpBN5NeaIN7SZwUV+08tB37/wAJRqx54+1y52xpy0RD0eKiDsB/iYQaszWIPoj44BO/n0xys3m/EIQ3/CHQ8eOPLMZc6Nhz2jpZ8f3pguV856BowyuGpGMgJgfq/L6PvQJKABYL4vdCTBzICFC3BsgRYDWPwdwWOOgjFm/lnIeMZIBYhkRom1PxExVTnfP3k8ZKDFPuGBMul/MAbMC/yDM3yy/rP22zJgo0aNQp8+fZwbU1JSnJ+0NDLh2EXik1588UX8+uuvwufEta5ZMzkDcrdu3RwQ570IkHnrrbdw6aUsYRhhhAhgueKKK3DzzTfjqaeewtKlS4Vbyd/16rFjdl5++WVlSneS6p1kGmzZsqVzf9++fTFixAjnd5Jx8Mknn8S0adOEuj/44AP06tUr+zMC/sh9y5Ytk9qvi9X64YcfcMMNN2Dbtm3SPcnJyTh69KjzeVYW23zhY8P4z01rpgjAEqs/8c1n1bomb3SJjFkWtAwYH0OhdtEKBlRMzJPKNc3scsZ3NhiDEcWsUdm5cksUYxdUf+xiwPwBP19C379If/jxcaWRmA2YRI9HLIx25IJoeuVF3+UJCVi4IOoYFB0As2NcWO/Djanwuk7GFnNkAqC0xmBZCO3bEYuLnhdQudLVJTsJF5DYj5+KEfC6bqoNTJs09MHGI/asibYAbPDgwdmAi4AvmjLdZt5ffvnl+O6774SiOvDFF/rrr78cVok8iwARv4uAP3qG1ujRowXA5L2XsG3U5Y8HObpndOrUCZMmTXK+Jv8SBjAzM1PbJJJGnoA8eg0bNgwDBoiHb+tu5oFWUhKz1QmzSGTvdwVnwGLRn9hdpsX5rGfEWDnPBljeyILIhiFnY8D0zI8ZAHqTBKiAAe2TLUBkJrG9QSwDCVtAlddi1vQxYDZA36w/4iTXjUewrI16BlUcd7/xCE/fvfqWWEBl61oZXv/Cmh9mBswERCMGzO91GX0fmgSUAGzyiW0Sc7bCnGXAZGBFZeC3oxzMBTB3sgrGw4CFAdjMMSaxM3yi4chGjPwmZ28Tv+eBbk4zYKbxiAWA8fO1Z8+eGDNmjDCFCWj6xz/+gXfeeSf7cx5UvPrqq45bH7kqV67sgJm2bdti+vTp2T/ku9deew39+/fXAjDCJjVo0EAAhgSkEKbs3HPPdf4lF2HqCNs1Z84czJw50wGD559/vvMscqkAGClP3BrvvPNOoQ/E7ZC4MRJXQnKRZBm33HILKlSogFmzZjnsH/mX/L1li3tO6fLly1G3LksGRvp+7bXX4sCBA45L58MPPyzIL1wAFj8Dlrj5zHebMvtxMGDMnLM76NjWNUnFjDDAQX4TDS21Act31hbg+BvG/jFgKsBm017ZFSq4fOXYIP/25uWYHBEgnCwMmAmY+49H7umPv77ZAF21Sx9zAXQZ1ZxktMNlwOR1hV+vIgAWGryIKvKTQMgM2K2pn3mSDdG09aZzu8S3cXBAxQwQk+EjM0KicFRAzS3hF4MhPjW28rJhxT7xAmH6jWyAeXvkrZUxZfGco+ZVKjVQl1UvaEyMKP3x6SIbUjPJPYTXjnH1c4m1yWLp2jm2AOz555/Ho48+KoihX79+IMwOz9IQcDF06FCnXLVq1bB+/Xrnd5rZj4ASAmAo+0RAEAFDhOV6/PHHHYBEL+IOSNwFvQxYiRIlnDgzApJ4Zo4eYMx/RmLTvO6EpD6eSfICMNKOp59+2mkG7RtlwJ555hk88cQTznckLmzXrl1O/Ncrr7ziuEUePHjQ+Y4AM9JnchG5EfmRi4At+jvtJ3HDJIxg9kzgXBBzhgGz2UCg+itnQWSaLc97fmNCPZ/1TLI4YzjX62AxYOyx+p1tf0DCm3G8SeooSfYBuN4YEPrseBgMfxc2WyDJWmMHUOXyYTEuwQzn2OUbRkyOSn9cOQSLAdMzl/b9SwxDdPLpjzsmtq659vL11us3n8MaD3GdUI3Hoqxawvp5S+p4zM4g54CZ159R6d1wbgp7qYLYGf7eJOJaHf0VScBGAr4MmJd5Yq43KgbM5pFRmUgCYUjABWB2Lqciw+cHqM0umrYAjLjdde7cObur5GwqAkac9Z9zk9PFLxFQRsAZH0tGDhsmQOXjjz92ABV/EdZq0KBBzkdeAEaTheKEhgAAIABJREFUgNDy1D2RxKAVLlzYYcUo+/Xll186CS5MFw/Abr311ux4MHIPiXsjSTwIG0baQwAhjXEjiTsIi0WAFwFi/EXaQmLByEUSh5B2kIvEjl144YVCWW//dAyYN8ZN1ydzDBi/wUNqiE9//DaYVMmGmP7Gou9ITAyYK0wRKJl2qv13zEXgJA6W+xwVs8aSZrAStoZmfO31Z55oH/wM2mDttcsS6JdUQR4PJnG/9gaVG60v3jT0TN9UGwCJ1R+m73mPITp19Ce8rJ+mJBwmBj5iwMIwz6I6rCSgAWDuvcFdEK2eGRWKJBCCBCgDxqqSk60wPfZjwOzPDbMFYDxIIAkjjhw5kt1UAnoOHTrkzjKOvenSpQs+/fRT53PKlt13332Oa2Hx4sWdrH4k5Tp/XXPNNQ7Y4UGTCaB4Rc+Xveyyyxzw5HfxAMwvzoqyek2bNsXWrVudTIn0IowYyaR42223ZSf4IN/RBCLkd8IAEvdE/rIFYHv27AFh//yunIkBk10bbTcQzOuxRUxnMAYsdgMznpgRcZDiYcDsAYqt4ZqzMS565sfkGicDLjVgdeVs69IZVkyOmQGjLc1rMWt8e1QbCCePvtPZRTcygmdtDIfRDosB89dLmQH7GLMz2pzQfpnRpv2LGDC/12X0fWgSMDJg9CkUiImuLx17j8N/RvYPrSlRRZEEbCWwa0dJNC832VPcPiaGN3ztslIyABcLAOPjm0ijScwXSSNPLuJaSBJckIswXG+//bbzO2HPPvnkE2W8FfmeuPgR9knFVgUBYC+99BIeeugh55m8O6RpLIIAMJ7to3WSNPsENBK2rEaNGtKjqlevng00qVtlLAAsnCyIwRkwGVh5NwDsXV75GE9bwOZlfOM4ByyY61tQZuT/2bsOMCuKpVu7iKCiogQJiigogggoZkXFDCZQEXOOBMX4jD/LCwZ4CooJc8T0FHN+D0xgzphAQZAoOajk/6uZ7e3cXTN3btil5/vQ3b09Pd3VPX3r9Kk67QYU4pBTAYPf0TTJvJuYNRmo+EMuaQDSHaJFC22jA0wqYKMDMtm+/Dfm0JpDLkuFAdPbmx3jUho5UjqwWltz1gIDRnWnQrmiWSAHBqx2nWXw0g+7Q7OWU4vW/PDgtdMCzz9+EFx0cpxXlE6VUlWxyy8DhlLvogS8DcBce+21VblUGLqH4ANDF2+88caqgUYRD5R9F+Xj1VmQBICNGjUqOlcLrxNOOAFGjhzpnVRJABjmq7E8NQReyOxhn1yXqPhokqinMmDpABiBUYpSmMTcLgqgSs6AyTYyb4SJGwji+8BDGSUZesoONH9sMoaIAgwYrKHmVFHam5yxowEdkx18OS5q/yg5YH6mqrTaSxln87i5c8D8IYRUAKWGKprmsQyw7ePGQ1xVVUyKHcJ89zOHdsY32fojz5+kDBibW4EB837/hwJZWcDDgMk7qeyhPDQRwdcFA2+C5i2nagGLaq5E8ibbxCd0t0TcntQdkqRPpj1XrzWX+8TcDl//5H1wn7iIvfdyLoutnFhKtXNSy5ocxKR1vPnCXvDAsF6RA2xiGkyOsWseJxXxSMOAMTDF+orncjElRJR/R1CFF6ogMhVBxpohIDrppJOiz5Epw7wqVEFkF+aaYZ4U5lAhKMOQwCQADJk4ZOTYhblkyK7hOWSYr4V1Yd0Y/ojADw91TgLA+vbtC5j7hVf37t0jQQ12sDMeFo1nfb3//vtRrhvLVRNFQfC+Sy65pKpNWB6FORiDiJ/bcsDSATAVKKkMmLwOJp0/ZsZVfAvkdcTNgJmBoDrfE5wD5mYwRCDAXEv5BaaFOJlzMPwOeC45YO726uqDIWfNPh5Ux1gNLfTJ0OebsdPnjz+UzcSY8jlfHeZ78g0KV46UnHPJLJGMoU47f8RQYPl91hlqlwiHi/ENOWBJXbJQPrUFcghBpDoSoqqXDDPkHV1px7Zyh9nksNMcHm6RQpxTpYb8+IFBUhXC/Oywm8fD7mAWfzzsdjCJF5gBXwoVOUF6IQ0AQwVBUTRDZLVuuOEGuPLKK6Omvv3224B5WOzCHKY6derAYYcdFn3Grs022ywK3UNJdlQUZBcCG5R7TwLA8F4MBUQAJF7YZsyNWr58edWfWThgEgD26aefRmGSs2bNiurB/DdsO/brm2++kZ7JVBnxj+3bt4/6R7myBWBpGDA6g2oX4TDNS8p8d7cXaxAAGIVREk3OHEwaQDHl8JgcNqrIgzk3KO4wd8DSO5jVJ4cnWShoqeasJWHACpdzlO18l4EB+624jK/rPcrt/VT7R2F86cwhFZCb5ntgwChfnaFMUS1gBWB2h8Ku0iU77vw3XYbZzUj4dqBl5oMGyNQcjCz6Z3eYkvUvucNnygXR7V0645FLTkw+VOFiy+iiHWzc2EY/L8fnTxYATGR4RPXCX375BVq1alW1JHz55ZfQsWNHmDp1asQA4blctgsZqyFDhgAe4pwUgOEByQiqXPWLoYBJABi295VXXolAHopw2C7sH7Zf7D/l8GmsD0EeSuzj1bhx4+g5at6da53NWgWx1OZ7nnPA0juwsoPlZ8DYk+wALhlQqZ45axQHlpKzpgNXv315CfzJxCi5co6yVUHk844O6GmAgQrMqQAhLePrH48w3znglUNEAwNWVGgRHk6xQCIGjLmjrnNtRE5FF0WQm2QPtXE5wDTAxZ+UGwNG2YFWQ5SyA4gcEFAYMP9OOIMd7tDSNAxRMXNiks3LXOcPFYAtWbIEDjnkEJgwYUIUYifmbNkAGPZk5513rgJCaggdhihiyCJKxuN5YRg6iGeE4aHMCFZExT8mfoHhihjaR7mwfmTCxLPFunXrFoVIolohuzAE8N///nf0KzXMD0MGb7nllugwZ2w7qkDi4c/4D/uMCpCmC/v72muvRTb56aefoiLsIGoM10QxDyZcgp+hbRGAolw/O1/N1/dSVUHMbL1MpoJocmyTq6bJjU8WohRyePwAyhUalzUgcY+HnsNjy1lLwoClmz+UkEJTzlEyIJPevmbRjzDfs5/vNAZMZ+weGt0rnAPm+8YMn2djAQ8DRmEEqKGIrMFpQnDyzSjpgM8M4Jirb3KMaGp6YmYcA7L5B3BUR87ErJlCSN3jwYFgTZw/VADme0ExxA4vDBkULzwEGUPvEGRg3lUuF9bD8q2S1IOMGAIevFeVgGf1TJw4UcodS1J/qZVNxoDxlSwCoJEYh0/UxczAuzdC2GrD1wl5/aEz8BoDZg9RS+vAMqOwkEU3YHPlYLhyTJIyLjUjZy19iGVShlG3r1l0JFkOD/9ayS0HTFw2kgH6ZO2tvgxjmO98/XEBsJADVmpfwWtpe1KEIGbBKFEBFXc4VGYtN4dHrE0VsbD3zyT6YAZUVKBm6h/NoTMDRJkxo4tU5NLedCqEFLvRHUyx/SJgzG7+8PZmBcDW0hWnJLudOwNWzBww9wZORjlgFAaM4rjG409nEOzMBKtJF8swh8b51djsByvT26v2T99hXw0LAeqMh00b1oUF0+K4WRPw4f3jJaihcVm21283OqOUhAFLlwNG2UBQcwh1YGdi8EQ7mBk+kx3yMd9N7Q05mrJaWBkEBqwkv2tDo0QLZMyAuR15Pbcr7Y6uzeFOz7jooZPMTHbGjrWi8DlupZZjIo9HekagOPMnWXsDAKt5S2gyBswfYlxq72eCHDC6CqKbqaIwYHLOhupAydOMyngkCyXLLQcsWc7aKlgAtdefCO12WgyXX30M3HXbSzD29e2gHBpWHYzsc/xza68dYKZnJJOdO5UbA1b4nDUqkKWOG5vT1Hr18uH95OuOOh98OWD8IObAgNW8L/Fq2aMMGLCmLadA85ZThO6ruV0+4CVbzsdg6AyR7O7o8vdm5so2XrKMuV2tUBeHUGtkdlCZnHy1V7Wz2m8Ob5KFPqm5ZaZ+6gylTR6fzqDq7cWnjBvTqbIB8jyjqiDSGEY1ZCwwYNVyfSM2ujgMmJ+h1ldG/hfqOhWVc+eA0RkMkYHRGYFkgMQMuHJjMKihZmaHWWcWkjvMOgBcBfOg7kY/w/Y7/Qn9L+4BBx3cNZICxUTFM3u9CEvm7GIUsygdxiV5CGThcsCyUt1LxrSmB1BpcsAozBqFoa7e72dSRtTMgO0RRY2b1gnGVYYcMOK3ZiiWuwWMAOylyu8Dv9jGPx7sD0ed/kTu7Qg1BAsQLbB08fpw7y29YWgFOwvLBsR0Zsvk0Oo5bm4xk8CAEQeqGhXjAKy38YDl6p7z6MgBozFVssNiB2xyzpHKuOSHwfCHyOUecia6rjivKQ74apgLG2zyC7TvvAIuuuxo2H//faF27dpVrwWq1xzZrR+Me6Mt1IIGlccamgCFDgxNuXAmO2SfA5Ybw6gyYIsWbJBymZAZ0ZSVlPBtpdU/cVtEBkK5mlDdcMm1Pn7/hvUXSZWd1lVnwEyhv9o5YAuya1OoKVhAs4CQ5//pmL3hzK4vViWVx2XNITc77P4JPD7u0GDQYIGCW+DLj9rCUbvfpTw3BmI6g8qK2RjJZMcABABW8OHO+wOTMGDVMecxg3PAKDvsxcoBSw9QTMDSFFpJAVxxK8pgFcyGjRpOhg67rIFLrjgG9tlnHygvLzdOYjxV/MzjXoW/5u0sALAY4FGBZW7tZa1m51Tll1FSAVje3+zwgGCBSgucfchjMPbNLpVvqX2+P/zOMbDzPh8FuwULFNwC0ye3gEO3+orEgF1QcRNcMHBwwdsYHhgsgBbYsuydSkO4gJUfkAUGLMynZDlgMqBPF9Ka5hxCf8iivFHNmWFrDlguqoLVNwcsPWBzMUqrYBbU3+xX6LRrLbj48mOgS5fY2XNdK1euhCMO7Qef/rcjlEF9QU6TO4i5iIy4GUndDuwvVMBpCzWMAWQMSNl/cb4EAOabEeHzfFngoaFnw+BLrpPmpWm+v/R9V9h6u4n5akaoN1jAaoEVy9eFznVmkhiw8ytugj4BgIXZVCQLbFk2RnmyjQEzM7iJcmiE7ehF5Q9A/WZfQ/2NGxWo5+ZcvgI9PMFj1FBQ2q1yKpCewemvJd1zxXr/+HMxLJjbAFYvZCGI9txPGuDitdNzHtVcUZv8fFx3ovkbcsBkRokKMCiAZBXMhAbNpsKOu9WBiy7tCXvttZd/zgolXn/9TTjn+Ldg2cKdpNyUtSEHLJGhQuFggRwscMegi+GOiou9OWD/frIPdOv9Yg5PCrcGC6S3QIey+QoDZpY5NjJgqk+cvhnhzmAB2QL7yb/qDBj7nAGxtDlg5vnORD5WoYo0rEzmAFcCOOY6yz2xtVedAOZcN9HV5/WrIiJJj21wASEd6PIcKV1NVGcYVfv6x00+p0+1Hm2c+VPs52qVwyZFygFLo8JqB2xqzlrIAVMYGT6FGENDyYUT7yqDlTAdGm8+FXbesx70v7hndCJ6mgtPJD/ikH7w+Ts7Qy3YuOpgubguNRcoSXt5tg4VcJpyYmSmM5lYRWDA0syIcE8+LBADsAGVVcvMrBiK3KfiFug78JZ8NCHUGSzgtUCHsnnpGbDSSh319jUUqCYWQPA1WgVgVAZMdvDT5fCoAEbUeJSBUfbnyNkZvPSAS4Rt+oHgSQEVFVjmt72UcbaPG1VFM938kUNhRbjFW2QCVPK8MwN394ZBJPrlZsByF6moSecimYCPCGBWwm/QZMtpsOvem0C/i3rALrvskvMq+uKLr8AFJ42BlUs6V+WCrQ05YL263gTjxnQgiZqIRnap2Pntlh/VT1mcQvaE7ACYnuuXCyA3PT9de9koiCGmblVB+eVItoHgF/9hVmEhu1xl8qHRx8Ou+31Y9XgqA6YBMPQzuub8iocKggV0CygqiFggJwYsALAwy/JhASMAK04OmCkETT/3yQxwTEDFFEqmMhjifX5GyR9ymcs5Ve72pmHA8tteE7BKCjDd45HsHDlx/riBq+9YiRwYMNd5UqyB3OEzO1g1KwfMz4CtginQbOvpsMc+jaBP/x6w0047ZbbU/fHHH3D4If3gm/f3hDLYwBqKWD3PAePLTW7ngMkQzAzIVJl3GTDQctYoYjKmkNbCqH4W7v3kFqYyqNzablEX93ER+jjTzlmTGV8zAJMZML29AH0qhsoMWABgma1zoSLFAkYAFhiwME9KzAI5MWB+B18OcTOVpzAYzJ12Hd8g2tWWs8bKMGbNzoxwB94Xckhh7EyhfG5AJc+SQreXAlD8Iizc2v5jN7BsyAGrlGHXc5Sq2zlDtPauhF9hi9YzYO/9msH5/Y6Cjh075mV1fPY/L0Lf0z6A1X/sqKkgFpdhFLkSe+iWP2dtjSbCURgGTB5nE/NDA2b5AySckzOFeCZj7MSNk6THEJgAiSkENXl7Wat0YMbrTx4y62pvYMDyskyFSrO0QCoGLG6AMQcsMGBZjk6oi1mAxIDJwMXMVLkBkLitiffTAY5PtCFZ6FtuDE32gNMEtHQmTn6unXnKNQfM3z8zMFQBMgXo+gGcyQ5+QK+GFoYcMOm0E66ix10s/EnPUcpfCNdKmARbbjsT9j2wBZx7wVHQvn37vC7IixcvhsMO7gfff7gPlAM7H6tm54AxAJbmnDXzfDAzYNQDukuFYUzW3uIzdvYQR8r7aQKY6nvvZ6jFlxPbQ2HATOtJCEHM6zIXKhctEBiwMB+qgwVyYsAojrYPQBUzB8wOLNMDRD7o2eesFau9lHFOBoRN9g05YFYGjOIIxialhzRRRB9k1ys9UIsdwZXwC2y13SzY/5BWcNa5R0C7du0KtkSOHPksXHTGx1C+HMMb8dVcDqthMayBJbAaFsH6dRrBymXNLHL1vJl0+6rjUdhzwArDgFHmpX2eURmadDlVFIBSE3M0KYCKMm729SQwYAVbtsKD0logFQMWrzSBAUtr9HBfYguQGDB6Tgx3rE2hhe6DmVfXmgGr1v0vQNm6VWqhck6V3DsR4Lj7rTJIamk1ZFHeNuaMnek+WfZBbaHY/urWXt2mjLm09VJVQQRYs2YFrFd7e/hzUQvpIG8zI2oHmIy5pDJg4jwUITH+TGMYzRsDas5aOAcMxHO1zIBtBUyE1tv/Dgd1bwNnnHUEtGnTJvE6lesNCxYsgJ5HngULfm8EG2y4EjbepDZs0WIzaNW6KTRptj7c9I9X4PcJR5OZQDkETc1R0u3A/kIFcNTQPfYihRywZBsQJoameuWAqYwkBeia3k8aYBPnO4UBM833kAOW6yoW7idbIDBgZFOFgkW0QE4MmD9kze8wc4cYzwE7rW/j1KrTRbRieLTFAj/99BPcevNrULbkTCnHiwMkX46d/WDlcA5YZEU5lC5fqnDU0C0ROKyAn2Cb9nOg25Ht4bQzDofWrVsX9UX5z3/+A0uWLIFevXrBBhuwUESA5cuXwwFdzoOfPu4mMYjMpZfdVl0VTu4UGw8KwxhywOjzl7v05vHIL8Mozv/qn6OZ24ZBYMCKuoyFh1MsEBgwipVCmWJbgMSAsUYypoh2PpTONLhlvReXPw4jRnaH3r17F9sq4fkZWWDs2LFwVPfrYFXVQcxMbIOSA5ZeBdGV68dns/3cMpypsiqlub3hHDDtHLA1gMCrTYc5cOTRO8HJpx4GW221VUbTKbdq5s6dC4MHD4aBAwfC+uuvL1V29BEXwfsv7xjliPEk1zik0yS/nlSEQWdc0jAYdsBWLAaMCsztOWAqsKKoIMoQLAlATtZeSqgepb36uPFe0wB9IXM0ffOdwoCZ5ntgwHJbv8LdCSwQGLAExgpFi2aBnBgwGZily+Hhjm4AYEWbBXl7MAdgx3kZsHTzh6KimXsIbWwgXQylhp8DloShWR0Br+06zYWje+0GJ57cHVq0aJG3iZW2YmTB6tWrB4ceeqhUxYD+N8Bjt9eDdaCJAYDxotQQQt3Bzi9DYwNg2Z1TRcmpsqsKukM23Sp9IQeM5XaqOWtJ3k8XM2tXLTXNHxcAMwHc+F0ogyDCkXbVCvcltgCJATPnxIQcsMTWDjektQCJAcvdgaXk8AQAlnYQS/c+GYBxBjTkgFUyK4U4t0fEjTYVRP+OvDmkDmBVBLy232keHHfC3tD7hG7QvHnzkp2Rs2fPhmHDhkUsWJ06daraOfzWh2DggOmwLrSuOrDZJBJhVhXMLaRLNlbsKNNywPhzc2PA8sPQ+HOq7I4/FbDlO4Sxur+fttDJXFQpKQyYaT0JDFjJLos1r2GpGTCA8ysGQ5+Bg03Lcs2zU+hRcS2QEwOWbQ5YAGDFnQr5eHoSBiy7c8BMsv2qPL3YW1lcxHQgdlzaMN/rweDKu00AxS4DTQ2FSs+46CFuK+E7odfu0Dp1MqjtReC1Cn6DDp3L4aRTu8GxvQ6Dpk2b5mMOZV7nU089BZtuuikcdNBBVXW/9dZbcMyh98M6qxkAkx+7LnQSgJEfOLASLkZAD/WS67WrBOoHeCdhwFyeRbL20kP0qPVmOd9NoXRyO0rr/fS3167amGw9oYxbPEvoDNjF0QIZGLDMl6tQYRoLBAYsjdXCPYW2QAIGjJ8/lTYHzK2CGABYoQc//88rfg4YBWixMgyI0RlfRw4YB0AuJsXvEGaTY7IG5sA+3SdCvwtPSj3qK1asAGSQPv/8c8B8qm7dukWhfI0bN05dZzFunDFjBtx5550RC7bOOutETcA+Pffcc9ClSxetSU8/+Ro8/1BTqA2tpBPTbA6qCeD4c8BUh5eiTscBW24MmNhiqqhLmvZSHP9s5rtob9p4UEIsc5etT8vY+ecPRfRFH2dqbllSFcSQA1aMlS08s8oCgQELk6E6WCBDBizXHJ4AwKrDhEnWxuIwYHRAFZdU5fXVYwlkYMbLr4G854CZmRTKzr3MgK2GOXDyeQB33P1/zhHEQ4sRXOG/OXPmVP3822+/waRJk6C8vBx69OgRsUcNGjRINhtKqPTIkSOhSZMmsP/++0etmjJlCjz77LNw8cW4ky9fN11/Lwy+Zl4EwNIzNGtDDljuAMUcepl8vvMRzK8qpev95BsvYmtoohvsDipzmFTkhBpaSWfABkRNtr8fIQeshJa/mt8UDwCzq3SFc8Bq/uQooR4mYMAoqnCiQ0sLKeMy5AGAldC8yKgpyXLA/CGtfMufASdVxj7ZgdAutUS/iieIAIy7TKLtXA6JLWTH5Lgly4nRRQ2QAWMAbN68eUaQhYCrVq1aEbBq2LBh9P/atWvDzz//DN9//z107doV9t13X6hfv35G06N41SCgvO+++yIWrKysDJYuXQrXX389/Otf/3ICsLUtB+y405vBgUc0hB++WQqfjVsI774xT7EPy1nTGV/8Ajjy+M1g1y4bw0YbrwOjHp8F77w2X8ix8+fOmQCZT6Uvac5j3Q3Kodnm68LPP/5VqXoZQwn/+5leBMP9PssrCG09kdefpDmE4joV1yQDVzcDNgDuqGAbF3YGNeSAFW+9W+uebAVgdgeBObghB2ytmy3F6zCBAUuUE6PJd6vnOJkdZvxrAGDJp8HkyZOhZcuWyW8s0B25M2D+9VIHSqYcML/sPTNJovnuzgHLKmeDknPE3CZ84VYDwFJYDUthDSyF9dZfBvUbLoEdOq+CrVs1hQ033FACWSLgYvLsv//+O7zzzjvw8ccfwz777BMBL7yvJl2PPvpopNSIfcPr2muvhauuuko6Iwz/XtMYMHkM7Q7zgIqt4ZKBW1cV//OPVXDigV9GQIzCzB7coyHcO2p76XF33jAVbrp6kpQrVKxztbZsXQdOOLcRnHN5k6iNn32wBO4ZPAvefnGBMZeJnpNXuowdDZjxIQsMWE1a8daivhAZMPY+xJaJ3/CggrgWzZNidzWvDBj7lmbnLYUcsCyH+80334RDDjkkXjnWqGF0WT4pfV3JGDAOgeLVMItzwMS228Q25OeaQ2mJ54AlVRdzhxiJjber4/EGL4FtO/4A622wAjbfvAm03KopbNtmc9hq66Yaq2Ub0pkzZ8K7774LX3zxRQS88J94aHH6qVBadyLAxJDDVatWQd++faPGDR06FI455hhNPl8EYPlmwKhiCioAyi0HTGdyDjy8ITz4Uiw8Il6ff7gQeuzxWdWfTA461rZx/drw7PudYNvt+YHX7KYjd/0Cvv5kSZWmTfx3GQgmY3x5C6khovi0B17dFvbttrHUvwXzVsKJXX+CH7/+yysqIVvGzgRmwdj5c8CYFVmIIyWHMF1Onq6CGBiw0lrdQmsgMGBhElQHCxAYMC6+wQFV3DW/2pxpg0EW8+C1lBID9uKLL8Lf//73qJf/93//B0ceeWTJjSbqBbz//vtRu0aPHg377YeDCZGWwKWXXhr5zZjq0qFDh6K1PXcGTGVQeVc4U6UCfVbGL6rB57FoIpYD5t4wiCKUkjFg9JCllfADrIE/nEyDWBtrfpMtv4N/XB/nYyS55s+fDz/88ANgaN52220X/cPww5p2LVy4MOonUsesn0yOHl+mzTffXKOUX3phNLz89BKoBZsZclwA6kAXAT5QRSyyFX1wqyBSHG3ZgX/wxU5R6KHp2rnZ+zB7xgonQOl9VjMYfN+2xvvffGEunNvju6pQRL/6n50BpgIu1hBWftt268Pr42V2jpUZ2HcKPHbnnOhXE/BhluL/N6v/UXPA5Pe4OPNHBP46Iyn3j3YOmJyDirYKIYg1bTUt4f6QRTj0L/4QgljC41rTmmYFYDxU0ATARO8BHWH50h1YlmvjAmSlBMBwUxyF0qLvjT594I477ii5kcfjlqZPnx61SwRgmKozZsyY6O8IyvCzYl3JGLCQA1bl4C9tcBOsvnw2QFXUn8oQmIcU8WqtdcqjvCbKhdQp+1deVg5l5bT7KHWXUhlKP9esjhcu1QarVq2G+DPdNmWDNoSGs2+HcljPASi4JaiAwaRO5zpXy86AcegRAwo/M9J6u/Vh9Pd7Wofv/GO/hVefnV35uRkwDL6vDRx/lvlYgmV/rYYd6o+DZctWWUMRkzLJSXOqtm6hhbt7AAAgAElEQVRTF97+YQdjH68861d45oEYgLnqpZ5zJtZDY1D1jRo+ijQRj6TzxzwvRPNwBt7PgOk5qHh3AGCltCLW8LY4GTB3jkIAYDV8bpRS9wgMWKKcGG8OGO+8ymCUEgAbPHgw/O1vf4sae9NNN8EVV1xRSqMWewaCjy0CsMceeywCjaingJv6229v3ugtRIdyZ8DW0hywpc2Hw6rPfwGoXgrvhZhTJfWMdbZtBg0mDIEyqOsEJKJDzB1y1dGmMFVmcYgszwE75tSmMPRh+6Jx39Cp8PdLJjoZsLe+3RW23X5961gd3/VrGDdmYaXoheqwU+zArEgDJKactcdHt4Hd95PzGhctWBWFIH7/5Z9V8IsxWfQcMErup84QyUDN17/cGFRqqKsJmAUGrKSWoNAYkwVShCAyV+OCisFwQTiIOcyrQlggMGBWK48fPz76rJgAxjUFRAD23XffQdu2bauKT5s2DTbaaKOi6yZkzYD5Q1rTHbisqyvKOV82xlc7B8y1c+/fMeeOWwBghVj9cn8GArBNJwzOjAGz5VTh312helkyYDeOaAsnndvcapzPxy2EHnuyPDA992mbdhvA2+N3cRr36vMnwuMjpiuqg+It+c+p2qpNXTjmtIZwcM9NoNY6ZfDOawvhndcWRf9nFxWoUERJTMCbwkjKVqEBzlwYMBMQFNe1h0afALvu92FVs+4YpOaAmQF1YMByX29CDUQLeBkwsR4WshXP8sCAEW0ciuVuAQIDJuds+VQNZQdYd5h5k0uZAcvdsNnXgKAKNRK23npr2GSTTSQGDJXF8W+lduXOgKXJAfOrIIoBtiLHFtuPlgMWzd985YAFAFZqU9ncnhiADYHyxAwYd/FFxzy5KEs8XX0iHHK97pyq93/eC1psvZ5zAFqU/S/63NTe3mc1BQxBdF33D50Gf7/kF0PunJnhk3OUeM12wKral1nZBmByY5SooiFmFcJSUk30z0tXCKJrPAIAqx5rWo1opReAqTk23HENAKxGzIDq0YlEAEwXO2C5Xdxx5fPapGKnMw28fCmFIKIWAYbxffDBB9HRQOeff75xPO+///4ozO+ll16CunXrwjbbbAO9e/eG008/PfqdXXfffTdcc801kZjHgw8+KNX10EMPwXXXXQetW7c25muhoMYLL7wQHcfELlTLvuGGG6JfUSth+fLlVZ8NGjQIKioq4MwzzwRsXzEvNwPmFrlIOn9EQC8CKdZ/UyitPH95SfxJl7fXRWisDBh3Y2gOn+qY/RFCEIs5b8nPpjFg5pwYk0iDmmdmzxmTgYoZgGGOE8vRojFKmzWtC59O7+LtPzJgyISZ2jvkge3guDNiaXfbNfrVeXD6Yd8aARyDSvo5XCagIgOnUmSUXONsau/W260Ls6evhCWL8DgJU//sAJo+f2SgZQaGaihl/LvKgN0+aADcWXUOmL3eAMC8r1UokJUFLABMdgziN1N1DAIAy2oQQj1eCzgAWBYy4C6moZQZsGeeeQaOO+64yHyoNojK3OqFn2M507XnnntG4AeF1lgdJsVC/EwUzUDghGfD4vXjjz/COeecA++9955zGFGMAwFj1TefkBtWbHn65AyYGfjI6yb7zXW8gWgyOcLAJhpjlp/3ML6BAfMuMTW6QH5zwCi5RPEEzUoF8aDDG8EDBvl5dRAxB+y+oVOMAOrdibvBlq3cDNqvP/8F+7T+hJgDRrFD8XKqatUqg3ob1YINNqxV+f9y+HPJapg2ZQUsWYggipbj1r+iMXQ5pB502j223ctPLIRLT5wuiQ3HoajiJQJssxpjXJrC8NkBrshAJmXAWGsDAKvRS2Fpdc7LgNkdhADASmsoa3RrCsyAVRcVxCeeeAJOPPHEaOgxB+zbb7+VpoELfLGCIphq1qwZzJgxI/po9uzZ0KhRo6r6RACGRxENGBCriJ922mnwyCOPVJVDhgzPzJ0wYQJgyCG7OnXqFB3bxC4xN6y0AFjuDKo/B8wu2mFX86SHLKqMWYIcMNVBtIda4UCGEMTqsezSGDDel/QqiO75Q88B4/WYRCUurmglHb5sG4X/PDITLjntO0ElMK535z3rw3Mf7EgavK1rvwerV4r9oomS1KlbDi22rhv9a9V2ffjp26Xw6QdLYMkipqooAxE9dy5uXv1N14H9utWH485uCE+M+D06iHnGVJTXFy+dOWzUtDZ0OXgjaLfjerDbvvWgbSc72HztmYUwvGIWTPhumaXeGEBv1rQ2vD9dD9scPmgODK9AxUmuQiguV3ZAFj/ON9/S5Li5c8CqvoaE58fjEQAY6bUIhbKwgBGAzRU2IvAhgQHLwtShjhws4ARg5vnJGQS/bHh1ZcBQxh2BEV4IlhA0sWvEiBFSSCICLWSq8ExXVE+8/fbbo6JMAn7OnDkS4FJBkQjAMDwRwxdff/116NatW1QPAq/bbrut6nf8m0tqvnQBWPKQwyTzR4wkoIpqxGPKjlGwz2deTgmx5QyY6vBwuW/2CfW8IywfAFgOi1oBbxVzwEyhZj4H2B4yRpk/fJonywFTAQo32IMv7mg9/0s067efL4bunWMGS3xt+l65Jfzthq1JI3Dg9p/CxO9itUHVDqacqkZN14UTz2sCJ57TGBo3W1d7xrtvLIAvPlwKwyp+I53L9vCbbWDvgzaqqufVZ+ZD/+N+Edoj26lR03XghPMawfHnNIDGzehn5E0Y/xccvcvP8NefPKRQBT677VcPHhvdUuvTsw8sgKvOmkE4j0xdf8yAXQ5JTcqYxXdTRDhMwC4AMNJrEQplYQESA2b+wg8MWBYDEOogWSAnBiy5Q21yjFk7SykHTARg2D7MscJcq6VLl0K7du1gypQpUbOvvfZa+Mc//hGBLgRfU6dOrTL7K6+8At27d4ePP/4Ydtttt6q/uwDYqFGjoEePHnDBBRcA5o3hhfVefvnl0nCK7RPP+lqyZImkfFjaDFg288eUqxUbiwEr9psesljEHDA2nuLONneISioHbBoArAMAm1mWlOcrP9uDtOTUqEI0BswdgiYbRA4xowI4EwAbO2YHRWXQL+/+6bR9YLNmdbxjtGL5GmhVBw8YlNv78KsdoWu3Tb33Y4Hzjv4O3hg1t+r8NJdK6ICKFnDiOZsZgZf6sGcf/h2uPHsSrFzJQhd1Zm3fQ+vDg6/pB0Xv0ezrykOm5fdzndpl8MwHbaDDLnZpfVenD+84AX74+k/reLRsXQfemrCNVsX7by6FMw/51XkemY3hw8qo84f31q+y+LCigshywHwqrwGAkV6LUCgLCxAYMHOODaogDoE+QYY+i1EIdfgskHkOWPocnlICYJ988gnsuuuuVdbD8MEmTZqA+Pf27dvDvvvuC88//zygQqF4oUDGlVdeGf3pm2++gQ4dOlR97AJg7DyvvfbaCzB/Ci8EcLvsIqs62wAYCnUgY8au0gJgFMBFmT8UZlYcDVsOGIXBJeeAxQ90q9ipjqCcTC9+WjIM2CAAwC8zvF4BgO7KiiJ+/ioAxKxt+us8ALgHAPYCgPfTV1OoOwurgmifP8lywMw5VZs1rQOfTt+HbLr9tvsQJv34ZxUDVr9BbRg3eQ9Yv14tUh03XTUZ7rqR7VjZgGcZXFSxBQwYuAWpTlbo43cXw+Wn/wxTJ3F1IvH9vPz6zeGCq/SDovEMsI/GLK4KVWLv86Dbt4CT+/K48USNAYAenSfC+M9jAMYdP7ZexONx8+ObwxEnbixVPfD8mfDEiPkSAyY/Ox1gZytPmvUqMGBJRz+UL7gFLADMn8NQFmToCz5Ya/EDC8yA6fOf276UANjkyZNhq622qmoc5oBhLhgqFp5xxhnWCXPuuecC/uvcuXNVmblz50LDhg2rfqcAsA033BCQzcIL/7/BBhtIz7QBMARtCN7YVVoATM0BowCydMcaxP2XGTCTvHzeGDCe8u7eUbblYJQEA7YIAPBsuemV0+lsALhXmfu4aY9n8uLVHwBuy3ExFf1JJFhwgSrhKx0D5lexSzp/aCqIbgas29GN4Z5nO2rWHv/lYti+k3xgMRY6/9hv4dVnf68qf2jPRnDPc+3Jo/XMg7Pg8jN/cjJgAyq2TAy+WAPGvLYAzuz+k/H8tEG3t4RT+uqnnHMAxmopgxat6sDoibmdZr9b4+9h3u+YX2YXzeh5en249F/I8iHdDDBx/DIYcPxv8NO3mD9mZsrjHDCd4ctnzphdBdGdw9en4hboO3Aonx9jMJiePF1CwWABugWsDBivQlWBY78HBoxu5lAyRwtkngNGYTCYeyyHhJUSAMNQw3r16lUZlzFTw4YNg4svvlgyeseOHeGYY46J/mF4oumqU6dOlVQ8BYDtuOOO8OWXX0ZVvfXWW3DggQdK1doAmBo6WVoAjAK40s8fOQdMNFdBVBDjB/pkw905GPzTkmDA3gCAQwVD7gQA7Pxd/PNrCiOGLO3HOS5IjFE7FwBG5FhXAW43AzD+YNe5SGzGiM1MO3/oIhw6A8NeuZtGtIMTDQcw3z9sKpw1QGeghg6aBMMqJle5/4Nu2wZO77+5ZvUn75sBx5+ts02fjV0Ex+z1VWV5HUgc0rMBjHgulpFNe1104s/w0hOYfC+/nzc/sjX0PKWBVq0KwHA8DupZH+56Ts9rw9yuUY/Mg0/fXwpzZq2EObNWQN26tWCrNnXg7udbwiYNYyCF5bq3n6A8y3wsQKPNasNeB28Aq1YCjH55MSxdjIuXOVeLmnMowiK6TL1dNdHOgPkA2FDoO/AWbocAwNJO63CfzwIEAGbLUQgAzGfc8HlmFiAAMBdzQGF0ZdEOseWyY1xKAAxbiQAMgRheDICJDNO2224LeOYW5myJZ35heZScX7lyZSTEgReyaciq4fXqq69aBTXYc8QcMNN5XiIQFHPAqgsAY8xTlvPHfg6YKWRRBnry+6QDNlt7K1UQ9dAw1eETGQ35YWZHrCQYsEsAQNiwBozA4mI0ALgRMUzoDbK0MWu71lw6AOMjz1x+nwx5Fjk86XLAZMf+/Yl7G+Xjz+75Fdw3SmfGvvhwERy1ByLyNVC7djmM+XF32GIrfvghs8SeLT+CZ9/vBE03l3PL5s9dATs2/NAqs/742+1hrwPqG+fSc4/8Dm88PxfeHDUfDu65KRzSY1M4+lQ9RPDzsUvg2L3Ga8zTiFHbwEE99JPrYwCG1C9nqi6saAoXDZQBJIKq/sdNgokWdcMDj9wIzri4EWy1bR148t55kRKiDJjsKqi8HD1kWd3YySdjZs4BG6D0T34PsLdxDlhgwNaaxbGYHXUCMNsXfNzgCyoGQ5+BQ0xf08XsUXh2TbRA4hwwu8y3jdGNAZioZ2dmJJaUj4QRI7tHBxmXwiWCJgaMMBwQwwt/+gkjWyASvLj66quhVatWsGzZMvjss89g/PjxEWuFF8rDo0w8ngs2bty46G+omoi5YxiaiLllzz77LCBwwos95+WXX4Yjjjiiygybbrop/O1vf4PGjRvD//73P3j00UerPsOzxr7//vvod3w25qaxq/QZMD7S9vlT1ZvKH+yAKi5gE9/gIZC8nKJqaDiX0an6WaNVEFE4RmW08PgD5rd2AgBGYLAxwo1+noOov8f4+V8A0AIA5HSXuOwCAEBRj9MNS8AopBMAADUJ8Nw7jCDrachLK+DqIQKw+LFpc3LY3bSDu9UcHh8D5pMb36ZdPfjf+D2Nlmu/yTvw9dx9oLxc7hsWbl//PVi0cCV069kIRhjCD6f88hd0afURPPpGB9jnYB3w7LnlxzB9Cgux44DjmFM3g5sf1kUp8JnDBk2FWyvigw/FnKp3J+0Im7fUBUTOOvwnGP0KTizOUD/2dhvY8wCugMg6bmLAOu2xAfxnrC4R/94bi+CGy6bDT9/ihLYDKj4vKIBKZp5cOWOmevMhuiE+B+tPz4CFEMQCLk1r96MCA7Z2j3916X2BGDBXrg0zVakxYCjCgaIbeDFghD8jWEKJ+L/+wu9d+9WyZUuYNGlSVGD48OFw4YUXemfF008/Db169YrKnXzyyfD4449770H27c8/YzXnRYsWwcYbc8e2VAFYUgaMMn+KyICJY5TMAbeFqBWdAcN0FV3pG+BpAMD5ieGxpuOe8GDyY5U5Ox8AzgEAPMycpwwB4HENfZWyzHwYfohhiNEbBwAYmhhvUsiXysp5X5dsC9QEBgwtcs4lLeH/btZVASd8txT2334cPPnfzrDX/jqA6nv8eHjpqVkw+L62cPxZepjhiCFT4forfoH/G9oKzhqghydeeOIP8MITv2siEy981BE67qrnnSH4GlYxVTvAGQHQ2Zc0gWtu1qXcr+szGR6/i1G38VIycnRb2H0/vf7uHb6DH7/5Q2HMAMZN28EoPf/H0tXw8K2/wxMj5sL0KSj4YWa0dQY8DQPmV7HkszuXnDH7MQXYv8CAZbuGhNryYIHAgOXBqKHKzC1QNAZMFVcAWFxiDJh41pYIjHAMkKG655574KWXXjIOCYYn3nHHHVLuVtLDm7FilLfv3x/FDeyXek4ZMmDIhJkOkM58/ngqxJDNo7pfB6sWHieIfzGGys9Uibypel6XmPNlLscaR1NBtJ3LmJIBU8/hYY2xJ+GLMs5FzwET8zMwCiwmEGJQhOAII4kwRBEv9Hnj8FqAawHgH8KsQGb2NACINzL0634AOLPyz+IzxS/Q4wAAgZ3twkPSc9NISP1e+EQ4zAyGyJMlA+y2HEKaCIdJdTN+de59rhMc2lMXpXjs7mlw1QXfw4DrtoZL/67nQf3noZlQcfEE+O/4XY3y9R0bjoUFc1fAUSc2htseR0UX+Xr0zhlwXV9UceEQBUMVx02VZV/ZXT13/xq+/AjjXFU2rgw67FwPXvhEFwG568bpMOSqmDFjz3lidFvYzQDAdm74Fcyfu7KqkWyD5KKKpnChEoYo9mTxwlXw4sj58PLIBfDJ+0slZk58rjsH1KxOye+3jx+l3qxyxswM2ADBvtwy4gZTCEFMvcyEG5NaICUAw1UlPgcshCAmNXkon8ICOTJgptBC1go7IxGXkB3oMig2A4bMFsvZwvaJAOyWW27RxDewzJtvvhmFHX711VdQXl4ehSeyfxieqF74jHfeeSdi0VCwA0ES/v+8886LzhnDv4uKieozVqxYEcnMIwPXrFmz6D48GBoBH7vmzZsXMW4DBw5MMSGyvcUGwDijpYamqiGB9pBXnpuoqyv6Ql7FOB8OsPjM5fPTrcJoyQHjoUZpQ4L+aH4brPp8UhxmV4xLlJfvURkWiO1AH/xnADgY5WEqG3YDAFxV+fPhACBuSjBZefwYj2I4CACeFQAbisuwemwAjPnaKHGPKossxPHkSiYOwd16xTASgAzA3MwBttAEyLJQsdMB2I0wdkwH4dwpZh+dGSkrL4MvZuwLDRrrlGe/E76BF56cBbvvswk88w6XdmW1/T5zOfz9kgkwfKSOgN99cx6ccsg30VLfrEVdGPfr7togff/VUji00+cSA7bTHhvCc2P1nLMvP1oMPXf/xpIzVgb1N60FX8zVgduox+bApafgAcv8vTQxYMuXrYG2dT+3qgqacsFMs+7NUQvhxsunw5Sfl2d4DpefMfOdw+US40iSM+ZnwMw5sX1DDlhxFqm18akGALZD2Rxh/WUOqH7OTMgBWxsnTJH67GXAclOlY1BL7l3p5YD17NkzOs/rtttuq2KcRACGeVulAGiKNEtSP1YHYPnLIeSNtDFrFBXGhLL39hwwlQGTczt8OSNFZ8BQHpqF/CHbNRwA0IfFC0XlmIBcbTymHAAwnQaPT8LDmmdWlkN9hp0rf0bA9gQAsDN6EUy9XvkZRodhKKGouoigLj5HDwCPfXhIqOefAGAmSFJP1LQ3pmHA5GcVnwHb+8BN4Ym3dHCF7ezc9D2YPXMZrFOrHD6b2QU2bYgDLl/PPToTjj6lifb3q879EUbeyyYDwEe/7Q5Nmus5Wnts8THM+A0nUey4H9arIdzxtK5++NjdM+G6C9gkNNvtk5mdoeFmchs/HLMITuz6Q9Q+BoBNDNivPy+D/VsjncovdQPloopmcPw5DYzhiOJ9CL4QhL01CgU94iebgHaac7gYk2US63DljNHLuxnawIClXS3CfQWzgJEBmyOJEegHMcfzPjBgBRul8KAiMmCqumIxGTBRcOORRx6BU045BXbaaadIRAOvAMDSvSo+BsyvgphOrbDIDJjdgYvP7ZFdPNk9i0UYis6Aic3EdwAB2AOV7X4MMxQrf0axjAcrgRaTqMe8RwxLxHKnVJa7DADEqA4MS3yk8jO8DyXuMRwRzxrDC0Vm2DNQxA6FefD/7DqmMgTSrBuRbramuMvEgHGH2zTOdhl4fl9yBpXKgJkc/osrWsElA1tpvZ888Q/YZ5uxVep2dz2zAxx2rE7JzpuzQgNmv89aDnu0+BBWLMe+xP2557nt4ZCe/EBE9sA+x30Prz4zp+o5Z1/cHK69hR/CyMpddsYEePah360MGD5n1Ic7QKfd+PkheO/Dw2fBoAtRucXNgH04ZjGc1PXHysfJocIiQ9So6TpwwnmN4JR+DWGTBrHUvO267vxpUX6YngPG7pBzxk7t3wCOPKk+bFCvHN57cwnccMksZbVgIi20eeQGeP51yHTOWHIGLLZ7YMBSLDDhlnQWsDJgPkahLKggprN4uCuNBTJhwEyqdDKTIDet9Biw66+/Hq655pqomRgW+NRTTwGKcPzxB+ZjA6g5YGlMvTbeUygGjJYDVlQGTHa4+G+6Q4WfFZUBU/O/UEQDwRKCJrxOAgAmDoPhgxhGiGIad1Z+/mQlYLpRCE1EBUMMZWQXhizi53hh1BcKeohhj+ohzHgYNB4CjccIMVIB/exbhRyyIrxhPgbMxXRmlZOD9dBywMznSY18qzN0OVA/E+vJ+6fDFWd/X5W8ecaFW8CgW3WhDpPZH7ljGlzXDyUrOZLve1ULuOJ6HVjdN3Qa/PMSzmydfEFT+OedOiC88MSf4KUncBcbLzOj9NG0ztC4mRxKec35k+CJEaL6CxhFOL7/6g84vBMmLaoA2Cx+sUWrOnBqv0Zwar+GUGsddWOFW2XIlTPhnptEERD+mciwXXZTEzj3ChmgXnTcb/DaM0wW3zx+dnuYcsbUdUi2IyVE1g/AzP0LOWBFWKDW1kemYsDi9z6EIK6tk6YI/U7MgGWVk1NaIhx43tfuu+8O334bR6AgCEMhC7ww1wrVEPH/4UpmAR8DlmUOYZKDmM05YPJxCXqEgvw5vgnEHDB/bhB3i0qAAROBE4ImBE/oHzOfGMMIUY4e035YxJbIdqHaJwKju/FQlcqeXS+AMfzTHgDwYeVnMwAAI9hEAIZgi7Fh4pzDdxLzwO4R/vgCAByZbGJmVdqVA6bn5OTHIca+UBkwVbyiQaM68NXs+LBC9Rpw2rfw3CMzq5ip9jvVg1c/w7MJ/Nf5x4yHV59DdUP+qu11wCYw8m1MBJQvPE+s5x5fVT1nt302hqfe2UErd9/Q6fCvS/jBzyqA3abdevDmeDwbQb5O3P97+HD04iogiZ+acsBQxbDLll8L51nRZOO332k9OP2iRtDzVBZfq9vn6F0mwNef/mlUb2SlP5nbNspjE6/Px/4Bx+/FFG7wk3Qhq1Q5e99xBfj8h0efCLvux15egNsHDYA7K9g5YHbxocCA+d+bUCIjCzgZMPdO7AUVQ4IIR0bDEKrxWCAVA6Y7ovgU/lc5B8d+LpP8HhT7HLAXX3wRzjrrLJgzh22yxrYL4Yfp36J0DJhpfRTbYFM1ZGXY57weJvrhD3nUNwb4bDbkltFzwFjjqoEK4lEA8GJle/8NAJdW/iyCJvzTWQBwX+VnSHYwcgTF7r4DAARGjPXCe1F2HkMNMZ8L87rwwr+PrfxZBGDsCxQPQse6UAFdPF8MVRFRHTF6QwGgSIIzPgaM5vjyyZ1WtCUtA3Zoj83gvlE6aImGpuX7MO3XZYJ8KcA7P+wBW7dZ37kiLPtrNey55YcwZzaXZccb6m1YC8Yv2tt47wFtP4Off4jl3xs3XRc+nr6rVg4FO7p3YgfP6QzYkAdbwbGn64cx77nFFzDzNzxXgV+mHLCli1dBh43wfAUfA2ZWK9zn0I3glse31EAUPvWWa2bCXdcjC2YHUB/PaQv1G8gA7I8lq6HThpi/ZhfhiHtFyTFz53aJX+siEFPtoeaAyQDMzqgFBiz9F2m4M6EFrAyYLwQRD2IOACyhtUPxtBYIDJhkOVQ0vOmmm+CZZ56BNm3awAknnBDEN9LOLXStLTL0dkDEH+ZT0VRzCAvBgKkAjsiAycyHbE85B4Q5PkXNAcPzb1EZHC8xFBBl51GQg12oZni08DumB7FIL9wgbwcA+1QqFWIx1F/Ao6LEDX12rhh+bgJgIlhDxg3PIEOwJ56PhzlqZgyRw9Sl3epWQVQZFMo5TslDwrClSRkw9pTB92wPJ56jn881a/oy2Ln5u4KKX7wz8e/720HvM92hAO+/PR9OOogzWqID/8pnnQGZNPW65oKJ8NjdM6pUG8f+ugs0a6ELdtx383T452WTtZyqQ3puCnc/px+W/M7rC+D0bj9q5W3ngLUq+zQhA8Z6Er/HKG3/+Gg9fPKjMUvgpK6/WBiweJ688nVr2HaHupptum//M0z8Dg+rxistA8aZKRVo8XrNIY6qeIedAVOZfnn+BwaMtqaEUhlYwMiAxYy8TfaYPTUAsAzsH6qgWYDEgOlMAlXkIG6EmRETQ7yw1OLyB+GKv+8ABx2EUtXhqgkW+Prrr+Hyi++FsiVnCscOsJ4ZGKWq4wmS5xBye7F67bmJfF7y7DFTyKErtywqT2HARDeE6kAVNQeM+XhIJqDkPDtOQWSdUIXwY2WKYhggk6BnzBnmk2HOGOZwqZf6JYk5ZOxg5jsAoE+l8IZ+tBOvqYjsFzYiaxGOtOeGmQDYuDEY7mdz2OMX7KUPd4cdd+MntzPDvsbyfg4AACAASURBVP3SHDjjyC8UAAZwzClNYNgj7kPXhg6aDMMqWKigDCivHrw1nHf5FtpUeOnJ36H/CYzpAbjn+bZw8FF6XhreeMMVv8K4/y2Ebz5bAjt0rgf7H74pDKjQQSSW7d97IrzyNMp2yu1wATAOSAA2ql8Ljjq5AXQ7ZhNoukVteP+txfDem4vgp2/+gskTl0mAarf96sGFA5sA/l+9bhs0C26rmKUdCyAynneOagEH9kA5UfnatgwpYNYqljNqD/Xj7U+aM0Yr7wtBFO3HexJEOGrCF3q16YM3BNEeshUAWLUZ5erfUC8D5mdsWQn1XK+kjMTy8i+h1iYvQ53aePCrfskbd/ExDjIQ9A2HCgR95dnnqiMvf5v7a/WXiJ+UtD9q+1VAw9qpAmhqv8X+J70n7s/yFYth/dq7woKZ7b0HMXNGS2y3KefQBKz8IbBiiGzakER146GsHtxUaXW7ahpHdni7KVRIdFNKIAeMnd2FAAiBkHghS4UMFqoaqn74RwBwaOWhzagbwIAbE9B4DQBQ4wDDDvGfKWzw5sqHsbBH/BXrRSbs68p/eBZZl8p/qI5YxIsDsLpVzAljDPznMvlzA0X1PJWJ4I7uGpi2Bg9g41evru5zwFjJd3/sAltvq4cU3jLoZxhagYl/MkPbuEkdeP/nPWG99eVQOVbfwvkr4dAdP4HpSugiU/886KgGcN/zOqJeMG8l7Nz0Q1iJUYuwBrbrUA9GjesI661fnnp0P/tgMfTa+zujaiKFAcPxO7jHJnD3KJ3RYo1CZqtxs9rQuGlt2GBDe1vPOWwSjH51sQCH9fViq23rwH8+2joCfey6d/BcGPI3lPJPsr6IJkvHmLEaTCGxJgB2R8VF0S2uENq+FcOg70CBQhfFflKPcrgxWMBgARIDJjtcbL0OACzMqIJZwAjAMOyIngtjcpzj9pvntwmo0cvbRUDEkDXuYJuAGi2HiI1Bbu3Vz/mTQ+coAJdZB/21uD96LpM4Y6j9KwBDpOQGsvbrDKqf8SrJ8aAwYPLLTHOIisqA5bL64Flg+gHkudRY0vdSGTCKuAF3YCmhirFZWL1pGbCvZneFBo30A5jPOOJLePtlFrIjO9b3Pd8BDj5Kz7XC9tx3y1T4+6UTJeZMDEFEAPfJDP1AZrz3zMPHw/9eQcnN+Dq1b1P4++128OObGFee8ws8fR+LiU3HgPU+uyFcf++Wvkd5P9+z2Xfw+4yVGhOnApZ9u20IXQ6uBy1arQuvPrMIXnh0oVR32hxBEcib1yN6jpkvBJHNTHHccQaFEETvNAkFsrKAB4C5dmADAMtqEEI9XgsQGDDd8eV/iX/KipHgzIdYryvXxy+q4GdG9P6pTFRW/cuDDLoU4OkP9bQDIDMQ5OX5OOc2HmmAVr7mW+7jUTMZMO+qEQowC2TBgHGHVbSrOTfQzKCmZ8AmrzgY1jFIqO/c7F2YNQPzjvR2nNp3c/jn7Xq+1apVa6D7jp/A998srdoh4ufe8Y2HUWN3hJ320EPthg6aArdWTJFEMG5/cjs4vLd+dphvBg4b9BvcWvGblZEZ8uDWcMzpcr2/TV4G+271jbRvuMmmteGD33aAuuulY+LmzVkJl50yBd57fYkg7YGtlzdiuJ1p53vlVt6fk8rsGxgw30wLn5ekBawAzL+Df0HFv4MKYkkOag1slJUBozMzJofcBKBcoYp2wEVvRy4MmCvXp/T6Z8rJE+dm9WfAqs14xAwYz/JKm8Oj7lAvbX4brPp8EoB+7m0NXIWqb5fcDJgsQsDcbh6iaFKlszMRphDE9AxYPGvvfXZH6Ha0PMnuGjwZrv8bqrCYc4I22LAWPPvuztCuk5zrdMcNv8Lgq39RQjG5K8+A5hkXNoOKW0VJy/iT66+YBPcMmaapEJ4SMWEYd0q7EHzdVvGbIKahA9vNW9aBdyd1lCq8+drf4M5/YbifPFIn92kE19yyBaxbRwVN7vb88sMy+NsZU+CLD/+wMoIudUP7eJsZUl6et8sEoNLkpIo1mhmwi5z2xvtDCCJt/oZSGVggBQBj3+OBAcvA/qEKmgVSi3C4HX4x3oOLzmQXksgBG60dpvK55qyJOUW8fg4dKOdIiaF4aUILzUCleIydSZyFjZBP1dA9HmJPdYBZrPkWMWAmxyfXHeqiqiDSlo5QShDhKINYvY4aIkaTp6c72u4cMBUI8t+PPqkZ3PaYfOZWh0ZjYP4cJttuDpndY79NYPC920HL1nH+2ItPzoJ+J+AhbYwx05kcMSdu3JTdodkWssrhKYd+A++9scDoyLftUA+uHtISuhxsThDGNvz3pfnwxD2z4b8v4yF19nawidvrjEZw5IkNYLuO68Orz8yL/n08hjNV4nuNZ4xd8q9m0K7j+rD5VnrIpvgyTBj/F4x6ZD4898hcmDNzlTAv/CIX7lBVHUjqOYKsTJKcMfv8MM3T+CBmTMyMr9sHXQR3VAyw9pM5tgGAhSWzYBawADCK4xgDMFSREq5key8F62Z4UDW3AJEBowIMf0ggPbfMzmhxl15sl+zA25nmkLPGAEyac7LSMJI1OGeNwoC5VnKbwx4YsOqxsCZjwCi5XYVlwHD+XVzRCjrtsjGMeX0OjH5tLkyeGJ/HZWPA4pGJP2/XaUOY+stfsHgRAg16/w44rAEcdWLj6N9Dw6fBmNfmw+jX5msiNSoA2L5TPWjbaQNo13EDaNdpA/jlxz/h5x/+hJ/G/wHvv7WQDIA5TLGpCso5Y6I96m1UC1q0qhPlabVoVRdWrVwDC+evgkXzV0X/R2EOU+gmjXlyhyBSgbsbCJuYVzaqfpXFwIBVj7VprW6lkwEz55gwxzCEIK7VM6ewnXeIcLhyfeRGFp6RkHOTVEDGYBkTrTADtprePxMgddlNZPRcOarJcsD4TPExYO7xKC4DZrObIQeMu3axm5ompwMgMGCFXQfTPo0BMCoDZg8Jszv8PGTRfAAwtj0tA2aen/atXx/Dl6/+2QGN2W7JGGjeX1//XMAqWQggXxdEQEsVa6EBZH0c/YyZun6xHTcGzMogMGBpV4twX8EsYARg7CB0lixvDskKDFjBRik8KAcGLF1Ol50BWw2y4JOfAROBFZ1ZozJgWfdP5OSw5eLbzwEP/t20QSNOVbPYhgh14vrdIhPp+udiwFRYzlUby6GecA6YTSxEFWExA+fcVCn9ObgmIGpVbVQZMFpOh9/hCwxY9VibTSIccsvlUDCTgy064JybYCF0ugMs5hyy+UYFYPnICfIBiGT9kwGAKBdB2dBw5WBSAZJ5/Fgv/AxRenv4QhTTACoZoFI3hFxA0ATA7qwYIOT+mQ9kDiGI1WNNqxGttAAwd4hWvNoEAFYjZkD16AQRgJlzbGQH2XyQrU+GnQOnReUPQr3Gn8GGG5rP36QbVAUw9DvzW7Kw7dIBngwjZAiYn57/+dcS+GvRFrBy4TGOg5ircc6amAOmn/skq42ZQ5DMDtIfzYcHEY78zMlMa40B2E1QButF9VIZFA4zaA69L/TMDsBUQCP/TnXIZUYpNxU9E8DRmZk0DBEFoGTBmPE3OV/jnXx+6EDddA4dNUfPtZEUhyCacsDMAJIB3z4VQ6HfwGF8kMI5YJmuRaEywQJWBoyXMe/wlwUAFiZS4SxgAGAtykY7zptyi0zoGwy++c4ZiSXlI2HEyO7Qu3eRD1ctnPVr/JPGjh0LR3W/DlYu7CX0VWbAcmO0fAA/zzlrlBwwEzDzOVhLmwyFVW9MAUiuwF3jJ1UpdXCdvTeDTSfdDOXAD2I2AQxayJgqhkAH8LkwYOb2xn+lAwxazpjM8FFyxtR2ZJEjxXtM719Se9jbzT4xMZnJGFIfY5ZmPtn7yWozATDOgKlAkK90gQErpZWrhreFAMDUHWj5IOYgwlHDZ0hpdC8nBswcQpvWoV4cAFhpzIkMW8EA2KqFx5UkA0bdMIhNoodOKiqIaRweMwP2V9vHYfXS2QC1ainDoarS6bGs7vHLSs6pMPXI1LsoHqD2UmU2ks7idP0pq1MX6v9weWIGzJSL4w6RcwOPwjJgaoiZaGt1flIZPhqDkyxHigJgOUDggNMcQmcCTlnn0KkznAoQqfMpixw2MwN2kRWws1WxT8WwwIAlXZZC+XQWcAIwk2gBD8WKRTgCAEtn+HBXIgtkzoClz7EJDFiikasWhTkA6yXAF1sOWKFz1vxMnFe0BEMQuWOmO6K+EC9XzoqpXqpDlm/GheoIZ5dzlJtIRVIRB3f/+DiXSv+oDBgtR9EdYmcOpbUzJ/JKlUtOHJ0xSybC4Q6dE5mq7MZbBn78NxpgTV4+C4YytlPSEETW1pgBCyGI1eKbu7o3MgCw6j6Ca0f7nQxYGplyWQxDFy/gZlVV8QIAq3lTzsyA+UU4zDmHfsbVJJZhUleMLU1vh1xeyFlz54D5HLvkgM0sSpCPnBz3OU5mR17cv5cd7WQOsRvgmB16HwDwixFkmcMnAjg91Cz7/pkB2A7SAcCmnCAZaJrGTwYKvg2Fws1PPdRNZhDtgIOVo9rDxEwmBfTJ5r8KgH2MXPbzSaxRXqVsACxmwFwMXmDAat4XfMn2yADA2pfNElSJ7SplfQIDVrLDWuMa5mXA0jBazErMwTWJLKi5OwBLyp8IOWA1bIK5csByFW3xydrbVTRVMRR9fsrD4GDKbAxYMoYo+5CufDFgPjGIQjng2fUvHTBLzkD4AKIMdJL2jx6C6AcmPsYnHQBW+6fawyy64c4ZU2X504cA5/K+psnxdAEccXnCduXH3hzAJq0/aQgiqz8wYDXs272Uu2NkwGZVnV+ITdcdkHi1CSGIpTywNaxteWfARHvZHNm4TGDAatjcAoBCM2BulVmd0aUBLceGQhoGjLmeJsen2AwD1RGlM2Cy452v/lFzYLLvnx/AmcQWZEbEz2D6+kdhwJKLPogzNAYC6cYv+w0Gnz10gEw7jy+ZCEaaHDPasQL5ZcySMmxyeRcAM2/AxOMfGLCa9wVfsj2yMmA+VS6cpyEHrGTHtaY1LC8MmJ9h4FqK8VZEDMACA1bTppfMgFHmhU/VkH7eWzIGzLcu6xsJUf0yA0bZgafnMrlFGexqY7LbbMspobfDDRhpDmUuOVVJd+h5e9Xx8KnGpQccxe6fC4DZ7WECEPR5wednIXLGWC+ynM+++UEJycxi/vvaYQ9BdDHS9PFJVj8FgJnehwDAatrXewn3JyEA48neAYCV8KjWvKYRGbC442lzZtjd/GBe/r0RM8H4Tbe2MGAffPAB3HrrrdC9e3c4/fTTS2ZOjRkzBu68807Yeeed4YorrsikXaoIh1vUorA5h+p8Nql3kkQ4KCFD1NA9f05OGsaFjyVdxIPm8CZjlOgOfzIGoJT7x7kYExCiMUr+/qkA7NiuN8K4MWIOmDvkLN389DNbOlNlBnjFH295nPwMm/899OeY+TYEfDmklA0f37j7culEuzARjpMM54BdVBXSJc5zcX0IACyT79RQCcUCRgA2s4rBl6uQd4b7VNwcVBApNg5lcrcAiQGjMBf2XDEugsD8LzOQiwHYYTX+HLCjjjoKXnzxxWjspk2bBs2aNct9HDOooWvXroAgDK9PP/0UOnfuHP2Mf/vwww+jn3fffXfYbz+cNLTLxYDRcsD4c+yMFiuTLOdQrBl/5rPcPD9ZCQmoJWfAVEePJnaRNGSNPyVLxsANBOw77j5H0w8wxBLi1LMDSjqTwx3G6tQ/eR5lx4DJ9bpy0ejjbWeSstsQoLebjzeNebKXp4cg2tUT6fOUbu9kjBZfiOMQUz0HUK7PzYAxa+nrTgBgtC/NUCoDCzgZMMYEiA4pD8oKACwD+4cqaBbwMmAUxzR+lF0UQQZwJscb719bQhDbtGkDP/30U2Sz0aNHJwI0tEFNV0oEYGK7zjnnHLjvvvuiSs8++2y49957yQ+oTgyYSS0xZwYsGUNEkdn2O0hZqO5RGYBk/aM4rNW5f/kaP3eIH76NaRmwLIBBbgAlzXj77ZEcsMsAzj//k5b3i58kZcyoOX0m4JYUWIvlHx5NYcB0INan4tZwDhj5qzMUzMkCJAZMZRbiJ8Y5YDfLj1e1cHJqXLg5WKDSAkYG7H+aWif3nGKoxf7LHFRTThe3sV6eQTax3rWFAVtvvfXgr7/+qjYA7MYbb4Srrroqau8NN9wAV155Jfn1KTUGzAuoKjcS5A46mDU3A0ZnfpKFYJkdfWrOmOubJZkIAQVwqI6qWwzBHAqXDwYlC9U90ZLJRCpyyRkTeRtmmXQMmG9+0kLcOAArHXvwWVf652rZAWzS8SlMeRsAcwNCdGwDACN/c4aCuVnAA8C44yomnQcAlpvRw92JLUAKQWS1+kO8qA6uuO0Z54CtPQxYWRnfTfnkk0+inKtSuHbZZZco9BAvsV0Ygvj4449Hfz/ppJMSMXYyA8ZzvEwA3MyMitDexKQmC30Vc235nXG9cg6Yn/mN7uIqiOllnUUHLHdGKU2Oje44J3VgTbk+yXf0TQ48TeTADWBz75/fHn6Gw8RMmpgWGdDQGKJpa46Q1pCkOWD+/qlAWh+X5ONdOICXdIMj+5Bf2X5J7V1K5R8xMmAXVsZwq1QBn799AwArhe/5taMNFgBmcjy4exs7KChD3zcwYGvHPCl2Ly0MmNwsOSfGlItDdahdMuFrCwMmArApU6bAFltsUexZED1/m222gYkTJ0Y/Z9UuPwNGVx80iWSY11Mb48pXWtHg1HqNOWtZMWDUUDCaWALvXnY5NvRcFRlAsN8YE1EqDJgKmLPqnxsw0sYveYidnwHzAYBsGcEs5jM95ykfDGmuGyqFsHeuOWwuxszefjMDdmHlDTIAE+dBYMBK4nt+7WiElQHz7dgyFcQQgrh2TJQi95LEgNFFOHJjwJKJcDz//PPw1VdfwbHHHgvbb7+90ZCDBg2CPn36QKNGjbTPP/vsM3j55Zdhq622gubNm8MBBxyglcH777nnHjj44IPhwQcfhD///DPKh/rf//4XiWd06dIFjj/+eOOzsW0ff/wxfPnllzB16lRo164dHHrooYC5VuxatmwZrLvuurBgwQKYPHkyNG3aFDbbbLPo49deew1mzpwZgaEBAwbAxhtvbHzOnDlzolwyLNu6deuo/rp161onlq1dvXr1AqwLL9Yu/HnevHmRaEiPHj2gfv36iSZsrgyYC7D7DmK2h8qa5rMZCLrnc6UMvVhdnMQuXiw0zac2lhWDkoYB05kI7n7RQrj8OTP2/nHARmFEql//6Dk4FNlzM4B1M2B+tcJCjjfdHupBy7T3St4AoDGI3PL5KK+3O6m9C1veLuKBdtIZsAvhjgpUQdRFPMSsz8CAJfruDIVzsYARgM2QDmLm1cshMBdU3BwYsFxsH+6lWyARA2YX04gfSAFq9nOekjJgCJwQtGDoHAId8Zo9e3YEGMaNGxeBs2+//bbq4zvuuAPw3/fffy/dg/VgftPRRx9d9XdRmAKVAC+66CL46KOPpPueffZZ6R788JFHHoFLL720CtCYBgTBzPz586OPzjjjDHjooYein/E51113Hbz11lvSbQ8//DCceuqpVX+bNGlS9IxRo0ZJ5TbccEM477zzYMiQIdpjXe1aZ511YOXKlfFIruGsp2gD8e+USZZvBsweUkhn1kziG6b57GHAuIskGib7nKpkDmJp51SZAEdN6l8aAEFn4kSHVwVgvbreCGMVGfp4XtoZClMOob18FowZBXCr71Wy+ZFUbML1vlBzLE05erwX+oZGqZa39VdnwAIAo3wZhjIFtIAFgMk7uqw9AYAVcGTCo0QLWEU4iDkwivqhzBjYARsrJ74PSQGYGMr3yiuvROdqsWv48OFw4YUsKgIiBmrzzTcHUdHPNhGQ6WLnc4ngw1YepdkR6LHrrrvuilg334Uhf0wNkfKcnj17wnPPPRdVi4wUPgNl7G0Xfo5AM2m7VAAm2jmpaqPKgOliLjzHSwQ4HACJvdNDC8UMsUxyupLO5zgHrBAMg9nhpYo55JYDU536V3Nyxvw5VRweJWPA9NC14ufQyUAri5xCv/3889qfo+dvt0mcItv3Mcl4qoDW1349FPOR0Scr54AxAOYWAelbMQz6DbyVr+h45AmPBvF9X4bPgwXoFrAyYLwK2zk4gQGjmzmUzNECTgYsGYBSGTD6uU1xH5ICsL59+0YHB+OFgAmBE7v22msvQOcfr3PPPRdGjBgBjz76qMQg4XlW+G/ChAlR7hP+H8PtkAFDVgsvGzA6//zz4b333oPx48dH5ZBN22677SJGa4899oAff/wx+vuZZ54ZPaNhw4ZR2csvv7yqjXvuuSfgocy252CII4IuEUQhA7V06dLoPC7G6rVs2TJ6BjJfrB/4fwy7RCYQL7Fdm266KXTr1i3qGz5DbReWF5muLADYyoW9tIO87fPDz6TKs74wOYrG9vIcMNmR4b/puU/xZxSmg5LbUio5VWkYkerUvyxyxiiMD2Ve6CFiKgDDQ5jNlxoim+wLRM/tot6v9st3X9Lyan3p+qkzYPLXmr/WLNot5gDqz5cZM1O/3SXclqe1f9f9eBjI7YNEBkxcB+X5bgRgvmkQPg8WSGsB5bzS9mUYgiheZgc3ALC0Bg/3JbZATgwYV7UzMVpmQKaqzfGQxKQA7JtvvoEOHTpEXa5du3aUD9a2bdvo4GAxz4op+h1yyCHw5ptvRuX/+c9/wjXXXAOzZs2Kfr799turTHfbbbdB//79o9933HHHKIdLvJ5++mnAfCnTuVmYM1ZRgbsvEIGtwYMHS/f++9//rgJhCJqQUcJLBXpXX3014D9sO+sLhlRiuOH1118ftR0vzPXCvDS8Hnjggeh5DPx16tQJvvjii+gzsV2YTzZ06FBru/CDrAHYqoW9KlUG7SGotvPheEPtQCsuwz6XIwrsojGsZhuzRlBtLEUGLO4WNRctTU6VOHfShbTlwnDw/qUHNMkYCN5fqqiJPyeO9YImTuIKpcOaVAAmvd3hl2CBPFogBmBcBVF0a8Wc2DgHTGDA8timUHWwgGoBDsBUB4GtrvEBzRdU3BJywML0KYwFMmfARHdZP3DcHDIW35MUgOE9InDB/C08pwrZMMyXwqt3797w5JNPRrlimDOGF+ZeIfBBkQv87Ouvv65qNLJS//3vf6tELDBsUQzzE5k2EwBD9ozlZCFDtvfee0vjKIJDGwBD1uz++++vug/ZLgRVyLph//B3loeGgK5BgwbwzDPPwKuvvio9C0Mh8R68krQLyzMAhgC1SZMmVfV+9913EcilXnoOGGV+mBiw7HO6WI3JVBCVdogy9MylFo1Dddh9DraZMRP/ynNL5HbErxxV3t6uXsd6lQ5wpesf5ZyxZDlBhcuJKxRjFo9LAGDUJSmUy9oCKgCT6+frRQBgWVs+1JfEAgGAJbFWKFsQCzgZMAIDoJyf5M/xsauApgFgI0eOjM6mwgvD6RAsISuEKn54ocrhYYcdFoET/D9eyCShgqJ4YVgeqilefPHFUSghu1ChcMWKFVW/I8vGWDcTAEMVwp9//jkqj+F/qvoiBYD58qy23HLLSBkRFRPr1KkTgUvxQoCGoh4YesmuJO3CexgAQ3DasWPHqnowRHOTTTYhT00XALOrFLLqbYyXzrzKDbLniuWSo2hkdM0MmC8nQwZONocF/04FcFR588LkjOWjf1mcOyVaOnYMTUxc7jk7/DnU8WN3UMur43319Y9Av6ueIb+YoWCwQFYWOGCrMTBt8uaV75M9JHqz5rNgzG97ZPXYUE+wANkCz9xzMlScN7jy+5QxA6qDG1fXJ1JBvMX1tUx+bigYLOC0gJcB43cnzemiMgvMEV9S/gSMGHlYxFpRr+XLl0fiGr///nt0C+Z6oQIgXpiLxfLAUBHwiiuu0KrFMsg4IUOEIEy9xPynU045JVI3ZJcIwF5//XXAEEcEJygpjxcT/hDrzAKAIejCfosXgk8EXGg7EUCyMknahfcwAIaKjGgjdqVTQbwWVi48jhQiGD9HBl4moMbLmUU80ofE2jcIcswB05PZ407YGKWscqrSMGB+cQI2IaiAQS+fVf+YFWmhfDSgyl+t9P3zjbd9XPi80IG8DKD57Nmi5e9wycCRcNzpb1PXzlAuWCAnC0yb3BzuGHQRPPfQ0dJGhlypzFD3PP1Z6DvwVmje8recnh1uDhagWuD5h3rDnYMuhenRJoHLYYg/jXPAAgCj2jeUy8ECeWfAeNt85zalYcCw9quuugpuvPHG6EGdO3cGPN8Lr1tvvbVKCRHDAkV5+QMPPDDKxcLzvVyXCMAwt2vgwIFVxUUAhmeDnXXWWZFoBmPXbrrpJg30ZQHAxLw0BF79+vWLbOC6xHap/cD71Lw5BrTwbDFk2tiVDoBdBywHTG5jspwuk1y8zGhVtTL6gQcy6qGwcckMRGbSMWDZARzqgbe0EEBxeLJkiPR62V+oAMefU5UMaPIcMJVZ4y2Lf0oW4mguXwhG0BzySA09Nc8Pu0iK3X5pcgp9jHF274t9w8MHmNlsyOpcPHme+ee3Oi+TtSfZ+yaKgLhFfvT57nqfXBsK+n1xaVMuq6t94jiaxEhMG17i/BLbIR4jIdrfJJKi2klvh6zKaapPb6/4NjF7yMnS4nNN/bCLuMi5epRyav1iKIrcDrV3+heunI1i+ty84y+KCMgBV+oXuv4FL89Ws0OKBzEHAOb0JsOH2VkgEwbMlLOjim3IDrHJEU/DgGE9n3/+eQS8xAtZMQRijRs3jv6MYYEYhscuFYQgAHnnnXfgpZdeAjwPC3PDUF1QBGAI4jB8kV0iAGP1iWIXWA6FNK699lpYb731IgGQSy65pEo5UZSvN4Uz2gb5ggsugLvvvjv6GKX3UXiDHUSNioZ4fhgyf5gXxiT11XZhPw8//PCoDrVd+DebCEc6AGZiwNLkdPFcWX29jlodfWNTmVezCm0KBkyXoVcdBEqubNgMKQAAIABJREFUVlKHKg2DQmlHMiBT/XLGVMeX5mBSQzdL2x6FO5eMAx3KfOJLXRb2k93YtDmLSd/H6lM+qX1c65t/g8IMXHTAnwQAu3Jabc+zj4/cP8r9SQCYuz5x5qMF/CqcJsDlvo89Q4V31N/lnUzf881Ajn1hm8/hUlso5xDwT9Xcg+wAmBgyExgwm+sZ/p65BRIAsGxzdsQNkPgNT8uAoU2OOOKIKN+LXRhyeNlll0nmQvAjqv9tvPHG0KJFC5g7dy5Mnz5dKouS9AjYXBLsIvPGpO6xkubNm0v1YR4ZCoAwdUL2IBS3mDEjVkZNAsA+/fTTCDyhQAZemPOG/UAlSCaLz54hnmmmtqtVq1YR2FTbFUEZ4SBm0QbpANh14JahzyqnS1zHcbbmrtKp5zTyaRLVXw9ujEwlOo7sq57/P5cdZdqOO/+ap5WnheKZRTDsO9PMDrpMuuqQcwbFBIDEdzGdA23K7Up+LpS6Y08HsO7++Rif7BmzwswP37ib7eeeT3ruX+45erm+j75+Vqf6RYCgvndu8R7T+5SOYUzDaKlMK1ttTeufjQnj/XO/HypX5FqfdAbNzDSpIdg2107nwPRR4n/h67qpHXbGSv4+0MuJsySGR/K3W/ybi1PT+8fnjwy4zIBP57dMfxHb4WLQ5NbIDEKfSAUxhCDaZmT4e4YWMAKw/yoPUN8P8Q1k7514C7W8zFikZcDwyah6yA5P3mmnnaKDkRH4qNfxxx8PTz31lNOAYq6XC4CJAiAIAPFwZLxQoRDZLcrFAE0SAIb14sHTKLTBct9Mz0JWENktltuWpl1YL4JHFPpARnDSpEmUblWViUU4kAHDc8DYlW5+mA9qTpoDJraCqtJpYtYqV39fCCI1xI41i14+DQNGVxWkhq4VTlUwTc6YnfGhhm5SgaoMuIoBoMyhf6ZxlF0nBnBN88kegpjb/LADGJq9+UucBWMmr2jpAH/y95eNAm3DxFW/n9FyAykR0Lrs73qOOYTVFsLnGz8XwOWW4IyRvPHjH8/0IYdiy+Xn2wGP3h4XoFNLJw0x9DFUaT9X+2eCWxy4yfNBdRhFR0AFmOoXtNpeNXRGPNdG9U1kYKXvyIohNdyRCAAskY8XCudigUwYMHmeu0LBXDk7uQAwNMEJJ5wQhQ76VASRKbvnnnuig5dRNRFFLdq0aRP923fffaXDmhkwMoEPVARECXi8UO4dZd/FC3PM3njjjUixcOHChdFHKD2/7bbbRs8XJe2xLErK40VlmTCs8pZbbokOc8Z+4AHN22yzTcTc4T8Mf0SWT7187RLl8fFeFr5oyh3zTT2zCqJvXTQDfHljzBTS6q9XjoDwl5f7J7eLyICJDkNahig7h57qOPsdKlNuhonhSJMTJJo9nUPsz6mhhMbpTJVNBEPd+c+NAfMxLG4H1uSA+u2hzlOVeVJDxLKwnwqQs7C33u64Z7b5SgtBze94uhkgd/td/fXZ0zfPbEAl6Xrkfw63r49BMo8jn716Lha3n40JU98nV0if+nzxvdHrNzNLqv3EHT5b/abn2BgnsT9iTL0aspf0dxfDZQdSrDXJGC851yuuQ3U01a9nW4ii/ndXfQGA+dy68HlmFkjJgMkZlDaHWdwQMb0/2TFgmdlDqQgZJsylwlwrBGHqtXjx4ohRO/vss3NuAuahYS6XKl2fc8VFrCAZA0YH8qb1M5OcLkmDkc1rJwOmhiDSmYi4Wj/A8O9wmxwiejvMDkrcLpPjLjuEyRzxwjEW2TJmZgeRjV96R7dw9vDl2GTBqPoAFWU+iY5mVoA+/fi4NiL4+1v4+u3zUbaf6oqnZ0R984etCjqjJ7vtvg0ZHYDJ31+U9VIGji4AZn7/ZACmP98G5NzMmpprpq/rfkAlvhFizpjOOKnvsztAUIVPbKec2Yd94fIdTLF+1QG0eRzqjqe8LWIWF8mF8eIMlxqaaQZgcfsCACuix7i2PTpHAOZitJIyFrkyYGvb0FWH/nIApsrQq+uqidFiPYzX94LkdBkBGFutDSGLG8CNUetooVP0EMDcdtyT7lD7y6frn7rzLU5ZBvCyYCD0erkbmnuIl8mBy589VEbD57CmsZ9/vLO3nw9YmRk213uQNKevJpZ3ATHTBo/KBNJDnkWARQ0RVAG0ORTSD7Coz7MxUGbGiQKs9PecAhBVICXC4OQhhXJIkY8hU90Cea9cBXD238X3lQawZIbLFTpoAkY+xkvth8khUHvjYwBkW7GcsT4VQ0MOWHXwLmtCGx0ALAuHN0nIVwBgNWFCyX0QGbD8zCf+PHPOrRiB4WK0xFByG6PLvzeqvp10EQ7ZYaY66rKjmQ8HOQuGQ3TfmCOQhgGjAFHR4cvCHqXMCLocU/+Ov9+BLRX7+frpY5JM888P7DiAVh1hOiOXBVPpYrJpjJbPPj4GMi0A8s0f3q5kOWSu/rgYN/0+F1NJAVr6/fZQSNOGjLxhwQFYEobNxKuZARLdUbAzViqD5fud8kwbg8d2UHNhvHQAlktIIrer2K/AgFFGOZTJ0AJ5ZcDU0Fv3hkQAYBmOa4lURQ1BlCMgZKDEIFQWAE5ed2Wg5TunztgOGYD5cx0Kk0Pkc5jcjqg4d6hiFX4HyASATA5wFowPvX9JGQSXPZIyLNyBwPZSQz5VwJGGAfPP03xvCJhCW12MDbW8CyiZ6i+18knnY/4ZLXVDycYA+TY4fDmFKuNieh/SAsj0ohvyvDPXowf3ySuo+Lkc0oej5xLFMMEv3iIb4+RuTxLPQIWEMsDy53TZGSk15DFulQnA6QBJZgTNIYr++tXn8XriEMShrn2tJEYMZYMF7BYoOAPGm6IyFgGA1byJKgOweH0t6DldSXO6KkMd5ZGQN/Cw/VXeggmAxR+qoSI2B9vnuLhl2rPYmTd/06RhzCiMgp8hFIGJeUfdDjDThVSZ6qOPCx9vH0NBYXBogIoqppKF/VzMTXb2loEl/80WQpqP8cmFQcq1PWwW5R4ym3S8kp3zpQMp2vyn5ZBRmCjz8+z2S3LOlwwZzABIhgmqq29a912MmIlpM+eg0RkyWwikDVCxt80NuNxZZPJ2khlO2UQymJ3FHXof48UdCd56uwiHPpIBgNU8d7Ma9sjJgInvcb5ycPh7FgBYNZw/nia7GbBkDKmJAcuF0bKHLMrznjNf4vdE5fcNywGjOowux9nPoJgc+GSARncwcnf4TABOZyzMohhuICHWnAzAygxOdWB87ICXMTf++UHJuXM50GzjwB1SpjN3WZfXx93/fiUFcKVcPkt7mvvpYqxd8y0d4+bqD5VRcwFUEzRRAbH/fvn9Eu0mtt8emsgZVnGn0Q3IdHuKMfM2hswEDN3wSGfy1H7YfqfWqzqIMrOnWjP+vdCMlww0beeEBQas5jmiJdsjLwOmMrzi+mAP4Yrfdy5awN83bgmVCQkArGRnSeqGJc8BM80PHfjI84nCrIldsDNaSetVDmL27aD7Q+5qfs6Y6gi5GR+aPfjgFo6RyUJlUWXM6AxibgyYfZ7mj1F1OcBrO+DKdv66GK3scrTU+U8HtG7GTXbVae+zzjy7mDT528wM1FyAX1Xrs9enA0NzTpYLUPlFO2RYoX5Xq0xS+t/9/JnM3Ok7pvaQRHknVe2DGailV01Ud1jZ137c/gDAUvt74cakFig4A6Y7wuwvAYAlHbzSL28KQeSMUnEZMFc7TMwaX7X5xkIZV0HUmQW+I2pysNKEmmUXwuZmiHJ3iP05O37Gx8S0+HPosmAE/UySy0HTHTIzsHLPD3U+pWEQdcfUBNwYNKK2Wy6fD3vbHGqVEYh/zz8jV0rtMQMdCqPlfp9o65eZAaOrFNo3DlwhijYGjZoTlo7BogA1cw6XGtKsAgh1fTUBDHl9lGGpup64gI8Y4aDmsFF/99UvfCFKMf8qrDIDH24N2Q52AKeHGjII5QJy1PpiFcSQA1b67mUNaGEmDJidgWBMmO7QqrlAAIvLH4aW7aZAk8228BhWZt5yHQUfD56+/mzbmb4dvjvz184FC+fChB/+AFhyhkVGPgtG1TT/ZOZWtkBeGDDVgUiTE6IDH1Monx+Y2AFE/hiONDljqgOVHcBMxhBRmCcGO7IK2UwzP0oXUFHtnRQo+BkbOcSrMKIaZsdfDUHDGUNrP21cTfWLWzvx86ghfer76gJApg0kWyiejVHyrQ9mYOm2nyviQHxf04twyPZ116OGMOrjpTNi5vq5S6LPZzVwzyXiYQNOYkiJCaBRABdFZp4/R37vbQ6H2xVLz3gxK8sAUN5R5Q5pAGA+hzF8npkFvAwYPQSRMwq+kDG2XcE2TuL3fRUshNXwuyBxIL83cshiMgdbzZQ1OeTyyoYl1A0b2/urrzOmDRlx/aBv2NgBit/e5nVHrJG3Q7SIDlDM9lPtYWO0AGrB5po9SzKniyjCURViS88BczkY6o6p7Er5HDnmauDA+hkiuR0mByc5o6ADR/6UbAFLFjl0JubJzQjmyoC4HVh5MfIDiizK00I73UAjeU5aUqChzys/s6rO72TMTm71+3MNk85f+7xMD5j0+WNjmEwMo2jfJPODDrBUiCGub2YGzsY4qfNHB0D6e2ADsHK/5WA69f1WAYybsXI7c+pXr+l38fny13v6gEPZ6mrvZQfG5Gi4Xa7YvWIAWt1BVQEihfFSe8rr13O99PrF/vQNDJh7SoZPs7OAEYC9HdUvbhDID1Q3MKiMApvlKmPN6jMDntxU89Tznfh7agIAPESbWYD33C7aIK4/lPKUfiYDXq7xKaz98sVopTuni6+rfEZnaQ8hBywLBkx1UCnMTLJQPlpOhepQmACiy6GSd/7NDpRvR1wGItwR1R1qXj/+lMYedOBavexHAzyy/eRxNQESU/niMmBuAJFbTpQ/xJKiIpiUeXbN43Tvk+99db1XLvvS7uNP1zdkZFhEZdBcANTENNkZvyQqif4cLp2Rkr+c3QBK9ezMz3MBPB2+yrySfOAxB6Aq8PTVY/qctysbxssPxMwhViZAKG8rigBQdQgCA5Ydvgg1eSyQCQPmZ0IoIYg+wCczxn6AqJcX1wcZYrreR3w/uSOfFMCp5f3t5qsHB6oykJABH5VJqg72owFJM+DljKDOxOnzTx4H+VvRtsFgYPjSMmDUnfYsHNtkDrY5NM7NEInDlo7BKV17qI6r3yEvTQbRD6xMzKAdOOQvJ423gwYgS7W8myHMLzMnAx4/M2fe4PDfRwv5dDHIOuOkAgY7gFFDPM0hgu77Kc+XW+QCVMweZvub2sdLqoyQDhlMzhyFIbO1XwWqarkkv/tdbbl/bgCn5tbpjoGJYZPba1M5NP1ddBD6VgwLOWD+4QwlsrBAXhkwCtNjZ6jYG5olYyG+Z9kxWmZAYGq3ecNGZxBlPt0GCMTQR3EyyICx9O1HmSdpGEFKvbkxpA4GTHXcGQzK57lGJsbMDKiowC7pzn12DBG93RxgpmcQk4Yglr79fPMvHyqO5pA0+/iE8jiPdIee/yWL94nC0NEYZhcgpjJh6gYGJeRPtYct9FHMCTPPfzl00JbTZQtptDNrOmNpAnYuACa21wX4VK9PBiI2xkxnpERGkD+Pfr/aXpM36gJwPkZKZerUnWs95FCFdMzx4e6ZHspocsgCAMsCWYQ6SBYgAjAaQyAyxn6mpxgMlYmJMzEnse1MDjy3qgjgeHkdCJmYJ7l8XMIN2Gj18vWEUj45I5jcfpR25A/A5tselSqI/IuZllOVrYNlcuCyyPEx16s6WmkYMx0o8a/zrHLGZAdMZ9jyweD4QzVN7UjOmLkYBZO6pjiS6RjKfI/P2l2/n2mibxC45r0L8JoBCw0Auta/3AGWmQkyhyrmltNly9UyAzJVdCO2oDvEUGV2dPuqMMIU0ig6DCqAJ7l9mRQy53Dx/ttzr/yhhboDZmK8RMfBBNhsgEu+T9zbxU/iHLBhpq+/TOwWKgkWqLKAAYBtUfZ25SqS3EHXc6iyDdlzMUPZMVoU5iQNI+MDGiqjJbeDlrNWCvYulP3swFVfv3G8bCIhImPI1wbKfMqQAVMdIHGHkppTZWLA6PXG5vSH2Mn7wIVy6NPYw8ewuIGwyR6u3By6/cSd+mztt+d+3yrfbr761S9DX3mbw+cG4rJjKtrd5qAnZUBN/fCNv4nREN8XO9A1leLjnwvgVf0+U86UOn+S9MPdPxMgsHmi0yY3h+mTN1eO01U3APTnNW85DfAfjnxSgOd33UyMop1R8gMg87yyz2ffuV32HDHXKPr7Xfol1P7JX8g0xkt2ME1ASnSA4lH6eMzughqpmnsghsDE9QUAVvpzqca0MCcGLGOAUGs2LK89BspgHaN5dQda5mPMjJWJqTa9t6aQZLUZzFG3jb75c1O75RpUwOJ7bvwcO79vayflOfr6ZXpO3EJ/fWtgJdQtbwvL/sCjBeR22RlE/7zS7aeuqxQGlgLIPIA2zgFz7QBTGCI/c8LdGDdDlEXOTvwsU7vpAI++Y28CfNnZwxVaZXKYqaGFLiCWm/1Eh1UG3i5AeNDhn8I/h4+ALVrOrjHfTaEjpW+BUQ/1hCvPuIEgfhOvkjc+eCX0PP250u9YaGGNscC0yZvDv/r/Hca8fIDwvaZ3jzlqKMLRLzBgNWb8S7ojeWfAeO99jMKS8ofg5PMbwW677VbSJguNo1tgwoQJcPuwNwCWnC6parqYTB4S6mYE85MjSJ+v0QYuA2Bux51Xmr+cqiwYIgZXGAATBzreWaaFWNpyNBjDVgh7MBjEAGs+cp4ogDQdoEoKBB9+8Z9w0BGf0N/MUDJYICMLHLfHU/DVh50URkt93wA67v4lPDXuuIyeGqoJFqBbYMxLB0KfI++v+v4y3xlvcQUGjG7XUDJHCzgZMIqanJshSJIztLT8CRgx8nDo3bt3jp0Kt5eKBcaOHQtHdb8WVi7sVYAct9wZLf98lUNPyzaAGyp5PQZQ1Bwp2QFXmSUqoJEZpUIwRFnkSFEAij/kMXmOlA4c+SgUKseMzwMGBX1MqVs1z5TbxZnX6WuOKpV3PrRjLbPA8EH94PaKfpW9NoWwxgtz34rh0H/g8LXMOqG7pWKBdmW/Sk2xhVT1qRgWGLBSGbSa3g4vA2bPdbIzWmpoWvy7TxUwALCaN9k4ADvWcK6cP9Qw95xCblMfA2sPkTTlQlZ61fXgxjWqypjJkc43gNIBRhaMDzeeK7SRCizsOVLZA8rkgCsLBtGVm0MF6Ayu6cydK8csALCat3hWlx6JAMy8TgQAVl3Gsia3UwVgag4Fc0cCAKvJs6DE+paYARPbb8/pib0ZNRfJnQMUAFiJzY0MmmNnwCg5WjwEUaRJ+LzKHsDpDJgZwMV/jUIQRQZMDb3LLqTPnVMljlRSEQU7MJBzpOwAxZWbZAql44yQ3m4+0ByAJGfAxHTvUs0x05nSXOytArCbB52gvL4+UQvZyvq7b84J9K0R+nhyaOy7V/7cJK4g88niqItvnvk5an/UUup8V5NuaffT2mHuhylH0T8u5n7ouZBJ+8PHbbd9P4Zd9/u46kE6AybmxPJ5rjFgYwDgnWSzIJQOFiBbYKBckgMwlREQHY0yCACMbOFQMFcLGBmwtxTRmDSMlg7UeC3op+oO+NLyJ0MIYq7jWWL3ywyYW1Uzm5yuNIwtMxrbIKAwtpUowh+C6HN83aFl+csZYzAoyxwpCqBSHfBkwM4lr+8W1fCFhqr2UEMIzcDBruJGH3cOSHXg6Aaw9hDEY7teD2PHtK9UtcQn+AAMD83k7UkznrKdcgfUNsCWjFF0ibHY+5tERTEpg5rdfEt/zpdfTdE0vx8dfVp2AKxriX1jhebUDAtUAIAGwCZL4lK2c8ICAKsZU6Ba9CJvAEyUWaA4tGUQGLBqMWMSNdIWgsgY0txDDM05iHEjTRsHvPm+c9woIbYaA+Ziqvw5Pv5QvHQ5Y+o5Q7pjzd3cfOVI6UDTbw/f+UjFyjFTgRK3J01WO/vyKgN2TNd/wbgxOxBlvs12NDMwdjEWf+gtHdBQz7FzAStX+/M93931+xha17wXAalb7MZ+TpVv/rnaB/Do6NONAMz3vH4Vt8s5YMiABQCW6As1FCZawADA2pZN1nb++TrD3YU+FbeGHDCimUOxHC1gAWByrdRQQzpTZnKQl5Q/CfcEEY4cB7S0bk/CgKXP0dJDFfn84kBMzkG0M2V2FUZmW86UpRbhoKrcmR1Re2hjdgAgHwwOpd0URtCnsiiGQJmAH6UduTJgoqPsc3hNgDgZo6ICMDMDlp5hY68YlZGr+eVzHd/4flfOFCuRLMdSBmh8pttCKs3MqAwg5ffNzoC55heerxQAWGl9Pdfg1ngZsDhHRv5+jUOzAgCrwfOi1LpmZcCyyNGRHdYQglhqg5//9tgAWL4ZsDQ5iKoIBwdidjVQAYCpDpUbSNAcVN0xzz2ky53Lkx2Akx1UUy5QLjlP2dlPdaRNOWM+Js4N+Pw5bH7mU3aI9fKFZ8B8OWxJx7+w5X32FCGz/BbS3mt3zqacrcaBlspE+uedK0TZzgC65qsZWIrvm5kB61sZcGACdPHzAgOW/y/c8IRKCzgZMPULXXRUUa0TVRBvlU2pTutg6GCBLCzgZMByY7SS5vQEBiyLAbXXMXHiRGjdunV+H6LU7mfA+A3pGTDKcQnyhoIYIGsHXpxZi1upvw8eEY4sVPGyyJGyO/j5yzFLxuCUGqBKxlDSQ/jyZW+dAfsXjK0MQXR5EvkC3LkBnNwBqRtAUUJX1Q0VF+D0Ma7UkEIzAOMAzc0wpQ25dOeQiYAs7ocNgIlAUrZ/AGAF/dYNDwNICMDEHeE4BywAsDCNCmABJwPmFk3Qj1HIrXwQ4cjfeJeVxTs4l112GQwZMiR/DyICMM5Q6bmCMvOULFTQBax8xyDwJ8Uhhj7GFstoDJgqdkB1cKk5L1RgQBcdyILxKazDbAIUWdgveU6a2JK0ohDZMCrT1/SQzCLngPmZFDpjk8V8qU7tEQGID2jTQjwZUPLlTEULTHR+i+/9SsLA6oBKbY/veY9FIhz80O/hg/pG54Cp96n9ixmw2/k8DTlgBfsiXuseZARgk5SDmOUZyxyAvlEOWABga92cKUaHvQwYb1R6hsKXoxM/IzBg+ZkAr776Khx22GFR5fvttx+MHj266kEXXnghDB8+HPr37w+33XZb5g3QGTCKSiFFLdEfIivOXBVQxZ/JjFaqDQW3DL2PAaPL1lOBFw2IcNPQHLx8lM9PjtkaWAxlUBvKYD1pMtuZJ3o7OMNAYzziBvgBixyQJse6UMcnMGDpc/bSioeY5gOHNzpwcj3HzwDLQND9HDXHkcacudvHZrOJARMBmDjf5ef2iw5iDgAs82/ZUKFuAQ8Ak2ep7AgEABYmVMEsEBiwgpm6WA+699574dxzz9UA2JgxY6BrV65ChcAMAVqWly8HjPunDBCJsIkfV8ABk9g6G1NFCZ31A7gCM2BqiJP5IGUqEDM7dKpjJhrTrm7nz2HyMRr5AHCyQ7oGFkKt9SZC63azYOGiP2H2BHbytw3Q0Jin3OytAnCTvWny+D5Gc+1lwOR5YMo15EBYtT9dzMUFkCiMlj8H0gWwcgthpLTPBejk9x/gsUgF0cSAie3UAXFgwLL8ag11OS1gBWDqDrAcNIN1BgAW5lbBLBAYsIKZulgPGjRoEFRU4IKkM2AIwBCIqcxYVm01M2AUgMT841isSL7sIYJuoEZh1uTnemXyOQPG3DxKyBCWLVaOVD4YHzuwy1fOE5sQCLzWrfcztO/8J/S/uCccfMj+cPPgB2DIwOlQG7YVzr8qlr3NjnXSkD8fEFQB2LFdeQ4Y5ZwoX/18hJPlJFKAiwngJ22P3Z4++7sAMC2kkAM8mcuM33LqemBfPyjjZwbo6c750kMQ5X75AJi8WPMNkADAsvpaDfV4LeAEYObQQ7YSBADmtW4okJUFEgAwnptDCylMWj7kgGU1qHI9IgDr3bs3PPnkk1IBBsDy8fR0IYjq/KIAtiwYreQhiZU5YLqjJjuEvhwObvosHDaTQ0gLTfQxAuIUseU8mQFeUsDhLg+wGubB+htPgvY7r4ABlx4NBxzYFWrXrh01cPLkydDrqH/BpK+7CAcRmx3x7Owt168zHmZG09XPJDlpM4w5YPFBzOYcn+QMa5L2iPNNnI/5bo8LiPGQQX0e89HLHTDlxhiL86g453z55osJgA2v+H/2rgPKimLb7kGQKEnJURQRBBQxICqCOScUFTAimBBzfu8zmPUp5oBixIhZVFCfD8wgQYKIBBVFcs6Z+et0T01VdcW+t+8wQNdaLGbura5wqrrn7N7n7LoqGLj6nOEANwVgufgTm7aptYAWgP0hhISLV4U7nuXYXJX/eJoDlm6r4rGAFoB9EelbZRzkCm6Gwqf+qlJvb7PngH3++ef4/fffceWVVxbPusXoRQRglPP12GOR/NIYbcWtygFYZ4HHynS/yM9JMWcrHFd8ACWGQOpzwBw5a5kzYMwtNTl8/kyVDnC5QtYyZTT8gFwuAGXY5hYsxi67zkSrAwpw/c2dA+q2VKlSyr7s++/H8djdCwtZMN147IAoNwxlFKjLwNyWC+ZaTzMD5hfimFyOnD/QzWa+IufqAnjm+8P/YOgkAZo6b/6JDcDYrlP3a5ycOBvQkwEh9aNnwLgMvYmxSwFY3D+faf2MLWAAYHJIC2tdZsRSBixjq6cXxrWAEYC51OmiIWJqKK2sZifWF/c9d5xzzYDddNNNGDJkCKZOnVpkpd122w3NmjXDgAEDsM8++yjWI2D1zTff4KOPPgq+O+2009ChQwccd9xxRXWXLVuGNm3aBC/eH3roIdxwww0g0EN9zZ07F4ceeigGDx6Mp556Cq+++ipIDr5OnTo49thj0b9/f+2Kbdy4ES+99BL++9//4p133gnk4w888ECceuqpOPfcc7XX/O9//0Pfvn0xZ84czJ49G+vYd+7cAAAgAElEQVTXr0f79u2DflgIIv1PdVjp3r07vvjiC3z33XfYay+K2Eq2+DFgbuAkj8ocgsjVFcUrTPWzU+2k/e3JgCWfI+WbU2JzrOMyGu5QsdzlmG3BIlSt+Rf2PbB0ALzoJrQVehtyzukP4K9fDo9Uy0zkIq4D7rs+NmClY2xM61nyGTAGg3TiFG6GOFf2jAI5PSPqYriTydGy318qkDYzenZA5wdIzf3ZGTDxOjknrHf+U6kIR7J/X9PWTBYwMmD8AvWNa/g0CAFYRJFM/rOR2j21QDIWsDJgUceYh4bpHGJxZ3NYZc7hidbPFQO2ZMkSnHjiiRg1apTRZgSOouxV165d8eabb2qvOeyww0Dqgrvssgs+/PBDnHHGGUE9eiFfr149vP7669J1Z599dgCkooUk4UkaXiwEoC6++OIAGOnKRRddFIAzsTz66KO47rrrnHtCBGC23DBnQ54VsmPAfEIPQ2AfFjeQc+Z0GeTnefuR53fIgEUdHn9mI7kQuCQYM39VRjNw8B8HdyDNDuMWLED1On9j/4PL4dobOwdvM3zLHbf2x9MPrEBp7FF0SXL2Zk0mBeiyY+T0Ihz6EMRw5P7rVDLqx2F03ICOr148QGhjgHX7OWpnGUjGUUmNM/94jJa4vracTTY/MwCzMYpACsB8n1xpvawt4AHAVIchBWBZ2z1tIJ4FMgxBVFU8xW4zYyhyBcAIDBHTw0qNGjXQoEEDVK5cORCgoPLKK6/gggsu4H5a4blZNmMy1cAokGFt+i4EsVV169YNqv/999845ZRTMHHiROvlomLht99+KxEC1atXR9OmTbF48eKAbROLCYDpcsN8x2+rFwVg8RgqO+DPSDZeCPUOgZsf0xvOUQ2dzKuIewvMb6J1QCwXOVLZOZzyAvoCCnkefqGJrhwzDsQ2Yx5q1PsHBxxSCdfc0Bnt2rWLvR+nTZuG887sj78nt1fEOJLNSXMxJLlfHxMD5sfwiKb1XX8OYeSrk8ihio7HxugkfT/ZmCZ1nf1z2rKxl1+IYu4ZNHYQ88U4OKKC+EQ+i73X7Z/wuhSAxX6EpRdkagENANs773chR1FOGhf/fqUMWKZGT6+LbQELAEvCwXUzDjw0MTwH7BQQGEiyMKU/apPOuqIzr1gh8EShgxSW17hx4+Dja6+9VsqTuu+++0AM1h577AF2oHHgjgeeN4JwQxbiFwU74udVq1bFnXfeGYQFEoO2bt26oPqwYcOKQhovv/zyIBySCoUdUtgkSch///33ePDBB/Hxxx8H34lA6qyzzsJ7770XfB49z+vll18O2DRWaC633nqrMu5c5YYxALZxeeeEGCqXSiFfgeTOrbMwcXoGzJVbwgdZfIxMdgyLnjHJhOmzy79vwRzUajgbBx1aDb2vPQMHHXRQVs+Cm2/4D57vvwal0SRop/jsHYexyB6guRmw4h2PuMPFBdwa9o+XcxX3eAI15C6cb1yGkVnJDYDtqohiO3ZGio/T/jyS+yMZ+osVGXoGwPQMWgrAsnqIpRfHt4CWAftdeuMqPxfCUC3avykAi2/u9IoMLRArBJHnzDAmIw7Acokm5AqAPfvss7jiiiuKDHTzzTcHYX/EhEULARkCNKy88MILuOSSS4JfxXOzypcvjzVr1gSf00HGBGDEwgCSCNh+/vln7LfffkG15s2b47fffgt+HjhwIHr06IGvvvoKRx99dFEzlEPWokWLAJAR+BIL5aRRPtisWbPQsGHD4CsCkL/88gsqVqwo1RUBKIVUshyy22+/HQTIqERzwzLcTcplyTJgSYQYugAcZ8R0AE6eYJADdm8hL6ZzuHwAiptJiq+qJg7T7dDJkwrr++bcJJVjtgWzUXf3OWh3eE1c1ed0tG3bNpE9OGXKFHTr/DhmTSEWTLWLOs+kGRU/hz5bRm5uQRgDzUrnTvfgxxEtvQ6Cjr+/XIyfK+cxSUaLzTiapKHbx3FC/tR1k3Mm5X597xc9I+mbQ5aUKmIm/XGgOWh4lAG7EkwFUQaecj+hCMdTfJNS9Ak/hzKR+z1tJLVA6NEA4LnuwUchA2ZivvjnoQpimgOW7qRisICTAYvuV4cqXNwcGqF+rgAYMU1HHXUUCAywQmzW9ddfjwsvvFACLHfccQfuvffeoNrxxx+PoUOHFl0jArDWrVtjwoQJwXdUh3LMWBHBjI4xo3pUn7XN6r/xxhvo1q1b0Myll16KlStXBvllJKbBCoUq3nXXXUWg8MsvvwxENqh07twZ7777rrJpRABG9RnII2aMGLLgcRUR50hq5yXPgOViP4b+IAdc6osG2R5CiK0MwMRqzAH0c8BtoUwlI8eMzY05uuGfMt24w5p+DMAWzEL9Pefh0CPq4orepxe9oUhqA1I71/W5Dy8/sQmlQRS3edy2HJ546+MfaumTcyPvKn3OkluEw0/EIanxiIBE3b/+9sl0vWziJnx/Ru/XbPZz5gyjP6MVfTGS6Tlf2QEwlQFLAViSz6u0rQQskAKwBIyYNpFzCzgZMD4CF4NlE0EIW7Hn3OQKgFHPxDa9+OKLAeBYuHBh0aSINSJ2iUIMqZx88sn49NNPg5+ZoiGrbAJg4ufBLAtDE+nnKlWqYMWKFUETa9euRbly5YKfxTBHCjEklosJaZAy46JFi6SlJ+BF9Xr27FmUL0YVHn744SIRDwpXjDJlVEcEYHQGGAvxJCVHJvSRawC2aTnJ0MdXHYyfoxXN6YruX/MLBPYN36U0XiYio+aKBfMRc8Diqgq667tD03S5V8kzGu5xMDP7hphtxl9ouNd8HHFkI1x25Wlo1apVzp51RAuff9bTmDW1nXAumBuIudfHzfTIwM1tx7hMCqtvZsD4ytBPuvbDGj4MUrbjzyaHKu56uedty9207+dsGEBxXEkxWtF1sY1PDZkU/yzTfpWLytBHGbDH+12JJ/NJhl4EhLL96berAxXElAHL2YMubZhbQAvAZhTlgMl3IfstvBN6pwxYupOKywJaAPZ50LvsiJrV5lhNHYMQTsOSQ1Po4NJzP5cAjJmT1KlJ+v3pp5+WLExsFDFeYj4VgSICPaxMnjwZLVtSVA8ghiDaABjVp+uoUDTU3nvvHfxM/V91VXh2JYluUG7X/fffj9tuu00alwl4sUoffPABzjzzzODXgw8+GCNHjlR2jgjAqF8WjnneeecVHcqcawDGc8D48IolR6tof8UDXrIRZfENaZ+7GTCVeQgbdzNJOkZGL3Yhus+ZhRzyP0hJiSjoGbDNmInd916ATsfsgZ6XnxbE2BZH6X3FXXj92VIojTBeNwoUAYonrii4n0mujxmoxVXVM9U3AbCk2heBZG4ZLb4T5X1hDo3l95MfwNPXZ59mv/91wN0cYmp7PtjmE4dxk+Xg2XPFNk7b88AcghjNqpHvs1CEIwVgxfG82+H7cAAwORSRvcBgOWBpCOIOv3+KywCxGTC3I8uGLjrY4WeyIxv9vTgAGBsbheKRbDsDR3R2FzFevXv3Ds7rEoERu4YYrAoVKhStDGO6bACMQB2dJUZFFNug872OOeaY4HMWziiqNRLwIjBG44kWYvNI/p7k7glQklgHKwTACIixQkwasXtMmfHuu+8GhVlSofYJ9FHJNQDLlAFz5xjKLwpkW5mAE9+huvo68RmViSvslzNgeofIN3TNFmrFXEOV2fJhNNQ32PaQp0zqczOaGLBN+AN7tFiIY07YGz16nhocvlecheKFzz/7SfwzfQ9swUpUrLweVXfdiEqV12NL3gJsWF0bc6a3d4ZUJrGeSYQ6RveLHoDRwYaZAclMQ//8VQGjjJZfiKQttHDrM1r6EEH9erPdbwaW5vnYcujEdn2ZMBuDJrdH6zto+CWSCmLIgF1Z+J5V/+KFekgZsOJ84u3gfRkBWNSBFUNbQpv1zn8izQHbwbdPsU3fmwFzAy81dMvl6IovHoBQhj5ZFUQ6A4zA1erVqwMgQocZ16xZMziM+ZZbbgEBMSp0BhgBr6iiIQMmpEL4zDPPSOd7MUELGwCjXC4S8qDCxDbo57/++qtIdZGxaVERDsrtOuGEE4IDkkmpcfz48Zg0aVLAclHo5J9//hm0S2IcJNjBykknnRSEJZLoB7F44sHTJhn6XAOw7BgwnxwtNfQwm/2oB3KacdhFOOLmlPgAqqjjloscs+i44zFsotu3Cb+jactFOP7klrjoklOC8xG2VrnxxluxemUBDj3sADRsVAsU67vrrruidOnSOPnYWzFj3BFKiKIPgDED5LjrH7c+3y9+IYhx2y9J9ZmVk2CoXPs5fo6aHhjGEf1wMeXi/G3jswMwvxw/lckSAXkUgD3Rj3LARBl6/fUpANtaT74dsF9PACa/4U0B2A64U7bulGMCMJ4TIw47ZBp0Dm+c+rkAYFFwZDL24MGDi/LAxLBB2+KQUNuYMWMCYNSmTZuiqmIOmAjooiCHgCDLR/vnn38CRotk8q+55hrnniCxjtdeey2oRyCT/EifUpIAmDnnis1Ez5i6gZUPYEto/7oYsGhujW+OlJqro5eRz5xx0AE30Sg+IV9UX8+YbcYM7NV6MU45fX+cf+FJaNIklIHfmmXcuHHB24voies0pqM79sCErw9HHspIEdP6nBg+C9/15G5x9gBCtmG4TioAuxs/jAgPYtbVz/V4km0/m5yr6P60MW1+IYz6ED4+Y/ku8llvO6NlY0wze76I/ZlywqLPGz6/16wMmNoeu/Lq/KfTEMSt+QDckfrWArDpkYM/ZYNwGfrHcXXfJ2yPzR3Jkulcc2kBDQCrn/d5kfiAOwQsrqy3uf7qHDBgZLquXbuC2CpTieZ6Ub0DDjgAY8eOVS6hHC4mH09f0oHIJC1frVq1oC4xVp999lnRdSIAIwaOgB4rdBYYMWusnY4daTGA5557Lvin65++J4aLcrmY/Dx9Nn/+/OAMsHfeece6W4jlY/7noEGDig6fFg92TnK7qSqI1LoOIMVjWKNPTvF331zERM654wwYd1DCn8yiAeL38RgWcZrxAJJv6JwtZ0g3bhmAbAEBr2b7LsEZZx2MbuefiEaNGiW5n7Jui1RrSIKUzoEQy0Xn344hr9XFTghv5CiwzM16+jn8PuPJJgTRp31xX+jrs099AAe3fPEA2PiMlo0p8rNXnBytTEMXbQxl9Hkkrk8mDBq/3h6CKPYrM2EpAMv68ZU24GsBAwDTMV68yXC/hiIcKQDzNXVaLwsLWBkwVY5bv39LLgPGLENAiNJAJk6ciDlz5gQv5A899NBAZMN05BCdkzV79mzMmzcPDRo0wOmnnx6oJBLIIQBEIhZMpIPyvCgfi8IGxZwsAlEE5qhEGTBSJKTzwygqiwExcSXpTDJ6aU/jJnaMxsn+mVacxjZq1KgAvNE4iJkj4Pfqq69iwYIFQX/UFiskPkJMXFLHLkXHpQdgrFYx5GhFRDjiMLIi0xaOmH8S/iapIGbucMlGi5cT4gusksnpMYVubcImzEDzNkvR5dzDcG7XE1G/fv0snkq5u3T06NHBTXXZZZdJnfTr+wQevXMVyqBhyoBJlslE1MXG6JhzhKhb3QsAu6pnpiIWuTznK878ZcBivp/jPF+yk5kXH3MhgyoDqdeG99DkgF1RlANmuj4FYLl7rqUtRyxgZMDEetE/6OHft6vyn0gZsHRDFY8FnAyYmZlIhEEoPH+JJpsrBqx4DGnuhcIgScCD2LEdrXAAFio1ciCjD1kVv7fV1wEiPbOWnHqndr+LIYjhoDJxWPlUzYyA3nHVOWx8HHEZFnF7uhm2AmwMGK999l+K887vhC7nnIA6deqU+D1OZzXQ2xRKrmTlzTfewxXdxmFntIi4m+71lN1Td33ZQMnU14Ug8oOY7fsr7vgzra8LpYur0mgKeRXvG919mD2DGQcAFTejlUR/vqGZQArASvwjLh1gCsDSPbAtWMCTAbM5vDyXR3eAbVQcgf8edWhzkQO2LSzB9jzGuCGI2TFULoAX/xwyZwhuCMDc50HxJH0f0QwfQMbq+DnwW7AIrQ76DTvtVEbabyrgc2/HzZs3YfmKBahdtwK6nHMGTjvtFNSqVct9YQmpQXlgdDYYKeSwQhT0Nb3vQsXytYQD68JVW7NmGX6fcBBKY3djzpsIhO2Mjc/6x2FQwltmboH4hgPo3EnMActtDpUZ8OhFZWw5TXFzGvXiF1FVP/XFAr97fEIm7TlacQGfyhC5xpcJoxXdZzYAGS8nTAVgVxSJcMiAWpa/753/NPr0Fc5/GUGnVJaQh0I6jO3LAhoA1ixvmsCwywEtzPGg/ZsyYNvXVijRs9EyYMMi59XJTK2NaZA1Pc0hZny/c4Zte2XASvT653hwMgOmy/0yM1RJM6zaEEKDeAx/4cANpD23rPgYMBfg0ot0MAd1Cxbjgst2wlPP9vVeclKTWbx4cXAqOP0/a9asQMSCYnIpFpfOWCAlwW2x3HfffejSpQv22GOPYPiU2Pn1118roYn03QP3Po8H7lgQADC/3CA7gM6UQdI5+mw82TFgZrW+uAxV3PoqM+WnBlhyGa1o7qdJlEIN7aP19cuJ8xPtyPScL/mFkvjcCft1M2Ay8GL7NlRBTAHYtvi83ObGrGXApnmKcKQhiNvcem+rA3YyYG5xBDZ1nYMqm0UHyLgoR8qAbaubyDzuuCGI2TFgmhytwhBX8QUX7VMOsMyMrAgAjfUr4p4C9kbf9mY/HgPmYkBEg/szYBdcVloBYBs2bJBAlgi46Ofq1asHp46TXCclEZICDJ3szVRnttUtS4wXnc9wySWXBFOg+ZHyDTskT5yXCMBEaBU6zHEAQ+7qmxkwPXDXM0dxZNP9mDx/Rou56SojFZ8xcjFgrvtLhsgi8JXX218EQ7dP/J4XZpXCaG6WGaBnwqCZQxJDFcQxRbfC4/0YA2Y68Dlcj5QB21afltvguI0MWDT3QVSFYzlgT6Y5YNvgkm+TQzYyYG7gxf8u0nNX3tc64CXXl9UQaeenDNg2uYOsg976DJgrh9E/F02nrpjnG4JoF8sQ3XqzA2p2sOwOZwE2YAtm4cTOG9Dzss4S4KID8th5WHSWAfuZ/icG7Ntvvw1YryOOOAIdOnRA5cqVt5tdSqeSd+/ePThUj+ZKBwaSSmJengxqZQAmMxfxRSP8gEtcwJ4MADOJrDCoqc814vsybs6hrX42OVfmecRn6GQAqwNg+vm7AaXufnaL5YjjUYGijaHVAz65PZ/rUwC23TwCt9+JWAAYm7QaYpMCsO13Q5TQmTkAWOaMhJr7pXVgC9XkUgBWQvdHlsPSATBbzqAz5yrCaHGPkAZqZsDCaehCafkERQaX1xcNEDJn0osEmQFz54LJQMz1pp6FJLnb5aGGfwOlVqNGTaBytc2oUHEDqlTdGQ0b1kTLfetjjz0aSyCratWqyhLTmQbffPNNIKVJoIvAV8WKFbPcCiXvcjq9nE4zJ2lQKvfeey969uyJGjVqSINlAGwnNDYe1Gxz7HUOetL19QBsH8+QNleulmgOP8aVX5FJ/TgMlQsQi0DODyByRltkBGUgxn/T5ZCp/ZgBdRIhirb+TAxa5jlhYQhilAG7otAk0fXg/aQMWMl7Bm63I9ICsKnGHDDRQegdqCA+KZtGfoxtt2ZLJ1bMFjAAMJ3DmuucnFWlBuH2e9oGUu5p2T4sQLL/1139NApWXSBoGzDGlDOnOsCjzbkqBEDx6vvnMPoCryL/yxWCGPeNu59jLrq33AHcgvVo2no4HnjoxuBkbsZo+YInOp+BgNekSZOKgFe5cuW2j50ozEIEmHQYH+WzUaEDAQls0mF/YuEMWGNB5TKa68PXgQMuFbjEC1m0hbjJjq4NgOkAYPY5VPacQztASRrQJXXOV5wQzGwYukxCAs0HI8vWNItvJJUTZgNgtudXCsC2u0dpyZ2QE4CpoYf8IOYUgJXchd3ORmZlwFyqceyveCYhiGrI4sZS41G62lCU3Tn6Ul7OHYu/AnGvjzrsKhyVQy6jI4rbX2bXy6kRthBQl8UyHa/eTmJvGzasQPkyB2LpvJZWhirTHC03A+YOjWXj3QoMmNnhW9f0R2xZ/ycQUS10LWWZndehfoNaShid7bpNmzYF5yRs3LAhyPeif4iE4bn63Ra+30zzXLcO69evL5qnGG64atUqlC5dGlHQuWzpCixZvBl5KK1MM69STVSddAZKoazlHCQ/IMZDxOLXVwHYXfhhREtvBixZwBSHAYqKUZgZFDngLvpKWgeIk8rRiq5HHIaOW5YeRcmf8yW3z4MvbWIgUebdlPOmz+myM2Cm8QBX5z+TqiBuCw/K7WGMRgAWzUlQXbne+ZQDljJg28M2KPFzcDJgfAa5ZsDitm9TY1QhE30S/p3RhUJuj/Xj2jOz+pnkUKnAnds/ut907fszWjyENhoS6z9uHjLJx13kZehCEMMvdY6lvwjD2rofYvNPg4GaNUv8M2RHHuBOLY5EtRk9JAAm2yOTEDzegp8qHjQy9ByA5Xo8NmAUlwGOlwOlAqPMz8WLw2jFYdzcACzu+rhUCsXnj09Ol1nMI3sAJvbfOwVgO/Kjsnjn7gBg+je+4RBTAFa8S7VD9+YEYGouly2Hx81I+AOgzABB2n6iKn8lLecqxyGIsXMeK+AeiT/0dZjVUDQ5xGhtvY+wedz7KQAr4U/nnfY6AtWmX4Q8hKGaW0uUY25BZ8lSnTuJDJh/DmH88ZvV8lRgYQcuthA5u4pgFIi5AGwchk4EUH6ATw5N0DF10fFlEpIYz+421Uv3eEXGjw5ivlSTA3Z5EQOsW3fq/+rgHLBn+NfpOWAl/Om2DQ9PC8B+85KhTwHYNrzu29rQtQBsaGQWZuZIzzCElyeXw8OGI4fKpe0XVw6Vy/48VNXMOLmAsbjlVLELeUNGQybj1fdlQH1eAOTFY8D8c3pSALZtPElDAHbxdsWAqYyWPeTOdhC5mwGLD3DCK/Shi74vQHivOtVRN2DVM0u2HDI2ah+V03iiGirgsQM8+cHGAGLUnubxmkMQ1VBGcf1TBmzbeKZtF6M0ADCu8iUyC6KDk5cyYNvFBthGJuFkwFTHmO9WOwAQg205IFPl53k9ObTMxwEWGbe0vitnTwVK8VUHk94PZpl4Xeif/NRkQMy9b1RmVh+CuBUZMDkEKgVg28YDtOQzYCpTwgGMaOPQEZeZpjiiFH7y+n4hceq4bIBJBSC5yNGKI4Jhy7Gy5bj556zJ9jABRhXI+dnfnhOmMmCX44n8KwQGLJqeHI42zAFLGbBt48m2jY/SyIBFHRh+P7I3s72DA8PTHLBtfAdsG8P3ZsCyy5nhL8JCZkwXquiSqdcDOv9xpYwZVx/Mzv46RtQtdsFX3Q+4x69vB6BxcwB9AL3AgMXJIdHJz8uOWQrAto3nJwNgpVBOEOGIw6DEBS76+pmHIHJXXgVgXNJB/IkDOH9G1626KI/DBriSzTmzzT87RiscZxyRkUz7K0kATLSnvFIpANs2nmnbxShTALZdLON2P4ksAZiZMdCHnCUZsujPkHDOLmTi/EQgdrT2/QFq3JBUn/oqs6Zbp9gMVdE5c7r2s2cE88IcsDhv3P1EGVIAtm08emUGLH6Ok+2Abl1OlKn+PG0O2D5Fsvnu4w38AZDKOPFPMgsBdANWn3O0dExYMqqDxc1oZaJSaJaftzOEIkOqF92IXv+6kgPGGDDT9eHzMQVg28YzbbsYpQaA7ZU3RXohond4WAjiU7bH3HZhonQSJcACFgDmwwBkEwIYZSTWlvocpSp/hgrl1bNh41kqmiMU72oRrqkapbq2kukvs1GWhPGY579hwxqUQVusXtxBOgcsHLU7dDBuiGT29bk9fQBpggyY7ABvkwBs4kSgdevk9jFrafRooEULoAQeBp09A+YXImgLHSMz6Rkw8SBm17ldZhn3cBlyl3PlBnRxVAej81ABRvLzscvL57Y/0/xsgNo0Xj8GzhyCKF4v9p8CsOQfimmLVgtoGbApkeeY7LgwhzcU4UgBWLrDisECVgbM5SCrstzcsY6fY7Oq1Ot4/IUTceaZZxbDxNMuisMCo0aNwnln3YVNK87WMo8ljtEqVH30BoiZMWBuxmxtvY+3HRXEDz8E7r4bGDsWyM8H+vZNZm/16wc89xwwZw7w2mtAt27JtJtgK8kxYH6qdiYgpjJgdwbngOnV73QhsDaH3VXfvZ95CGM0B0plbjhgERfKDBBZqJ/MGMrziaeiaJuPCixEgJUZ45ZJf/4AK67MvJzBFX0HmYfXh/eMqCBejsfzLy+E6WYmLmXAEnzwpE3ZLWBkwKKOqbhfw9yIMAcsBWDpFisGCzgZMFfIHpdFyJYxW11qMJ5741Scc845xTDxtIvisMAPP/yAU0+8A5uWn7mVGDA+Sx9GS7SJT/2iEERbKJkaoug+DyynDNj77wNvvQWcfXb4L1ouvhgg1om+c4Gp8eOBTp2AZcvCVgYMAHr1yn5vvfwyQONgZcwYoG3b7NtNuAUfACY66FEgkvm5VTKjpTJgIQDLLCTQvT+5+5+timD2AExvX/apOj55C+hCgn0ZLbElF4PoD5j8zvkyz8+mSslHbGMKTSGQITTTAbAn8rkMvWn8KQBL+OGTNme2gAWAsYuiaqCyCEcKwNLtVQwWcDJgUQc2/HsZFr2YBs+dipdjkwKwYljvYu6CANhpJ96BjREAxpiv7EMG7S8AdGIjuv3J97NoIF2EgqzamFcBdxfWcr+h1zl+ujfzVC9nDNgnnwCnnBIOhcIFJ0yQhzV0KHDiieFn++wD/PKLecsQ83XVVSFDReXBB4GbbtLXX70aoPq77AKceqp9GxLzRUwaK8OHAx3pSVXyCgdgZQsH55fjx2eSRP0CzCs4SzJO504iA1ZcDJVeRVHPULmZMC5iIU7Nx16i+EOcftTrMmO0xNW1AUzzOFkLegBtm1/8nC75BZH7ejMDxoGrbvxX5z+bqiCWvEfY9toHoiwAACAASURBVDkiLQD7NXJOo04NjHIVUwZs+9wUJXBWWgD2WTBQu1gFd3xVdTk/kYsow5ACsBK4P7IcksqAyQBGbN6Hccqsvo8IiG0/m1UbM2TA3OpxOQNgl14KvPACt2NBJIGvTx/giSf49zbmiZivEXSaKoAffwTatTNvF2LUDjoo/H7wYD3zVuS1FTrZBACp/3LhIcclsUQBWBKMkzxPH8ChywHLhgHzz7na/s754tCBfpJfkPjlSEVD+MwhfeJKJ8WgZZsT5r7ezIDZZfRTAFYSn2Db6ZhiAjDxjXAagrid7omSOC0jABOZBT9AJbrWIYDjjivP9VEdXXZdCsBK4gbJbkxbnwGTIZsJwIWfR8VEEmfA/N6w01ByBsBq1gQWLuR2oHDEM87gvzdtCsyYwX9/6SXgoov0u+D334F//zu8XhfKKF5FQI0AG5X+/YHrrjPvLGLKHnsMeOYZYO+9s9uBOb46BGAXIg8MJLoYF72YhVnlz6++mQGzAYrMZOY5M2Xbz345bVF5ez8AG4fRE+cfR6VSthv/TRfSmDQjxTetCnDl+Zhy6+Tx+svU69dDVjd8fXgvTQ7YZYVdRvc/3wdhCOKzfHL07qbwkZDj2zRtfkezgBGARd8AqzmOKQO2o22WrThfKwMWPVeJjVPvqOoYMw68oo6wKlOfArCtuA9y1HVuGLDkGC3z/nQxwKHBvEIQC6tGTBwyG8UagkjhhK1ayeO44ALglVfCz776Cjj6aPn7G28E/vOf7LYH5YlRjhgDYBReeMQRQJMmQMOG2bW9la/2YcBsDIibQdIDsGhoXOYhiHqgoRfvsDFA2TA4cXPO/Bk6EcrQLe2fc8fuWl2OW3ay9Px5IAI3W38yANJfb8vp8gdgepEXfwCmA4wMsKcAbCs/rHak7h0ATM2B4MzA1flPpyIcO9Je2ZpzjRmCGNdhtTFf0YOXUwC2NTdCbvpWGTBzCCLPzYrHuNpDZWleuQNsAgDTO7J+b/RpwnKuyLpcqCCSQMbloVpZUSEA9Ndf4a933AHce6/8PQGyL79UdweFBhI79vPPYfgh5ZURwDrqKC5Fv3IlULmyem316sCSJeHnxJxRSCIr48YBTz8NjBwJ/PMP0KEDcPjhwPHHq+CRrqEctp9+AgjkzZwJNGsGnHsuD3fMzb4uanWnvTqg6vSLQAcxy8UMsP0YJPXAZdu5YDoA9v2IUIY+LGZmQgWI4kz8QiD5Fbr6SZ3z5ccgZz+fTBitqMx/nOeBCsTYemWWgyYyhO6cLnXfcgvq+lcZsMuKVBDlfSDPq0+QA5YyYDl+JKXNkwW0AGyyVYae3SkhA/a07nGe2ja1QLIW0ACwenmfFf61jjJg4l82FmKoP3A5HGS8+mtKvZOICuInn3yCIUOGYAD5m2lBly5d0KhRI/wnWyIjA1tyBuwMIcDPzaDKXWVXXx8Kq+5PG1Az7mcfEQ6dA2xzsKh+TkIQie0aNEhdRmLGKN+qffsQTFHZay9g2jRgt93kkEX67tNPgR49gPnz1bZq1QKefRY4/XTg9deB7t3t26ZxY+DPP8M6w4aFyofz5qnX1K0bKiyefDL/7tVXgRtuABYtkusTwBs4UA6tzGDz+lwSDUGMy2jFrc/GFAX2fiGIcRig5BgtmyfjZlxcDKApZ8n/Ovf4fFUR/UIy1f78rrPJ7Mv7Qn8gclLXxwFg4vqGOWApAPN5rqR1srSAAYBx1S8xF0buKwVgWdo+vdzfAp4hiCpjqzqwqgx9vHPCVicAwH788Ue0Jz8yeLd+NgYLL9dnzJiB119/HVdeeSVq1Kjhb6NtuOZll12G5+goJRCP8SWOjkaY5XhuyTBgMpD3Afaq+qE+pDBzRjc0XIIMmJwzkxMGbPfdQ5aICgliEHNEhQDToYfKDBMxWkOGhN/PmgXUrx/+TIqHBx7IlQ8JQFGO2EcfhWwYFZKLJ4aMyjvvAF9/DcyeHaogUhEVDvfcMzzfa/LkkO1izBgpNNLv1C71T4X6IdaNCm3qy1jeiWYXH3YY8O23Od7egMyAxWFoXADBfJ6SOCnm4LoZMHbV1me0wpHI43AzPnaGSRfKy5lG2WKy6l88lULbgdjx+7OLVujslHxOmLgvTEwctx/1H4pwjC368LF+lyGUobcfxJwyYDl/HKUdMAsYGTDRRDJXzg9ifgp9UgYs3UvFYQEtA/apEBGVrWodf9HgOidsTXAO2GlZnQP29ttv41yKQAIJV3fEcFKwBrl1S7DrrrsGPx988MEYSRFOO0Dp1KkTRhQK1Q0cOBA9iLgoxpJbBszO0MZltOLWD/YzZ8CYu5TJuUPqQbeJM2AEvAiAsXLzzaFsPBXaFPvtB1x9dfg7Sb4TiHr44fD3jz/m0vWiRPyVVwJPPQV88EEItOjfpk16+foffghBHhVdXhkxZcSYUSGBDhLqoPboAGbqnwqFT5IwB5UDDggPfqZCgI7mMGkSQCqOTESEQidz/MaBAFi16RcVinD4ATC2U0Qg4GJEoyGE0fp6BmwfBej4hsSybeIHOPzmrQ+95D0lnaPF7cy3vZtxlMdjPreNvzDhrdNP7hDM6PlD+v3APnWdsxZ/vNmeMxYFYI/3oxBEUYRDtAiHxikAk3dK+lsOLZABAGOubpgDloYg5nB10qaZBZwhiO6cHdaUDmD5nsNET+kwByw7APbggw/illtuCYYkArChQ4fiRHa8EYDFixejOkUqbedFBGD5+fno6zpXN2F7RAFYtoxTOLwwJDGe6IuufvYhtoUAzJYzoubyqI531EEEEmfAxIONCWzdcw9w0klhx8Q2kfrhe++Fvz//PLBlC2eYKDfs7rvD7w4+OGTO6OYhgEb5WiQxLxadzDzlalG/VK64IryOlaVLw/aoELt23nkh8KJ8MFYoRPLtt0NwJ55ltscesmojHQJN46dCYYg5fuPAGbCyhRtSx+yo6ysyNrLxMmGo6Bww+UBtOgeM54Blsz/Z6HQ5be6QxsxymFz2ijMfESj55napL0TEEbkYNAY0dTl7fqqPucoJs4dS+gBkGv8bgQpilAG7TMo4EIEus12f/AFpCKJ8s6e/5coCGgDWNO+XwpzYcKfrz73JQ+/8p1MGLFfrkrYrW8DAgMmV3Dk4tgN1VWZBL7KQBAN2zTXX4PHHHw+Gf9JJJ4HywVihULw333wTVOd0SlHZAUpJAWAbl5PSebycwK1T30/9kLbOtsWAUW4VgTAq114bAirKq1qxIvyM6OHFiwEKCZw+PQQ/xIJREYU4KBSRwglFIQ12IxH4oX/sOvEG++MPgMASFVF5kX6fOpXLzVNssCiTT99Tm7fdBlC4IxUCb3QANBWSwCcpfVbE74gZy/EbB38GLA5j4gIAfLq2EMQfRvgxYDag4GaMoqGUbGxmwBbWcIVgZm4vmeGxjS/TEMCoaqNNZES0hz43S7xN3AyaKedNtjv/zRzK6pMTJq9TOP4wB4wDMMaAqQAuKsKRAjB5rdPfcmYBLQP2i0aEQwzRCnd7CsBytippw1ELGEMQZUfUzmTFU61jQ4gyZkkwYBdccAEGFeoMULgdhd3tyKWkALBNy0MRjngMWPYMlbhvXSGwmQC+hBgw7qgwh3ddvSHYPO59gM7tSqI0bw789lvYEoUM0huI007j4X2sDxG00AHI69eHSobLlxf6zVGGpxAgmYAXa5eEMljiZefOwLvv8lmJZ4SxT8uXDwU5LrlEBXSPPsrPEevdWz44+q23QgaNyosvhm3ksGTGgGWjCqgHLmYGTO+YM0dfzp1yjys3jJa4QFG1RluOlnpdMuPLBFD55eypapS+OWj+AKvwRhXeeEXtxH+35ZSZAJqZATMBzPD5ljJgOXwQpU3LFjAyYNE3rOL9F+7fFIClm6nYLGBlwPzFD+Tx+jBmKsCLy4B9+umnmD17NubOnRuo/B144IG444478BHl7QO4/fbbcQ9FWhWW3+ncWNB7+MIX8QAoRK5bt2449NBD8RpFPYHkACbj66+/RqVKldC2bVvss88+mDBhQvD59OnTg/p7ElHgUaZMmRLUak7+r6YQQFq5ciXuvPPOIESSQiW/+OILzJw5E0ceeSSuZmk5mmtXr14dCGssWLAgGGOzZs2wG4nWCUUHwD777LPAbitWrAiuOVkUljPMieZN11Bp164dypFv7lFYCGLuGLBscxT5JPQRCY72wxywzHNg9AxDwiGI69YBBGhYoZC/qlWBhx4CbrpJXkZSIjzuuPAzkpUvTCAMZOEp/JDieIcODb8nJo0YJmpLLHQNhRJWrMg/JSDHNs2xxwKff86/27AhbGPt2hCkXX89cOutcpv03a+/hmBMzCcjVoxCIhm4O+GEUE2RymefAfR7DosIwMJu3CGEcup3nJwhaj0uAMsVQ5W57LrMi2Q7f7a44Tx1AIyvixraFz/Hzbc/sR7fgG5GUW7fbz/5nBPGrJBpThm/PsqAhSIcFIIoi3BEGbEUgOXwQZQ2LVvAAsBYxWguJnMAegcHhqc5YOmWKgYLWBkwFwOhMl/+DIcsX08t+QKw5cuX47rrrsNLTBBNMBMBDia88cgjj+Ba8hEBTJw4Efvuu2/wM4Gp1pT2ApIduBpPPvlk8DPlSIn/088EbHr16oW77roLiwS16/PPPx+vkgq2pvz111+4/vrrAxBHuWZUSADk8MMPD3Kw9itMhenXr19Rn7feemsAatgYWLM9e/YsUjEUu6JrH330USyj822FQu3cd999RZ9EAdg///yjsIIkSkLAr1q1alJbZGdiEb/55hssFKLCdtllF5C6oo+svZwD5g/o+T7iEQI+DJVvzmE4Uf2LAvn5bM+BzKuAuwr0uRNmh5DXF+0th2wlyoAReDrkkLAzyqEi2XkqJDlfKBka/E4S8iQ9z87uorC/++8P6zJmTBThoDa7dOGS9RS2OGpU2AaBO5KIl6ZY6GyTyEehOk7R1xRKyFQS6Syxs84KwxJJaIPaJDC1enU49kaNwvO+SJGRCgl4UK4XjY0BRl0f8mgS+S0EYBcG54DZgIWecYqGGsYD8qLDq2fAWgiAJPOQvsgiyksaOb/OBBD5/G1MUZz5x5mPm9nzYQR9QvZ0AEt+QcPMF2X6xNBC975gNfwYP5+cMp/+w3beGH6ZkgP2eH6vYGLy/GVgeHX+AFzTVzgbZgS95EnkNkwbSS0gW0ALwCZp9mf0D3weSISjT99CsSfxdk1tnFogaQs4GTDeoSlnkT4PS3Y5PuE5YHYRjg0bNuCQQw7BODE/32ATkpzv2rVr8K0IdkQxihNOOAHDCl+Y0+dRAGQz9yuvvAIKeRQL9dndcvQRyd//+eefqFixojSm2rVrY57u+COQGPgQiaUS56Ib3w033ICHyP8NOAyugkiiJEwRMXrdW2+9JalPkmQ/zY1k/U2FwCvLtzPVURkw137yYbT4iwEbUIse9G3ap2qOIrVvB15Fuz03DFgBEgVgJDNPwhdUCKiIcbkNGoQHHlNh6oNsjd54I5SIp0LsF5MOFZkx08qzs8XE7/MKAdiZZ3LBD/Y9gTbqI/JGQWqeWDUmnU/AkACirhDTRoIdp55qu38T+U4FYK4QOh9RFt9zp/gUbAAsrOXKucqc0ZIN6cMAukP8bOeD6efDPs1EhdTX3n4MmmoPHwAUx/65PefLNX4dAHsiv1eRCI1JZTFUQUwBWCIPnrQRuwW8AZgqxhGGIKYALN1ixWABBwPmyygwR9gmxiHmAIneAHOMfQAYAYubCqOmSMXwtttuC1iqn376SQFPFMp3zDHHBEY0ATARoIjWpjBDAlNiqVu3bsASUSgilVNOOQUfM4Xs4GSi5wJmiBUaF4HF+vXrS2ObNWtW8JkJSBG7tm7dOrxDKtwgLuEhEKii8swzzwTnmLFy0UUX4aijjsL3338fhFCuWrUqYP2I/aNimt8ll1wShD6yPqL5cnRe2FdffVXUD4mWNGjQAATMKByR/qcwTPrZVrJnwMTWZcbKfMAyu8ZcP6yx1Rkw8xv/RAEYJUWyNwXEPBE7xAptWDpTS1QZZN/RmVytWoVMk3hgMoElAnUE0MTDmCmMsEUL4IEHADqHK1rYOWQUYsgk7sU6dMAztUn/xFKvHgW+hpL3xNKxQiCM6pL8PCvEjJEK4uGHWzdmUl/KAMzNtJgZi6gDHmVQbQwFNCqI/YpUEG0hj27RBz1wszFaoW2juYJuRtjGMMm5ar4MUZSREUflAqQ+jBCbp5jDqYpkMMY7MwaN7VR7KCmvlWROmR7oqQCsV6EMvR0YpgxYUk+dtB2nBYwATGW8ZOYgZcCctk0rJGcBLQDjyoFhR+FfkIxyZBS58LAdsV12R9BBzM9bGLA1a9YEOUsURkeFQBflfbFCYKILRUQVFgpFJNaHShwApgtFJOBz+eWXBzljlC9Ghdgsyr+i8vPPP6NDhw4BAKJCYYbUf9WqVQPWiYAQFRr/b4VaCDoARoCKQivFa6hf6n/p0qUBoJtKonEAbr75ZjxAvm5hobwxYqzOYxoEBgBGh1PTIdViH6Jk/8MPP4wb6aimwjJmzJggF+7FF18Eyfyz/hs3bhywebYSArDbsXH5mQLgie6nTBitaA6hOIpwf+kAP993CdWnEMSwKZdDp3ewuUuYwxBEGh7lbdHmPFuWKw+GTmF+JEPPQg9F21BY4GOPAYTomYw8+55ytwiczZ0bAqMmTaybIVBhpHPCLr3UXm/lyrBNapsAVZ069voUdkiHPRNIo7BI3TzsLWT8rT0E0S+kLrP9w4Yc7huVAeMATJ6cD0PlBjg2IGkLuUsyR4vmtf8hVXHEcbvinZfn4p+Za4vuQ1tonp+9VQBmu84WwiheV79xeXQ4tiomj1+NCT+t1IaIZntOV3LX6w9WTgFYxo+L9MLisoADgKmMAf/7nYYgFtcipf3ACMDU3Ju4AMwnJFFk2FwMGIGc/fffP1g0YmhIgCJa8liUEyjLhAMwMdfriSeeQG8ST9MAFBae+PTTT+OqQqVrEZwQwKIcKFaICSJRj+effz7IFaMi1qffTUBHB8AY2Pnwww9xBqXFADj++OODHC2xfpUqVYK8toYNG1o3cZQBY+DLNi4S2RhFaTdAkOdFfdF4SLxDLD7nimUWgqjPFdOFFMYNQTTX1wM2Z04jzwGLk5MSdXBFs4YOcqIMWPqcy5kFGADLQ9mgjyQOOpYH6wZMtPPmFfA3T3T9mZ36gWTo4+UkyfsyKueuk6v3y0FS9zf7RG8vFbhGGbc9m1XCwy/tg7aHhAIw8+esxzP/mYkXHv27sGk9Y+S3PiKjlZ2Mu9jfv/o3waXX1SsyxsgRy3FuJ8bexmE8fUIafRk8vhI64KxTSXx9+OVoJ50DRgxY+Mcv+iJKZC5TBixnj6G04agFtABsokaGXrwwvK+uDkQ40hDEdFMVgwUsDJhbtpuNTx/KJTMQZuaLteJiwOgML5bTRSF0L7zwgmIgEwA766yz8F7hObPvvvsuOpMSdgSAiYDCBJroGmK1SKCCCsvPIrBGoI3KY489hj59+hSNzReAEYAbMCAMkRfBFgN09D0BPSpXXHFFUX+2XSICsKjNTOMiRcm///4bhx12WMDWieIj1BexjpdeemkR4LT1zxmwEExSyTx00C4Ko8/lMu879/72yGlMlgHjITwpACuGh18CXehCEMNmXYxosoDdxoCp4iA2gOHKUWNGkxlb9eDdJOcvh3bu3boSvpzQXlm9yeNX4vg2Iws/N4c8yhe6Aa75XDEbwymv76DPW+LwY2WVIxrHVV2m4tN3FlqZMPd44+aEZQfg9AyYToRDBvQpAEvggZM24WcBAwDjOTJyFozYaArA/Eyc1krAAt4hiC6GQGXMWGihbyiYiwEj1T9SP6RCeVBPUUpIpJgAmAhERGbMdE4WSdYzqfm9994bTE6euiPG6w86VxYIABMBo+OOOy6Qj6citk+/jxw5MggdpCKyYzQXmhMrjP2i3++///4gv40KXUtAhuTiSXqfCoUpUriiq9jOAROVIVu1ahUwalTKli0LEjuJFsp5oz7PJA0Fz+IfgphZSKGToYoB+Fw5inzKQohjyoB57oTttFpmDJgdAMlMhAxkTIyWmQFTc5LCpTADpNr1ymP3ppXwwwg9MJCXUgUwR59cC8ecUgvLl23EvbcUnj1XdJFrPqyiOYdsVkHhMQmRPTVt8ioc1TKqGqQDWG4RkHgqg+JA1Pnd/p/d0evG+to74LoLpuGDQWEcO18X8bckc7r0DKe6nvacNjsDJs5DBnp98p9LVRC30+dgiZuWkQETRypnx7IXLSkAK3Gruf0OKCsGTB8qxoFXlLFgZtQzZqtLvWvNARPzr0g6nYBNtCQFwNavX1901hXJw6+lY4gKC/VN+WdUGGt28cUX42VKcRE+Y/VJ3bBOYRpLmzZtihQcSejjjUK9AZLFJ3l8VkhQg8Q4qJBgBwl3iH3Q93S9q9gA2Pz580Hqi1RIJp8xXTTG8ePHFzVNwItCNo+l45tiFpkBM+d+hc36hx4mUT8xBkxlGLiV/EKe1PopAxZzp22l6pwBKyuowEXFHuz7QXYDXMyRnqHyA2BuEYq+D7XC5TeEhxwuXrgeTz4wAwMenqEBbOGcovv71nuao8/t8iGJe1YchrVrNgv1baqDNrGJAvw870jUqLWzdrX7dJ+ED16fJ31nU1MM7W7vz5yzxrqxA7wzz6+FR15tph3v+FErcXo7/tDX2dN2ULI5ZNAWSiqOW2XCZIZA384bwy+PyNCLIYjyVEX7X50CsK30lNoBu80AgLH7SQvA6MiEtKQWyIUFBE00ar5eHhPh8AjBKhTn0DnEcRkFFwCj/CsSsZhTePwPMU/0jwQiqJA6IpNfp98pb4ryp6jQ/58Xnv1KsvPEWFGxARQRzJHYBoluUKHwxffffz/4maTaSY6eBDHYuViUu8W+pzpiqF+FChVA54TRgckEaFgemy1vjNooKCjAs88+G4QeUmnfvn0gikH2oEICHDSvt99+O1BAZGeN2eYX/L0XcuYorLJy5cpBH9QXFQJexMSRAiQrY8eODRQSyb5kf1H0I7o9dQBMB9DVnNhg1oLfx0IX5fPj7KqbqrhH4vVDBsytfmdWjdM73OvqfYLN494HatbMxS2ftpmQBUIAdgHyEJ5MbneYxU7NIXwMGMTJuZqv5IDlBzlgepVDfQ7i/c/shwsv312xTPeTRuJ/n80vApgmhm63mmUx8vejUKHSTlIbD/ebhv75JJfqJ0qiAtKwuXeGH4RDOlbXrtxBDb7BnH/WZQSoTP2FHbkYNDHUUJ7f8WfsigHv0xqoZeAjs3HX9X/EGG+SOV0mkRVTaCIfP+1vPQPW07A/2LV5oIOYr+n7HG8sPQcsoadQ2oxiAQ0A2zNvgnS/qbkQ4X0RArDQAUpLaoHitkC9vCER1cOoI8tGJDNZ2Z4TFuaAnS6dRxWdu064gsALScOLhwXTdUy5kH6mnCWWMzZw4MDggGEqvgCMQAcTALnlllsCNUAqlCf17bffBuCOgT36nIAMHcZM42JS72wuNA7KxyLJepKupxIFYKQ0SKGPrMyePTtQXKTxiocv0+HOFBJJ+XHE2lER1QlJNp/Vp5BNUcKe6h5wwAGguVFhwJRCISnckRgyKsQAktgHiY+wumxc4mHXun0qAjA/xom3Elf0ZavUF0MQw6G7c0pkQ+nrpwxYcT/2MuuPATB+ELM9h0oXQmgH8GxXqedbiQBNz4CJBzHbVTgb7VERX40/EhUrlVYMMWjATNxyOWNqzIDk+vy9cENfPdtz3P7f4pefVwht++eQkXLggMH7Yd8Dq2gXqXWN4Vi6aGPhd+4QxyjAPaNbbRx4WFVs2VKAH0csw6fv8JBAPYNmU4kMh/HooOY4o7v+5cngF+fj5h7TtONVQx9NIaTMFPoXOLZ21OdPvJwwEwDTPf9ES6UALLNnTHpVBhbQMmD0DIvmfvHcGXYXpAAsA3unlyRmAZkBszvEoophtoyFiwFjI6EcpA8++MA5X1FUwyRDT0CMmCQqUVW/mjVrFoE6Ma+L6jMAR8wQgSMqIsizDY7ldIljonyw/v37F11GkvN0zhkrLD8setaYrh86s4vZR5zDL7/8EpyZJhbT/CnXjEIeo6BWvLZWrVoYNGhQ0VlrurHsAAzYnQXcoTOHnqUMmPN+3SYryAxYnNA6s0iEDyPD3YgQmGXHgBXghvwWuLEvf+MjLsaCueuwX93PJf4q+qKBfn/ry3bocHQYJhAt9972G568f0bhG2jxW/cLi/4vtUKXi7h6oHj1GYeNwujvl2Ws9tisRSX8d3I7abgd9/4Rf0xlMedRQKcCouh6tWlXGR/+2EZrB1I+PKdT+CY+el2m54TpGVPWvQ2Q6sU75IHLDmvIgF0RUUHsGaggRkOxo/MJc8BSBmybfNBta4M2MmBRMQPxhVl4P+y971QMGS+rym5r00/Hu21a4McRrXBWp3uDwetCCMNZ6XK4sj8nzIcBY1alfCsCLJOEM1hJNOOEE04IcrHokGECMaRYSIUEMm6//faAxSEwxQqxUwSEqHzyyScBe8SKSbhDFK+InoUlHhTN2iFm7MILLwzyvUg1kXK7Xn311QC8UAgjFfqd5Xyx61q2bFl06DOFILJC4yQgRm2JhfqhMEi6jhWaG+WrHXTQQejbt6+yKUVAN27cOFD+FyskREI2Jvl5CnGkUr58+UAFkZgzYvjq0Rm5lqIyYP77aqswWtLuZjY3567l+YYg+p+bFDo8aQiidV+VmC/VEMT4ohe2kENfRlVlwMIQRF8GZ/CXh+NwA3giY3fu9D1+GLHIGDK3a42yGP3X0ShXXg4/ZAv1xcfzcfFpo70Y4igwGTu7E2rVDWX+xXJ2p9EYOWKJJffOFvIYrtNrw9oE54iJZdAz/+COK/UMlQx89edkde1VB/cN2EsZ78gRywLZ+eTO6bLl9IXd60JiSEkPNwAAIABJREFU3YBNHHrmACyao5YCsBLz2Nr+B2IBYGzyckiODMQefOn/cOZFH2//dkpnWGIssHJFBTz3yOnon39eMCZ7DhdnblX5b8aL0d8nEa7pgRurEQeAMaMRyCLxCmJ2WI5WUgZlKoV08PJ3330nNUsg7+uvvw4OfibQJxbKVaPwPfpHDJkI6igfjB0OTddQHhWVaBusPQJQJKEfZa7o+8WLFwf5cPQ/FbHdODaYNi30NfbaS/UZWDskAkIhkCzfzrd9lQHjV4oAK/xUtz/i14/34sAfEGpVPStAZMD0DEg4BRfjIYeIrd3tdRScdQxQoaKvrXNczyRWkONuHc2bAkqSG63M0CjDees9VJtzLdg5YL6AibfjZoB8VBHnF5wjDe3MTmIOGAciUeaMft+1Zln8Mv8kq6Vvv2oiXno6zFnSMXTHn14bL35wkLGNP2esxqFNh2sAnJthuurWJrjtPh7aSGqHl3eZgGm/rvQCdPKg5P4mL+2IylXlsMvJP6/ECfuPLgJK6vXi6ulDTv8qkDOrH+n3Fx7Np7dYcdeb9aXf0e5z1HyujydjTyIc7TqOKzLCY/0YA2ZvJwVgW/dZuUP1rgVg4yMvJKIOKrNQ+ISr13g26jeeq3FMuLti//tjU6GLXskcIP65O6fHtaLik1pX1/W9bA//8UQdOZO94qj0mRge8Zwhkz3swEN0McUW5L9zsgiBOqPolXJAoG61ow7vDyNaRgJk7ecuuXN6xPWzjS/sJxMA5tqB6fdb1wIcgJ0ek1HNDhjJs9YDOxGoZVo/TwZgmanfhZ0zxyy8VbdghvBm31/kQ11ufY6I7QBdncOaXH0XNDJ973Jco+/bo8Ap/F33B5Pb38aYRHOouJXKgChnM8BW7ck/yVQlMwqkTCGIPjlnp59bD8+8aQZPNNqXn/4Tt13FktijlgT+7z/74PIb97A+bcLYdt062kI3wybbHlIN+7erir//XIMfRyzBimWkqmh74cGGYu/v858PRov9dpHGvWDeBhxQh964uRm0UEVRLOHK1KlfDvsfUhm16pUFMV+/jl8dY7xqv/H2lxwMKO5vtyqkaDe1HS7CYQZgOnvQ+FMAtnX/GO9QvXsDML1jL99vekCh5tzITzfVQZYzdvjzyw8gFF97vvNVxSHCp58J2Mmfm+dju57v4ngAhP3FtDNL8VTaONOkOpC8P/ad/gBcsZ7LPnbAGpcxiwLAFIBtf09IHQNWrAyVJaSQM1qqWqJ3biMHYGLoWTRJX+dwq2/O46jeiY613sFyHahrBgwsRMnugGbffrz5cvvK7q4ul8Zsf56L57defoxF1AGPrrc/gNYBpii05OvN56lnwFoowF4HpB94tg0uuExVPxRnReGHnTt9Z2DACvDJyA7Y/2D1oGGxDWLAZs4gIKICODdDrF9/H0Bntl8B3hl+ANp1VMfdMO8rQdVPBVj6fZQ9IJSBtT7EUd3/4gNMz1CKO1K0h66/6jXLYKdSwIJ5G7Uhp28EOWAyAHssv2fhqqo5NeyB3yf/+TQHbPv7G18yZ2QEYNGQLBOHpU6L/70KAYqNITEzHqpjLoeQ2Zke+Wo70LEBFB9GxgQwdcAptFZ0PFFAIYbGyfNM7vpMAZq43uG4/XJgVADFr0uC4Yvu1zjzi7MeQCjCYVdBLJk3ezoqkwW2bQbM/EKCPS8iDJjoMPkzT3Ed0rQ+d+AzO6fJDdDYhk6KoRIdXbMDrcvZ0e+jKADIBoB9NqoT2hxkB090JljLmkMlAMb24T77VcGXPx/hfApecPJP+OpTpjCoZ46SWE8fVUm2A2wAjN9n8QCY/v5kn5rFN2S+Sc8E2xlNN2CTOWD5Ptj/0Eq4/Oa6OPrUcC8MeWsxrjnvd8XV1AGwx/O5DH00t4ZZLwVgzlskrZCUBRwAjDE18rl3PsyNjkkxA4s4gEkFPNEXK2pOj8zYMOPp55EZ42RijnIFoGyMkA+AU4GU+U27ncHKFIDltr8483OFMIr2TAFYUo+ektSOC4Bxxjq6r+xMsTzH6Asp/pzKefvlcafE1yfhsMuT04VQFS+A2PbHYwrpygTwuJg/Dt04TGT9RNfNL+SRMZI2lTwdAPt+RChD71q/WRtOR+kypZzPjQMbf4HZf61RRC8uv3HPIATRVe6/4zc8cS8Lrc2M0WrUpCJq1dkZy5ZswtIlG7BsyUZs2sgdDlOo7BHH7opLr22EtodUxU6l87Bi2UasWLYJSxZtxCEaBmzGlNWoUXvnQFTkn5nrsHDeBixbuhF3XDk1+JkX+/1ZtVoZNN6zHDZvRjBmGu+qFRQ+aQNYtn0i7q8ClC23Exo2KYc1qzZj9t/rsxLdeO6jZjimEHyxXp65bw4evH2WMNo8mBkwfcgi27dhCOLz3HTpOWCuWyb9PlMLaAHYz5ogdF0HIgOiY0JUIKAfpgnQhbVtgIi/aDExdmqPybVnY4DEnCsfBi7qyOlytvQhmO6cM3uoop6hNNszXkijCoTiArbk+kvmnLA1KQOW6dOmxF4nAzAXIFdDAeOF5BZ/+wIDFsehzAWAMocUhrsjLiMnAwn+m0+Ik+iebn/1daGTnJEyh5b6hXaqoZE+6+dmwFgr8no0b1kFwycd7fUA6X3+WLz/2j8RFb88vPF5O3Q81n1g+Mdvz8EV57LQNT8AssdelXDWBfXQ8fjdsOfelVChoqqyOPbHZfj6i0UY++NyfPP5IiV3kib35n8PwGFH6Q9x9pp8YaXxo1bg1HZjNDl/fN1OOrsGOl9QG81aVkT9xuEB3WJZvHAjPn1nIUZ9swyfvs3Ga3t+yMCmVdtKOK9XbRx4aGU03adCUdN/TFuLH/+3HBN+WoX3By3Epk2MEYu6Ivr7c+LyA1GpsmzfqZPW4ITWk4Th2wGYLccsZcDi7LS0blYWMAAwlfHS9aK67iFgkgOebTlZKsPm6kcPVGQgJjo45lBGzsC4mDkfkRA+7uwZtFzmjKmAKJrj5AY8tpBJeX24PxXt12Yvl4MqM1J8NHagyXrMNscsDUHM6olTIi/OLQNmDhHUP/9yUD9kwPij2Z3DIzue+vriWm4LDFiSOU4+9kmS0bIBHnUddDkzPgDJFjom95JZTpudATPb6+zzG+GJVw/weni89txM3HzZeAngNGxcET/+fjRKlYoybWqT06esQscWIzQqivrx3f9MS5x9YT2jtL1u0Ldf+StefWZW0Vdk95p1ymLsHHeIpJcRALTf/YeAFYuu+0ln10TP6xoE4hu+ZfBL83Bbr2nYtIm1ZsqhysOeLcrjkmvqoWuv2s7mh3+6FNddOA3LF2922Js1lYc/C+Tz0Oiblcs3o3XV0VLo6RvDr9TkgF2q2IPuLBGQhQAsZcCci5dWyN4CRgbM5KhH77skc7zCPuPkkPG7MrzO7PD7hUTKBo0fomjOGcs2ZDC56/1z3mzztzF2voybS1RA3A9x+nMDRNaybr1dDF3KgGX/2ClpLZR8BsyV46gPhWT7XMuAye/P3ABKfrO249TnjBDftj6qffK7SDPz58c4ZR9SGBeA+dWPx6jGBWDMMb6z/77odd2eXs+NGb+tRIfmXJyCHujdezbGf57bz+t6qtS47GfYsGGLFNKmW88Bg/fHyWfX8W5XrPjgv6bjiXv+KAKKu1QtjdF/d0DFXWS5+YwaB9B612+DUEIqbL+efHYtPD3YHYap63Pcjytw0yXTMOO3NRqZ7PB50LRFRTw9eG+J8XKNf9yPK3Fd9+n4+w8GFsMRq+/yw8+//bMN6jeWz1sbOWIFzuv0awrAXMZOvy9ZFsgAgKk5WDoGSR+SWOQQFIo36I1hcqDdTFW2AMyc8yaO1PWGOjqKKCCxAYStkTOWCePG7eFmzFjdMIRSZKzMIaRRe8fpzw3AzDk3blGR1aVeR4fjtmCvvZqXrHu5xI4mXPeSXObMnY3PP5uCglXdNSHPrvvX9SLB9bzIXftFz9vy6Fe4CqGjJDMkYsiCPhcn+fpRBinK8JgdsK01fh0QY5Y05fSEuU0qc2KrHy90MB4AEtdRviHdgFqtH59RnV9wrtQMnQMW5oCJ66+KxLw//Ai071jD+xnSoMxHQWgbK8+9fSBO6aKexv7zT8vQ5qCqSrsnHvgtxo9ZpslV4kA4G/BFHS5asAH71Rou3Y/9HtkbPa5t5D1PU8UPXp+HPt0nS+qAxHw9M5iOIsi8/OeOmXjy3r+0Mv17tqiAZwY3jwW+2Eh+Gbcapx08AVs2Rd/oq8cqXJPfANf2rS9NIv/qmXjlyXmRHDCZAXu036UIRThMIiDhfr4mZcAy3yDplfEsoAFge+SNE+5bF8MlM2L6zk2MCHMPTADAlUMmv8Ll74jlz905UmzUmTBePoBJbt89HjuTl5vro2/YVcbNxgxxQKOGfLoB2tZlzNzjE9cP2IKV2Ihfi4TDdbvQbQ/dfSX3w+8l+/2jvhAx30/sjpNfEYTtq+sbvZujQMr1u/56GYBHA2DFa6LjMoUCm+4vU86f/n4vherYCfUFO+iBEbeTK6fQPH79/shd/UIGTC8/zYGF3aGOBwyijpM7ZK+42o873yTqsy2nzz2JC4CTVLEMR5YbURZ1P5kBmBlwl9k5D7PWnxnLsbnw1JH4YkjokFfbbWf8MO0YVKlWRmnjnlt/xR33kwy+XG64dALefOFvrZoiPbK692qEBwa00o5p/botmDVzLRbOWx98X7teWezeVH9QeZdOo/HDiCUS0GvVtjKOPqUG6tYvF5zTVad+WdRpUA67VFaZsZEjlkqBP2vXbMb40Ssx4MG/sXYNxQtyYP3pmAPRqq18lhibAAl2ULgijZ1Ku44qKKXPv/9qGboeHZ6zJj4eS+9UCh/9tB9a7l8p1jqJle+87k+89OjcSA6Lfl+061gFJ55dHWXLlsK3Xy7Hd18sx7KlmyQ7qiGIlyKUoRdfiIj7P7yv0hDEjJcwvTCuBbQMGOWf6oPpqHnZgYoXkqgfXvQNsX8OGXMok1E55I6ZPaneNT4fR5FbIrc5YzqLy45zXACiX383gGM17PNVHXB+nZr7xdZfnmV0P7lEE/i6q/tb3u864BKFECKQSWZ8uZxP1N76UDYbYDCvaxxgbQ6xy8y+0fsrs/bNTKm+/VzXN+8n+3zzZAZMD8SYK+LL2Gzr9XXAKveMlujw6ZlIPi7x5jQzl7b6rAU9wBIdUTdA1u0LLuoRZTB5z+J1egDW3AoAjzmpDgZ9cqjyl2zOrLVYsmg9WrZRwcLzj/2O/7t2YuDIdO3RCA8PbKP1PXqeNRrPv3ug8t0Lj/+Jf1/zi5YpJqsNG3M4Wretolw3+OV/0L/f9ADM8D90wDEn10T3Xg1w9CmyCEj/fjPQP3+Gdv7i4/Pq25vglnvUEMwuncbixxFLtQyieH23XvVw/4C9lfHSOB/p9yfefXm+RP3XqlMWXS+ri64966JW3Z2l6xrlfa2ECFLOV99H9QdcL128EV8NWYqvPlkc5J1RbljFXVSRkr9+X4czDp6IJYvDc73kN5tRh1TP1Iv7PQrAQgbsUuHcNBWI0fXX5A9Mc8DiAom0fmYWMDJgLqAlq/TJvIf9jX2cHC89DPRr38YU+Y03+kY6sxBI83xtb9BVBkoPRHwYOD3AdYtRMHfPBWBsjrY7pM/N4NhEUFTA5s9QZDo/tz1tjrIZwOrt6MpJ0wMU0e4uUZO462tmavi8VSZUt39V4OwHCP3t6wZe8npEAbffeGzAqyS0HwFgJSEEUXTQi3s8STJI4dKbz4XyD0GUb4ZMQgJ5C3GZtkxz2pIEYHpAD9z92H64tI8KPt57bRbo3C9dbtikcctwbNvhwbq89FE7HHeqKgjx+Ufz8FD+VO3ZYD+OWIzOnX6QGBVm3e69GuKBAa0Vh+u5/n/gzht+k8Q/jjm5Frr1aoBjIsCLXdz1uDH45otFVgBGdS/p0wj9Hmum9GkDYGLlT8ccpLBfJG3f9ejx+HXCqqJ52oAXtTdyxDKc04kxYOG+r1ytND4e1QaNm5ZXxrdo/gacf+wvmDJxTdF3NevsjFeG7YPmrVVW8NF+s/Bovsw8qi9KTAyWzBu8MfyqiAgHMWA6ACa3lwKwzLBEelUGFrAAMNaazFjYGC/5lYU5uMjkwLoADh+RO9eLO4D68cuOWTIMmh2I5AZA5R6AuQESXzfVoY4PwIqnPxW42ZgcH0ZUD2izB4h+DKANsGefo5Tc/F0MW64Bjy201s9OZoAfvf/NQLXYQxA5AyYDH/6bnwy7nKsjAycdgMh1/bjjL9n1c6nSqDJUZubMHqpqCxV12TfKgJ3RqS9+KDwHTGSMxNy5b389Dk2bq6FzN/Qci8ULN+DlDw/Rej518j5AsxaV8eX4TiijOT+M2K/PP5qLXxaegMpV5fDELVsK0LDMJ9gSRuRJQGyohv2ig5svOHl0ETMUAq+GRuDFBtym9nAsnE+hinYG8tyL6+GhF1XxjC6dxgQMmByUI4+3q4H9uqzzJAx9f1HwAqFeo/LocnEdLeMlGve5h2bhnpvo0GP2giAPff7VEDfc1Vi7BpecPBlffUohluL+K8DRJ++KF4aooZ+DX5yPm3sQIyjXdzO44nMt3NlvRgAYZ8Bk1cMowEsBWAZAIr0kMwtoAdhY4XkTdYepGx3Q0r3xDodkDjkz53j5MVSu9n0ZpihsMItSmEUjfN74m+abCYOU5Dljtv5NTGiUWTABXnn9VYBmAyi2kMOk+vOdHx9n3Bw8d4inv/3j2c+VoyTeP3pgxGrIq0Tt6u3G68dZn+gLmXiMXFz75ro+s4wOqOnsk+v6wTjSEEQGMO25abYQRB3AdAEOfs22wWj5MWciYxCPAVRDEPsWinDoQ8rqNqiAcX+fqHVuDmn6eQDARv1+HKrtKofJ0QWdWn+FI0+ojX8/oAKXuf+sRdsGXwSO+rAxHdC6rRrGeEaH7/HTt0ukA52b7FkR303vpIynd7fx+OqzBTj7gvo47dw6aHtINadDdnmX8fjknXkCwIsywRwonHhmLTz33r5KmyEDxnLI9Ezyg883x7mX1pWuHf3dMnQ+fBzadayG07vWwqnn1kIlTVigeBGdCXZlF0p+FksehvzUBq0PVAHy+4MW4PoLpmpC/sL988ZXrdD+SDmM8/v/LkO3Y0LxkOibc9v9J99nod2iDJgcghg1Jf+TlgIw59ZNKyRlAScA0yfnR9/g6hkkNkg948W/zVSEw96+mfkSQ7JMwEl0IF3MnC1ETm3fPwdKnF8UAOiZJf22IPvbrs9k/HEccBVI6RkA3/m6Qup8+/MP+bPlfsV36G3jk1eKasYNqdSHJLpC60oyYIpjr63NsEXXr2SMRwBgbIDJAwKbg5QbkQfR7fJj8Pjsk6ivAhEekueSjbczHqp6orxuOmYxrOEf8sje/MuMFmtFtY/83lUPmOz2LcD8gvOkbWJmwMJqXXvsjv4D1fO/Fs5fh1a1Pw0c7YHvHoyTOqsKh3fd/AuOPKEWDu2kqie+8Pgf+Nc1E4PrnxjUFp27y6p61Pd9t0/BE/fNkKxK7b322UHSHKZMWonvv1qE07vWw241VSAY/aNMoPGOq37FJ+/MVZgr0wuAw4/aDW/+t63y911mwPh+FPfHO1/vj4M7yIDwhounoPP5tdH+SDdQpE4JfF3RhYARZ6bYYMbOOwS71VLn3f24Sfjui2WRA7H59QPeb47jzthVmtOf09aiUzPGAETvbz1zpdu/Zgash3IAdnRfkwjHtX0H8s5HEJrXu1bpp6kFsrKAEYCZGA753beu7+LK8VJDs1yMWtwQwbiMVWgNm0Out54MkNQQPDMAZD3aAYLJgWWr5w/QVGZS3QFxGSL7fKPAwQRo/QGhT3/cruL8XCFlNnvGH58/gyL3q8s5Ms/HxgC6QupsDCW3W2Y5bP72ig+At22GLaP5RkMQt09AJN6sboApZ37419eF7umZI3dIYVz5eg7wxBAtMQBNB4yyyVFTHe7QypnYSwVgZ3biDJgcghj2MuCtdjjtnAbKX5mPB/+DXueMCgDUJb2b4J4n1DO+vh++UAu+qLHOnb7HDyMo9wrocU0T3PWoqmg4fOgCdDtxVNFsad17XN0Edz2e2Tla69ZuxtsvzcZz/f/EX7+vNZ5zRRaP7ov2HXfF4OEqEL34lPH47ycLNSGMfN3GzDksOOSZFRLeqN+4nJffOGH0Srz0+Cx88NqCSP1w/StVLo3Jy1WBlGVLNmHfXfU5dGz//OfFpjj74lpSu6TC2Kw8u87MCPLdF33hwJozhSCaARi7MmTAUgDmtUHSStlZwAHAGFPBGS4bANPngKmfmhkv5ihmwqjJjqeJIYrDeJmAj4kxEh1hG6Mgw6UoY7G1AZjavzkkMzoTnaMf32H0ZbBsgCeOCEUchsU3p00FbvyFQbYAgI9XvvlDIK0DYJxxVMeVKcMWF+jx1eIhjHy/iPelOyQxLiMZt7495y3b9XMxuMm3X8iAFSdjE5fhKWn1uSPH4AZnjGTHUL4Jw3nYgJUuhypufRsQ0wFEH8Ckm0fmjJ4KEGlcC7QMGB2oGLrUUWZv6pLTULWayq7c1ns8XnqKcpGAvVtWxohJx3g7QqO/X4LTDvumiAlp1nIXDJ90pHL9mtWb0armMJC0OxvfXY+3RI+rd/fuiypO/WUlPnprLj56a04AvKJA02e9TADs2gt+wbuD5hSeGyQOK7Rn1eplMGnxEbHGS5U/fmsBPn5rPr74iHLEaPZRRjdc371aVMJ/J6vAcNrkNTim5ZiifnUhhf96uAkuvV5mLhfN34gDahPolR1N3QuOk87ZDR2Pr4q3X1iAMd+tVEIW3xzeWxLheLRfj0CEQ9xn/C7n8+uTPzBlwGLvmPSCjCygBWB03+iACnehxPtj6+V4mRkv1bEzOXgmh1pWedQ7iuzTJHPGfMZjZ/LiM1DiusrwiwNwEyOqY/xszEgSDJZpvC7HXlyvJBkWeTz8PtQBIhkY6u4zP8bIBvCTdfD57NTcL/mZo2Ny9YBQfz+5GMaSxMhF7wdx1XU5clu5/o7AgLkZLX8mKK4qYNz6suOnAg/zG34zwAvbjDIC0fqZM1ryza5jwOzAk3rWhyCKMvTcESYBja8nH6f1azq1+hJTfllRNNthPx2J/Q70C6frd+MvGPDw7xIQmjjveNSoxVki1um5x47EN18uKALUr392MDqdIEvJmxyvsSOX4q2B/+CNF2Y5D5p2AWQTAOt7zVS8+PjfwhDk9W5zcBV8PFKV2deNecP6LXjrhbl464U5mDxulSIDr4agFqD1AZUxZPT+SnNjf1iBMw8dbxXT+Ff/Jrj0OhmATRy9CqceRNfpAR99vmeL8nj4laZofQA/c+zqc6fjk7dlJlAHwLgMvfiCQA5tTAFYRlAivSgTCxgAmMp46Rq3M16y42bPJYvDeEVHYgOAzNHTt68HMj7t+YX8xWXQ4o4n6vDqgYCbgdIB66hDaWOUbIDIpNIorqKL8bAxPpnmSMUBMG7AxxkmM5OjAzIciMSxR7YAK858ouOKH7LImT8bMFf7iWcvOwCSnxmu/aYHeskxmNmun3v8UQYvrzzyC58WsuNsZjiYyVj9KEMVJwTOBTDE5dEzITIgyba+PxBjI48bKmiubwdAUQZI/N0NgNzMXJKMVjgeF+CTHWmVAfu/QAVRB0BM+V9Ll2xA812HSCF8//dgK1x5015eLlD7pl9i5ozVEsB46rUDcGY3NQ/s4fypeLjf1KJ50plhJ3WuY+3nx68X480XZuG9QbOLrrOJm3AGzMRQFyAEYCqQ6t/vd/TP/93AgBWgeetd8MWEdtbxrlq5GW8NnIOBj/yNObPCw6Oj6yrvS37/VKq0E35debjSPp3p1WFPzmTp5v/+D/sG54KJZdh7i3H5WST0oX9OUd1HX9sLp3eT8/pm/bEOR+79MzZtJHcnZOxCFcSfi5oPGbAewvx4z+L8UgDmdRullZKwQF8ABMKEskceZ47Dj2WgFYfxknlk1omJwdF/r8I8dwijjcGz52j5yLrL43QzTiKAMDFA9tA2+Sod0yACCtXRtV3vn7NmA4j+jBLfai6GSLSzeJUrREt/nR4IuAGiG8DGddgzHV8c+7sYF/8QTbay/jlpUYBgA9Dik0e3H8zzsAE7Doij7dsAu4thU/ed7kWMOaQzbvvRfRJlCKP3uaX9kAFTHbzkgEU8R1wVmYgCPJeIBTNOLgCbn510jqoNsPnVz5yhcjOAUSDszlHjgM0GuP3tpTJgIQDTOegPDzwA3Xqo4X5DP5iNi88cKYV6HnVCHbz+WXunS/S/ofPR7UQ1x+i8ixuh/4vqYc0/fbcEpx/+XREjc++TrXHRVXrJ9W++WIiH+03HmB+WSDLtckiqPjTTfj/YAdgj+aIsvHhfFKBWnXIYM0cFSFSLzgEj0PXkvTONYiD69Q/3DSsjph6M3feSzwBbs2ozmu/ynRGAhjL0ai7dK0/OQd+r1fmIjNjAj5vjqFOqK2vdrv4YzJ+9wQuA2Ri2FIA5b6O0QlIWMIYgqo6LDMRkN5o5PGqor+6quDlU8uuY+AyVDtjZGJAofDMBRtkh4r1kkjMVdzym9dGHfMUDcEmP37TecQCYmVnyV5WMOrDqPPkLB5t9XQDQDEDkFxJ6IJ2bnKw49suWoZGBA7eGXwhjvPq5BFRsN+Q2pDBThlBnJ9P+DRgw9mY4iRykuDlLcevbmBqT6hlNPrcMEn8o6ACD/DdZfoPvV58DGV1Iow5A+zOYsmOe+XrYAIRoAd38C7CgoKtkpjM6iQyYOH/g61+OR7N9ZIaELr7rlol46sFphe2EK16ufGmM/pPCCO3iEv/qMxEvPMEcfN5fk6aV8P20o7VuVZu6n2P+3JAZuiG/GW7oqx6I/NKTM9H/zmlYspADAHU/hP21blsFp3apg/0OqoqP356LV5/9y3KQd9jKIR13xTtWBkwNqaPrypTJw48zD0etunLA5IOcAAAgAElEQVR45dRfVqF/vz8w9N2FmlBDGWDtUqU0Tu9aG/sdVBn//LUOk8aswFefkDx/WG/A+y1x/Bm7KbZ76r6/8eDtf0rrxPbr6NntULOumtt3a6/pePP5eYUAT36lEDaUh3sH7IGuvdSDtU9sMx5Txq8pGlcYgmhiwKLD5fv1mvwX0hww7Z2Qfpi4BTQArEneaOM5YGagpcuZEh0xlfnh37L7PeqQqyF88l+ReO3bmCoVoLjHa3OU7e2ZHHRbiJZuPLY34uJ6+AFIu0OnOvDx7Ml3rptREtdV3PEuBkC/H9z92exjC7nTj9PNiEbXPx6gEy1JP4vrJj8fkgF4fjlpcdY3u/nHX08z8A5HrV9/3bzd9jWvRx62oEyp9UCpjShVagvK7VYOO5UtjY2bCrB+yUasW70JwE4AShf+061f3PUurO8OQSxJIYXJhAgyh82X+cusvvgniW8PP8CVbX13zpUNoHFALgZ8+TOZenuxT/Uy/3YGjM+nfLnSmLn2TK2/c9EZP2DYh3MKvwvHS/Z+bvDBOOVsNYxQbITCD/+csUrLuE1ZciKqVJMPZKZr+1zwM94dNCtoplad8hg2hgCNCvTm/rMukK3/csh8zJm1Tho7ja9dx+o4q3s9nNtDVnW87uKJeOdlClekErV/+KlfCKIesFyXvzuu77uH1pYfvDYPrzz9D8b9uEJRZaxVpyy6XlYPXS6ujXoN+XxHjliGczqNLwI6tz7QBFfc3FDb/stPzA4Oex41YnnwmG3dthIefLEZmreuqNQf/d0KnH34BKsdyD433tMQvW9XlTE77DEWs/5YX/Q49wNgfP8w6/VJAZh2LdMPc2ABbQgiP9Bd16PsqIuRItE3xWYApToyMjcgfi87XD4iFdFR2xgJ3fgzZejMzFF2OWg2BkkFZm4HldnH5nhmkvNlCn10MSrm6/ShpLJj6p6vbf1dDq3JvtHrkmSYbPaQ7wyqmSljxneBjplKcj7xAGY8RtPG+LoBjJuRdLVvfjFBgKvCzptQauc1qH3SHqi6X03UaF4H1RtUQ+Vau2Dn0qWxU6k8lCL/cfMWrF+xFitmLcWCKfMwZ/x8TP9yFlb8vYFeYxculRlIshdjxpBIzoDpQ9z8clTsgEG8zcQQJe5YxmeoSjajFSeEzxVSKTveunmLdhRXQg5x8+sn7nqLEC2ECTqAJQKA6HzCcekZMK6CyHbI3i2q4OvJx2s9nsNbfI7pU1ZGvsvDZdc1Rb/+rY1e0pB3ZqNXl5+U65j93vi8PToeqwpsvPbcTNx82cSi60wsmNjw5PErMPKbxShVKg+71tgZ1WvsjMOOVFkiumbwy//g+osnKUyU+OLAzoDNMKxHOCICUp+OOVhhwcTxLl6wAeNHr8BvE1ehRu2yqL5bGbRqu4v2moXzNuCAOt8XhfrVbVQWH3y3P2rXV0VMWB9/TFuL0qXz0LCJmaHsfe4UfPL2Iicj17RFBXw5WRb+GPreYlxx1m8SA24CYHoGnY00DyRDf23fF7h50nPAcoA80iYDCxgZMNObfxmw8F3LAmnoExOjoHP87YCKR2Jk2r48miiDJ4/fzhSpoUImgGmffzI5V5nnjNkcXNUhzRbg2QCDL+MXB0D5AaaoSIHRcdWe6ybu4+wBUVzGjO1o/5wsebw6ppM78HHm488cqYww7yfu/OMD7ngAML59ZWC0806bUK7iRuxyYHXUO6MFGhzeDFXqVUWFKpVQphRQKg8onRdyXQSt6H/6V6rwf3p8bl67HmtWrML0r6dhwoe/YfJbdB5smGYhzj+0YnQdNAyjzICpjrIuJC1sPLeMCN8GPAQo7FXPoOSyvswfuMdjA5y6EEK+cOH8ch1S6Ld+ekDuA7jU+bv3lTkEUf5TfNzJ9fDqkMMUL40k4fes/AE2kzK8UMiebQ+pjk9+MJ+Y26vLKAx5hzFnYn/hbG+/fx/0vqWp0ufEsctw/AHfFH1eukweXvn4YHQ63k8NUWkw8sFJB32PCaNXSBma0fvOBMDuunEqBjw80yhDz7o664K6eOSVzM4vi45/wEN/496bSEWS3acFOLN7bTw6iIB0ZmX4Z0tw0Um/SPe9fv+Gn16b3yiQoG+0Z3l8NWRJEBJJIEx8caEHYJcUDlC+v8XnSgrAMlvD9KoMLJAxANMDG/m5EX0Dzcand6j5t2aRDROAkmducthVwOQDOKIOjvx3R3aIMhtftjlXJsZEtLdooewAjWoP2/jVft2hiy6HMnnGTAfAVMDtk8NkB8ahNXTMDIco2QMMbh/1vsic0dEBN/N89P1kOn/7+sQDWNnbV8/olt1pEypULkDplhWwZ4+D0aTD3qhUuwq27FwKO+0UAix6RUyJD/Q/gS/6RwGHDIAxr4BsvaVwq6xasRp//vQ7vh84FlMGk99TrtDP8NmPQgiiD0PFNkxuABB30LPPcYoLYLKtzy1DP9mZOTcQ8QW8uWUAs1kPMWTVP2RUBWD/xveFIhziw6pnn71w92OqKMakn5fh6P2/NOYIjZt1EurWlwUhqN2pk1fgiJb/leTN5YdjHjp3a4AnX2ur9aLq5n0sAWaSrH/ts3ZotX+VDLwufsn7r8/B1d3tsuv0wKIQxHeGH6T01ef8SXj/tfAcMBngq+vT8/pG+L+H/ZQiTZNatmQj+nT7FSOGkdCICFvycN+AvdC1V93Y9qAzw67q8ium/bqm6Fr1+aPOJ7p+4gsNum/eHH51JAfskkAFMfocjDJiYQ5YyoDFXsj0gvgW0IQgNsn7qeh+Fv/qcLdRhSD6UDHmbvkDKhkQsd7jMkpRGOgTwmcKuYoT8mhjBFxMnw/DF66ADQByB1dlgtQ3+74MlLgOJmbUPH63w2tf57gMSbbzjNtfvPmJt2h0PVUgobuv/HKykgR0tvvHPh/5gaQDnrb9pAfifvPnPRdH/aoVNwO7FaB2zzZocer+2K1xDeSVL4UNhK4KuSsCXRR/Q/8zAEZgjGV8EUATARi946d/G+meLwCWL16BMe+NxbA7vsaGxaUDf0t3v2v3I2fAxEe67EBtfYCW7HjcjJY/cMiU0bKF+oWzjb6JD29cX4DGHhC5AczR9fDPOROvFOfjDkEMrzzqhLp44zNVvS8U4OCy8Mx+bH3uemQ/9Lx2T8UReqjfFDycP8XK6FbbbWcM/akjGu5eQbm+c6cf8OMIds5UyPzs2bwSel7bBN17NYrteBGQueumKXj7xX8kJklcR74/CtCyTRUMG6eqPJ5//FgM/3yRBoBFXziErXXrVR/detVDq7aquIlrEh+9OR/33fo75vy9TstQ04Pn3w/viZ7Xq/lZpranT16DK7r8ihm/kngGZ9TEEGb2uer62PanDoCRDP0lVqaRWkwBmGsnpN8nZgEtA8YBWBQQmRgjfY4TG2UcAOUCPGZgoTILzD0xA0BWI7scLZFxcI9PZhJc8xVX2hfg+QBO3m48AJF9iJ9t/tyhNM873nh9AWM2/WXKKLqvS8Ye0X7iMJYuxky1W5I5aeb5R/evPM7iYsx23mkLKlYDNtXbCXveciSat2+GSjUroqAssLpUCK4IdNErefY/A2AEvugfY8EIgNE/BqtIkoMBMMoEIyC2YeMWzBjzO4b1/Qozv5yPMIPMlWNZgEIVxFzmLPnlHkUdZhFoJBeSp2eouEMrbloz4FEdP7rOXV+XY5KbnCt1HpnbV2QYRFjoH4LqA+DtDJjMHI6cfiJ235Mftjtr5mocuPtnDgc6D1+MORKt2/JDmRn4co+vAN177Y7/DNhP8a9a1RyGRQvXa5m31m2rBiDMB4j9PGoZ/jdsIYZ9MA+/TiDhC9d+CtelQoXS+PSnQ7DXPtweE8euwIkH/BiMVWZKxftcH2LqC8QIKA4fuhgjhi7BB6/P9XhhAOzfvgr+9Z890La9nR1847m5ePGx2Zj+62rNOXAmhlWcj/yKRV60PLxlZMBM9gnbSwFYYvAibchlASMAMzEaeo5KdsPC/a2GcOlCAF3nbrkAjR+zJLcSBxDSLESH1TVem0Oqzl9envgAyyeEMvmcM9WB545y9gBNdK3p57iAzQ3QTOvvYqTEFwp2AOCTY8bvj8wZJjlH0rZ/XCGBmTNmKuNoBwT29Y0+d6L3U5KAMDuGrXzpTShfqww2tNgF+1x7FJru1wgVq5fBpp2BtYSkBOBFr9RFABZlwjYuX46dN0xFuRoHBfud/hH4IhBG4Iv+kQ42/du4GZj/zyIMuf1T/PbGHyxzrMhQWsYvFOEwA7C4DE/c+m5HM66jHzekkNlHxzi5AJsMDLJjqDhQjTqMMpxSc+DcjJ7NEc/GXnHmr7czA6BxAFj7jjVwx72tccAhu+KFJ6bjq6Hz8L+h85wArHLV0ji0Y03Urls+YK1++3WFIbdID8QfGtgGXXuErNbPo5bimYdn4JOi3DE9s0Tzq7hLadSpVw61g3/lg//Xr9uCJYs2YOnijZgyYTnmzmYHHYt2sjGevN5eLSqhxzWN0K1XAwwfuggDH5uJrz9fbARgtv3Fdko41rLhv7rlQLYLxrtoE5Ys3oiRI5YWNqOft4mBrVipNDqeUB2NmpRH/cbl0KBxOWzYsAWLF2zEogUbMOz9xZg0lgup+IRQin9+5RxKFYjR9+YQRB0A43ZOAZgLNaTfJ2YBYwii7Ahxh1IHiOQ7Q2aKVd5YdZBtIYMuACa/Ng0d9iQYL5tDGg0Mszn0cQCivR2dw+4DwNT1yDbnLJPro4AlE5VFG/CLOupxAIUMrOICPrd9XQyFGgoajp5xIfL9lRuGSbzPXIyZaz65ZNhsgNwFqOLsHztgrVBmM8rV2RnrWlfBPld0QrM2jVGhailsLgesLXTxKa+LgBexX+z/KBO2ecUKlFr4BaqtGYh5y/dFo8MeCBabZkLgi1gv8tgIgJGuNf1bS+BsMzB39lJ89q9P8NsgOtaoEPEVXR2538qjr3AOmOyo65gnXQhcMoyQ641/FKBkVp8zQSqzw+cRdcD571sjpC85BtAeKigzdLJjLTMp0X3ispebYV1Q0E3yXc7oRDlgzWOEXIaX+60Pd8z9HfzQAs1aVMY+bari/ddD+Xl9fyow1e87NyMVDUX1H68I5KL7V9+vjqFNpn/R3pkyWGaAq74Jtz3HgLeG91FywB7ND0U4bIzhNfkvpjlgiSGMtCGrBbQM2Chhh6pX8/s3vN/iASr2/HQxbKrDrr5p1zFqUXeYuTNm4Ggefzymh7vJ0etUhsPGyCU3niijozr64ZiTYIR8ACvZQXZso1A2HI3LfkmMV91fOmCTnX3iMFLmc9uStYfpvuP7IDc5U3EAcXYA0M3I8TtVfLrp5i0//cL7qRyJbdQrixXNKmLvy49Ci7ZNUGW3UigoD6wRcBCFGkYBGGPCsGIFdl4wFHU3vYhmNb5AxYrA0LG3YLfmN2OXqlWBUqUC8MUAmAi+CIDR7xs2AnNmLcGQ697H3x+TuJuFwU2aAYvPaJkdZxuzYwNS8p8SxmyZAVsy9eMAgKhDHBfQ+DNabkZS76jb1lFvr2zmTzL0OgDWQsiE0zGUfgyReLPqQz5tAFG0T6b92YCv3L4e8NiBgd/+NQEf+U8v7z96v5iBk3s/xAV8KnNlYtTk/c1CrOQVj7qqOgDGc8CijivfdykAU53+9JMcWcAAwPxzuqL3dTxGir3ptzNsokOmAilbiKDavs6OUYdPB+x8GBvRsRMdThdQdDEK8tPa7ZDrx8E/dQGcJK+3MRamflwOOLen6iCb9od+HDqAZQPAtv5k5iwKdGRXXwSe7vW07c8ooI3Tj2j/6HX8dz0wySVjZg/J1NnZzBjqmazMGMYClC4FVK4FrG5RHXW6HYiW7VqgZp3SKLMLsJIoL6EQ2BL/Efu1ZfFiVFnyORptfgktav4X1auHF6xeDfw6tTIqVGuPBcv3x8otx6L+Pu2AsmWLmC+SCCPwxf4PQhLXAzMmzMLH3d/AiuksuklmToP1kxkwN1NhY8D+n73zALOsKPP+/3ZO02FyjkwmgwjiIiPCCkpQkFVJ8uGHiuISRFFRBvUzC6LrmgUTLuCKcU0riAuCEZCgDGEGGJjQ09M5d9/7PXVPn6701ltV994eZth7n6efme57ToW36pzz/ur/vnUoBSX8eLcDr9/mKUfcdFD9QFOcouMrn1NYzJV8U2myd62TDq7pWPKKFq9gllIB5BQfrj/yPL8CJturX076fKCA03Y9RAk+BbXQ+tLW0eMclvMXAiDu3Q1t+xSjQOmOXLHtL62ixoOded9I709uBUyWJ0dR2jkJQfyGNG/5PWBTRB/lYun3gAkFzOXIxSleNp6JcnmgMr+nV+TpdtgONaV8uRxaG5RCHHxTQdIdROq9aZyCE7Yph3QgfUBKKUoqwOzZ8yngUV19qajSjjN9vqrE+hxuGxzCFB/uPB4Y3P0LC4nj5n+YPXjA19tXjP2K6Y8bWOMB1bfAYF5/5vxx26utLYvR9TNRdcparH3JQVi+ohGNrcBIXRImmH6EEKbCV+NEKGLVnz+IQ+s+iwPX9yKjuJQ9PUB7O7BiBTAyAmzvWIvH28/H6LQzMH3ZMg28RMZ6CmJjWaCnH7jvJ3/Ff591az7TjARUCsCkw2871hRQPT/Hu4HN76D7AEqWwDmcFBjFKyw+EDAdedXBp5WRsPGIAQwf4IbNE1vRDAOw2PHkchrVkRUWcM9n3c66Q15qRYoPmVPHM7a9asmiHH3hwaUYuYDaBTyFtN+nqNH21/sTBmDm9RACYJSdygCmX4nl36bQAs4QRLVOGljSIzjgcAFYjMKWOqCyPtXBCgMW3YLhAKa3nwcnNgTIsZkE1y66v/4QPhsIbceYA7ipP58DltD3aHEKjArSofbilDraYZfjzdnXvo4Ky+FSFdU4wIhT9IoBMNvuEhBNO8jfVcCUx8cpbKqi6J+/PsWZtm9T3SgqVzaj48j5WPWqY7Bu3QzMng1UNAH9hvoldj8UipcALwFiKYDVZ7PIPftnLO79IA5c8Eu0TOwT1tkJdHcDS5dKu4yNAQ8//S94evj/Ysba4yDAS6hf6k8+FHEE2LFjEHd+6ud47PMP0gBWh6s1XSwsh4YHlFiHufjjS6k4+RSqGOWIV6j4nKsYhaPY8fArn6lyQTmmifXpHD36PBuATQXstA1X4fcT7wErFqhCFFQdsIoLSfTXF6JIxWzKEhviZ86X2PND2s8BvrnSPhXtcV2nIgfsX4kcsPMnGmG6pnI57JJ8DlhZAZtC7CgXnVqAALBlmXuV+yylV1EApOawmOZ1gUvqbqULNJySUbjipees8f1xA1GIw1+YglZ8zpcLKDlFwqUMciBiI7f4S2HtNx3wkBBPzYWcRNpYhSgOSFwKYbhC51dwVLvaoEIvcCR218FDvZ5K2T5zfvkAMKY/pvIVpjTqo6LPizBFkwbAdGHCLL8yk0PL/Ar0vGghGo5bi9WH7o/9llSieQYwVAuMKmqWKFkAmApeJoihqws1z16PdS2fwqIF/ejoAB7++yKsX/sMZs7U70KPPLEGj+OrqFn8YoxUV08CWApkQgUTIYyP3vcsfnH8vyE7Umu8x9ERgphUQysv+yag8YDCKTP+HCrdTv7jpatvgyenyNBgGKuIFDZ+HEiWpj92COJV5IuYbUXHDaoc4OrA5VNEOYXPVnJiFxR0wFTtqc/M5KqkdsHUASr2+i1d/S5FzQVYNPjp7oQbiKQ9wgAyXSigFbAEwMycF9XeSQ5YGcDKlLQHLEAqYPdqjp15d6BzrijlwgcklEPvC4mjQExd0XaBBa3F8QAh20crdpwDTCs5lMMcFsJIg5E+Q0LbwytQqktM24c73wW4XPs5gAxXsORoxQGCG3B4kAivr9D++c9LkYubB34A9AGWGrKq1pSAj24/brz89bj7I+ulc9LMdpVSMcyhtSmL7Prp6D18DtpeciwOO7AZC+YBtS1A78TLltUWqABmhiKmYFaXzWLk2T+iqfcDaK6+F93ZP6O5+k6MDX8ZC+f/dVIdE+Xe8+CL8FTT19C47MBJJSwNRRQq2NgwsH37KO794i/x2Cf+pLwfbGI8ClPA9qTiZDrYPoUqJoeKDq2jHdjYUEHz+BjlzBfyp04pHfH9OVAmMNrtKqz/nOJhOuB2yNrO3NnavUoqYDbgpI60vKXY9tCVOi5EjrNHoSGKhSho3PywATDtkTvHUh2PUp6f2pqb3+FAGBIiaSuKNpiqM8ycDel8kTlgpgJ2PpJdEKly5fwoK2B7ADzKVSQWcCpgLiVEBwv9KlUdVgqEqO9927RTOVR0ORIc9CuZzyEz8Ud3KSnHlnNoacxzKYB+xU86pG57hrcnHtD0/sSfb9vPdpRjFawYYKUc+lggUV1/Gzh05S5ckXLvepj2jwpV9NszVMHkgcZWmAoHmtL2x1TMzPnE9d+cv9z1J+upQBatiyrRefQyNByxBHPWHIwDVlZi1mwATfrOh2lr0i3o09DDVAFLYSz9u/h9rLsb2++7Bov2uwxLFi5Ed3c32rd+CEtmXZsPcUw/f3j8ePxj2rdRPWdOPgdMDUkUe9Z3dgGP/vkZ/M+JnxcvJVJeY6ApYJwjzjvQtoPkO97toPoVpHAliHbUYwDEduVKlwOnPiJ5e+kXNwVcXE5SMcDKKT8xIXI+oBS7IIYDWGIP3zwoBGi4HKlwRbiwkMlC2hsKiHsvgMVsq29fzzYwhZRnhyCWAazMPXuZBaIBjFI41BVyt9KkO7KqQ5cGkKfuckyOl1/x4nPIaAArjeLlAtJYQHQpTnT5fIidz17CHlOZM2YDWOrqupUoX86OrbTaAMHVuy8rZhzQciGoNrjI2cTb2wZgn/38Sl4yXomipt8n4hU2d44dt4BA1yPaMq1uFBXrp2PX/rNQc/Q/4YDVs7BmGdA6Exip1zffSNtubsJh7oY4mRM28YLm2lwOtZlMPnRRfIbHx7H10c9hRctlWLAg+VtvL/DjJz6CkbXvwlhtbR7AUhCDCEPsBbZuHsC9G7+Pjh9tnriOJ67nOnxwwrqJY08pB9LhVQfBfbx0lHzH+3OPwndR9CtUekha2rbC+iHPtkPC9MlarEIVo+hxoYLF5WjJPhXbH1rRaicBbO3EjFRrp+ztAgwe/Lj5wI9vaH18iJ28rlyKcihgmfYJC8mLq59TONX2uxRLlyJn3NuVFw8k9yMztMk3/up1TQFamgN2/2TF111zPq7feP6E/iXvgOb8uGTjDeUQRHO4yr9PjQVIALvHyCEw1/V1gKAQRm2s26GnHGdKYaPq02tQ78C84uUr3zZzYTlObtDxKz5pG0IVpxAAUdvDOcQh9inu/KnJweIUJdWehSpEXI4ap3DGKDJJO/3zw7R/HADJGZ645Dr4mgqTPW9Kk2PlHq9YhTL2eDkbhN30/utXf2KfthlZDBy1BNk1rRjY72U4+qB67LcEaJoODNRCsA/5SV/AnMKX+kLm9H1g4m/ifWHipxqAUM5EraLM4VwO2x65DuubL8eiRUkVf9u+Ab8euRENixdPbkcvQEy8ZHmkH9i1E7jv1v/BE1f+Or+MMhnBlOyCyDvu0hSmQ0T/XszxdmhVmDKXrtXpAKnmpPgUEx5QuHbpo+xXqGKP53KZ/Iqh6pCqNbuBNTkqXPHx98efQ0YrYNyLmOl+xeVIcfbggEOeF6K4xNqzdDlZ6gp2+HjG11848KmWFBbnx0+9nl3zWv07XV6SAyYB7LPXCAUsZBOOMoA5nmnlP5faAh4AM/WsdKWazmE0V7Clq0PnPiXf0zlllNIWB2JSWYlR1CgDhwBHyCYStD04QE0tpCtyrvaoIEY7/nrvQgFvT+Z8uQBQbbkPQLicJRuMiweesPp40InpX4wi6AMMVYkuXjGz7w/JFa5e/7HAFAfsPsXMtDMPyNUVOUxbWo2dr1iP5v1aMDzncBy1vhLLFwH1bUCvoCbHp4Z4D5gArvRHQFfdBHyJYwV8pQAmLCZewtze3o6GnW/HhvVii3kgmwX+/cGvYnzdeRiurpbb0YsvB4DOduDBPzyFh//li8ihbsK7ziGjK2DhIObPQQkHnlQxo0CD2wY+XGkzc4BMx9t0qGOP9yt5EhBLp2ipoBsCrpy9pNvqUxj0ceUVU1spco1nnALG2dvlgLs369CvU7N/3Hi5lbBwe/qBQXdv6OvKfz36FCgTyO2FDzl/TIfLdz2Zjpbv+pLlhwA1ff/Q7araJwlBpBQwl2KZ1JDkgN0gO1t+D1ipsaNcXmqBqyfywBSLLMsIBcy1Ek4pOzpYyOerucJejOLlU5R8uWQx/QkBHHUFnwYr+dd0QYdSHEIUJ8q+UwNYtiLgApYQ4KSBPBZ45NQszH6cw2/PcxuEwhQfDmR4gC2sf+pZtpLDAXs6c6hQPf3GaI6fWzFLwUtfaEmuozD7+frjVuZigc7ff3n9N9aOoWpdC3YdthTNh6xArm01XrwGWLoo2YCjjwEwAVMpbKWKl/hXgJeqfAn4StUvEbooPqIFYxMQ1r3lp/inhpMn88Fuf/pM3F3/b6iYNWsSwMbFzouDQNcu4KGHuvHQaz+GrNieceJjAJgvBJFzqGMVpFIfn/SosF3+fP2WkzAMCMPsZDu0tiNbOkVPdUinsj+U45uMjEvhEN/6FTAVCIoDMP1mRimWfsXOVggLARhzvF0KkAksLvAr5Hx9vOLmt9oO9/VnrqRz9tft6lPE/AqfOtPT+ecDMN2tkldgGcD0kSv/NoUWcCpgiTKl309ph5rSqvQVb/Nqs1faTcffVNhsx9DU5kwHzgwpdgGLG+ykghbafh3c1BbR9nDZgXPYQ4BIVWRC+uduB61c+hQNlyKk3vFc46Urova408qoe8EgdWd5pUcChFpjDECoLSjUPmZ9MYpUDAAW0z5eMSoFgKmolYwer/iVXmGT9bVOG8foYXPQvWw66o88AlXN83CEALCFQG0r0EfsgKjOIKFwpRCW/iGntxkAACAASURBVN9UvgR8iR8BXyaACQjr6e/HrKf/D05Ye0u+6C2dy/HFzl+jfvlyiB0QxXvBRMhi7SDQnd/OfgCPf+Ab6PtDu7x/SwUs3EH3O7C+FW4eAOLLdysR8bsCxihUJrjRjnvqmuoAEqPIFGuvGIXODTp8KCSnmNigYSqC7blztGFPdkEUOWAuQCjGfuEAJ9sZogiJtnIKoUth8duHCzW1rxd5PbhzqLhNVNTzXfMhTFFTESmxjnvc3Dl5PkXMdMT0ekz73EwoYJ/d+Kb8YVzO2b9uvAGXlhWwKaSOctGTFiAB7Pfk+4Wk+6wqOhzo2IqXfpeVJdpXlu0I6yvXpVO8YhQ7feaYCn2qELgUL7c9knJpgAtRcDgAKTaHbWrPp3qtg75f4VDnkT1vwhSYGIDZ0/VxYB8DROksoxSzqVSYXEAerrDR10cMIMt5ETYfkuNF/lffUUswMKMGVUe9DHXTZkwqYHUCwBgFTJwvVLAUvMS/acihgDChfKXql+C4FMBEr8SPULXEjwhFxMMbcfqKa1BXl7x4+f2P/Q7V6/8pD2BiIw5RjwAwoYA98ugQtnzpP9H1n5sm7iqBIYhJl8NDCunj079SIW7qxUkpEnsW6MycOHkpUQ6k6VCadlIfbTSwFWZfvVz5W4h9XQ467SDL9pnjxAFnePtEa/gQRF4JiZ1v+uOZG69C+1eIgua+PuJzsriFAXVcXAqWq/2pA+O7XmOAyVwx9ymSNhCqj10BUPZarGyv+J5WwN40uQmHS7FLNuEohyCqo1/+/xRZwAFg9C6A+hVAK1/qU0x1+ChgooDErWz56vPnktHA5CpX9tat2KU9LM2uiVOloJmKB6XouRRCdd6lgBl7vqt+TuEpVFFyKX6yH36g49qr28mtEE5VfeZ4qOCoXk8mUHHnmePAK06lzcnixjmmP6a9uXHyKYCy/9PnZtB17AqM1Ixj/MXHo25aC45aC6xYBDSIHDBBUJ6PYLQ05FAFMPH3NPfLBDBRpApg3X/+Mt669q1oFNsnArj6/q+i/6ALMJTJ5AEtv4nHALB7J/DQY6PY/h8/wa5vPDDZMiUEMdxh1vsVAkxTqVDRYMgpF9JhNx1JznEOB1DbwbcdVllaCDDpDiQHiLwCo+oRpe2PnD0+IKUVIkoBu/u3a/KKRGnnW6jCx10POhDK+WTP87iQPm4+hipwartLF5LoHl+9PlPxKkwRtMFQvQJsK/HKmunI3XzHJUYO2JsmNuHgQb+sgPkeaeXvS2YBpwJmOjSUo0c54rwilpTqAiGzV+oKt0/x0nOyZEiZH+i4nCT6bB6UilWs7JAqt51te9ozw59zlZ4Tr8DptXHnc4AXYk/zfLdi47afrfxQAOW3V4wi5Qe2+PpM5YcLWVVHyATosBDHMMUoRkE07ecGInt++fpj2ts8ns5dtBXk5LzpCyvQftxqZHMDyL74lcjVNuOla4GVS4Fp04HBugSUfJ90p8NU+Up3PRQQJuBLKFhCAUu9UGEREVaYKmDdj/8Jb248AvPmJTV99m/vw+PrrsFoVRIDWZ8DMn1A+w7ggU1j6Prhz7Drq3+duNtqClhSAOcwpkeonSrN8e6QMP8ufz4AKz6kUPabc7B9OW1u++qTxA+0cQAWt4kEte1/fPtMxZID8OTCpEMQ1wRtQ88rWv6QQHp8uevhfx+A6QsGIf1X7acqrjEhjSEKXXx5ZQDzPZbK3z/vFiAB7G4jEoVWBNK208oTrXgl57gcRlkiF5IoW6M6kDSg0eXod/LUwaT7Q4fIlUbxovqb2EcFAxtXfYqFq9zU+i5FjwehFHl4BaQUCpTefg4AbNDm7BcGYLb9Y+xNgybdTrWf8k5AAbwOij4Fhwv5iwOQdMao96ni2+dT2GzlS9pPb4k+2vY4UXYLA8qknumLK7Hz+LXAaB/GX3wCRqta8OJVwNplwPSZwFgj0C9iAsX2hMqnUsQKGh91u3nxf4FO6eYbHIDlN+PYei/eUnsUZs1KCr32b1fiH+s/gkylOBNoyooXOgPPbQf++vdRjPz8J9j1tVQBmwSwYhSqtDcJOFDKTnIErWS4HbtYhYYHIC73RB8PPwDFHz9V9uVC5Ez7paNQasWNG//wED4bwN6Pu3+bbEOvB8/4gSqxNpfjJEeQ3rSFUmCSeilA9SuesQCizjCzv+ZKdjqepczpctUfq6i57Gja33TYOIBX55sP0Oj20gCW5IDZjqG8H1yy8cZyDpj1+Cr/YUosQADY0szdyn2N0qso8NEVKL2tLsc+OUrPwQpTuvwA5AKB0PI5hcXsnRto5PMhpDxT2aBCNNW6QxUruxx7xZ9TMPbE+bJf/hDB9NipUNw4gFLrjWlvvGKWXhnhCp17fvntWar2cfPXHRIZqwDG98dsV7himAewV6xFbnwQlUcdi4HMDKxdCBy0HzBnDlAxDejYfD9O2nkBmlsTNWpLzyLcd/jNk3CkXrFp2GG68UaqfgmMElegUMFEa8UnVcAEgLU88GGc3PBBrFyZfHflfZ9D5yEXTxY9bRQY6ASeehb440MjqP/prWi/hcwBS90P20GXN2LTQaFCf/gQtEIVrVilLb1A3IpOOODpt/XSA1px9k1bRwFuOADJUkIATQUKe7zDcpZ0oKEALNmEg7I3D0LpTKbALWyXTK5/tuLinx+FtNd/Per4EQ7cdI4Tdz4fmmf3PwRgKeUqqYezp/zOBOLw8jgA4zfhKAOYMTjlX6fKAl4FTL+7iWbEKF7pynUpcspicrxiAI1W1LiQOXMwXIqVH8zoYQ1VOFQgUJGq2PaEKHDhIYXx9uXa7w/pK07BUkGUU2I4e3MKozribjCwAdk+z61IllJh4sE8aVWKDOp8lO2NBab444tRzLj5lMP0hZXY9fJVyFaMof6oI9GJeZjXBhy+Clg0H6hvBXbu3oGzxt6Ef17wi3yn73ukCZ+b/wxqWlvJy1tAlsj9EvCV5n65AExAmACwo544A69a9J+oqQGGhoArnrwNI+tOy5dfmwNqhoDOXcBjTwN3PzCEuTd/Hbt/t3Oi/rwC9oGJUQpXqMIc3LBcILeiQK/oh+XUqPZ1K3OpUhLrQPOKjK/fOjAVrgCqDqepGNj9l7X62scpTCoO+QA2pn05tOfO1YbhtA2pAqbay1YSC5sPYYBluziiLX4gdJ8XqyCZ47inzy+VgmX3w14goQDKVNRdgCYdg3Q+0PM9Of/mOy41csDOm8wBo5X6pHyxCcelV98oO1N+D9hU4Ue5XKcC5gIt0711OYaUAkUBQ9jmHCZQpWDHhSqmLeVC5syFEOlQqs8dysGkHPXiFCvpUMcpTqqrK86MVRTMi8B/PjWOpsMdArC0Xf31xyg2uj3k+MYAAg0W+vwy+7unFKnQ/oUDs92vcMVIWEoHbh5w3PPVtF/M/PItYPCAqvZ/xhyg82UrMNJch+ZDVqK9ahUqMsDR64D9FgFtM4GB8T4cvO19eMuqz+cb+fTTwFdzN2HnkjewzxcBYiaApV6f6IGAL/HvQE8P3rx9HY5Y9Wy+vN27gXf1/A3VSw/I/944DmR7ge07gIc2Aw8/1ocZH/gw+rtFoOPE/IgDMNMB5xxEX06UuYJd7PE62OgOWCyg0KGUEthiFCBaWUgtSQFY0nYf4BQeYqdeBnEhfoUBmD7baYAJA7AwIAmpjwslpO2f/tWtEFPzQ7aFU2zCQ+7CgLNQBSpRtHVXzq/40ooafT2G2SM8x8x09Gj76KFZMQAmHcwygLFPrfKXpbUACWB3OV6TYObQUMDBgQvtuJt3kXCFTX/C0CvxdnviFBkKJEMUIjrXhgopsxUbP4BxCh8HMOGKJAcosn30ZNTBis8ZU0sIVe54IODGN6nNB9SFKli2EiPrK5ViRoOUXzHjxtMEWh/AuMY/savb/jQ4x+RkUfacypy0tulZ9B+5GAMLZ6Bl5XTsaDoUqKjEmoXA/suAeXOB6mlA1SNfwofXvC2vUI2PA9996FT8bvV/gMoFo64ZMX7pTzo706yywx//V7y27XOYMSM58wdbzsCPpn0JdTNmJFvZDwH9XcCWrcBfHgdGuncg845PY3hM7L2oAJjtkJuOruo2hYSo7enj9RCvqVOoOEfZDZSpY66HGtIOaliInGnfmP67lAYfALsBxAYeXmGSgCPPpAEs2QXRPz/5+mgwosHYnxPGKYS0QsXbx6/8PP/nu4HOrwja/XP3J0ThiyuPal8Sgii3gr3uGqGAyW3oXQCa5ICVFbDSkka5NNICTgCz3VTVheOVJ70mtwNOgQa1op+WFwZc8YoXVb7tsNoKVakVL1d5LsUndUdNYHABitpPziH3A6AKkmH2jlGEOAffBuLYkDVzHocBABeKF6MQuRTKGPv4FBx9nCkgokBGnmUutMjfQwFIXyCgAY+yu3nnoH6fasBT29XaOI6xQ2eja+1CNLTl0LnoZUB1PabVA4evBJYvBJrbgOHdf8fbq07Aunlb803esQP4Rv/12LL8nUU9eKp2/QOXdK6dzP0aHQWufPir6D3g/HyOWdM4MNYL7GoH/v4UcN+TwLzOv6D7vbdhPFcxscxthSCqjlapFaoYh1e1jX8F3nboTEChFS0JAsUrWtzKO1VP2iJ3jlrah0L6H9Mfup5Stk/PCaOVPQ7AaPulfy2VIhWjKIbkRIXP97CcudD+quNpg5OdgxkCNOb1KG+1fkWudO2xQdrXP3qcXADGzTPxXRnAinpmlU+OsYBXAbOXCVSHNwzEYgDC3PyHDmEKzynj26/rYy7A48GPA8zUYXU7pCFAoQJJjCJnKzn+9vAKC62ghSpXYYC5pxUsc6khFuj09nIhd6EAPFU5XJxCp940fAqYr30xCmK8YkaPlztksZjxbawZR9Waaeg4ciVyQz2oPvrl6EMiRa1ZAKxfBsydDVTVDmHOkx/HFeuvwcTO8LjniVX4Su4m1Ox3WMwdefLY0d5enPrEy3H8qj+joSH586+efSW+lfsqGhcuzG89XzkE9O4GntoG3Pc40L57BIv/8APs/NbfJ5Xe/GiKEES/wsADTSwAFadQmQqEmdPEAYUJYmpOSXjIX4i99NBCUznzAWahilZhIYIh/ZFW9eWQ6fbX7aD3S1UEbQB73+QuiHb73IoMF1ooHfgY+7sAIhyw9Pmul+cHGLoeG5BVkHIptfYCS2kVLPr6co+faxzV+02IQmg6YjwwJiGILgXMdAyl/ZMcsG/Kwss5YAU9wMonBViABLD/Ybeht0vVrwt5vxV/9wFQMYpXihMuh8+tUKUgwQNk0i9/SJ+qB5k9th3b4stzAU8Y4MgW+funj3UynubHn7OVnmGeH1q/C+C5892KEh/y6Qcof3/N9nKAOnX1yXbGKHQ8gKdXnD6r94xiZivQlDJnXm9mfzh72/OpKpND8+JKdLx8LcYrM2hdPw876g8CMhWoqUpUsBULgOkzgMGuZ3FK5q141eKf5hsxPAz86vGX4NdNH8fwkn8KuBnLQ0Z6ejDnyW/hyqUXI93Lo78fuPqJr6N73bmoq6pCzTAw3Ats2wH842ngkWfE+8B2o/Hyj6Cvf5py39IUMN1xlr9RCoPp6KsOk/t4ygHmczZEPbFgxDms4UqYXwGKccBNh9Bnrz0BYDGKD+dY0+OTzhAKwJLe6+eVBsA4wI6Z3yE5SKZCHAJA5jwICbmbWgDzX3+q3WxgUnOk9FG1F0bk9e8GphCFLh7o5BlyEw4KwNQFGbvfZQCLelaVDy7GAg4A0683lwOsOta6lqSHqJmYEwNMZrmmg2V/L1ur52TSIU+h5ct6QxQvE8mk4xqjeFH2FX8LATDakdanCj2ufgXIRjDbIafBtbT1Pz8AVoyioo+eDS7uecPNPx/wxShSdO6iPmspkC5l+3hg1K9vE6jM+0O8wmbeJ1rbxjF8xCL0LJmF2vpR9KzYANQ25isSOyLuvxRYPA9obgWqnvkxLp51HhbN7Mp/PzYG3PvIXNw14yN4Yva5qKgWG9Dzn4rtD+Pone/HyUt+hJaW5FjxmrGvbHoH7p21EU3TZ6BuDBjpA3Z3AE88C/z1CWBkJIv5O3+PgQ//DENjIjssXQCbALCQEDHpUBejgPiUIFohSR03PYfKdIDtdk1dzpVLYdBd0OS3cHtlsQvNMzahrr4WHVsPV7YV1stJhr6UAMgBXzopk1DIUEVLTuXkPFkKldMldkE8TzvutA2pAuZSQGIAMrR/hQCRqciGKDa6RVSFzG1fWa5+myikfhWkdEeH3kWQnu/h15fpcHHXjzrf3MDHgVpqKVf7biEUsOs2JvPP3H1NBdQkBLGsgPkeVOXvS2CBqwEICFM+SzNCAXN//AqXrcSYIYO2Q8eBUNoW1eH2KVPJ9/rHXJDhFBmXI0opdjygFpsjJfsQqhjp9ooBBnoUdDsV2x/+fE65SvoVDoilUtwKBT21vRwQ0wAVm5smR32qFSl1ftEKU9pzHShj7KjOehMgY0Mg+eP157gNdI01Y6he04pdR64AxkbQcshK7KxeA2QSn3O/ucCaxcC8WUBdzSBmb/0CLl5+xSQ8iWO2bQNu334C/j7zrXiu7XhUNzZOni++Hx8eRmP3w1i064c4pf4zWLpgIL+hR/r5yRMn4Oa6b6BtwQLUjADjA8luiM/sAP62GdjdB1SP9WDm9ddh96ZxY4uzghUwd+geBRwc4PmPT7uqO/KxCsveoGglPTEd5gzGsQMz5m7DoS9uxGVXvA5fuP42/OzWachglrLpebgSqD/cQgBIPcNun5mjJIHYVEJtxz5sEw0Q29CrIYjFKVK2PfwAos5Lvz1dCwdciGs6G3w5bOr89wEJDRBx7bcBkref3r6QXQifn/KkvekQxPMm1q9dIc1pDlgZwPTxK/82JRZwhiBytVEgI5HK/nZPKV4U+Jl6UeLCF5ZD5lYS9kx5oYqVtEOIEkcrhuHAMJXnc448F5KWzEYXGPuAMkaBcQG5ev2YiqUPKDjAmYr6zPap15FPYVKve/v6kONn2kP+7gfqWPsV0x963s+Yl0HPUUsxOLMFNTVDGFy7AWNVzZOdWLsI2G8+MHcmUJ3pwbztX8ZFS9+N6dNlP8UGGh0dwB+7N+CxbTMx2LYWg2jBsuwfsKT6Qaxo+DtmzwaamuQ5QkH73pZz8cvaj2DmwkWoGgVG+oHuLmCrCD18BniuUxDcKBbsuAejn/wlegbTt4ppCthVEzlg0hGUoGA65lyIVzggpA68uvJvAxIX0uVrl09pk+fH73oXrmjpuGWfl8V2zFqwHS86qgWXXP46HHnkkfmG3XPPPTjndTdi17MHBu4CaPan0BBG/3lhOUtxQCeOphUwehdE3ZGgwFyCSmkUu+IA0G6vDVJx8999vorEyfzjciRd5bjmE60Q0i4hF6LpUhr5EEDpoMW2T+/nLXdcZuWASQVMdwxV+5UVsClBjXKhlAVIBex32gKeX/GiQv0ohUp1LEuheNnAldbgVthsI4QpOj5FjXO43SGYemviAUveN/zKEbfS794kxO5XfA6UPu5Tcz7Xf84h9wNNLCCoaCFGnsrF4kL6iquv+JA7tX4JUGqLTSWLB1bdHrRiRgNzMYpZzAKCD4hzaK7PIrOmBR0vWgFkx9G6ZhZ21B8MVEmZSmzKsXw+MGc6UFfVj0UdX8Frpn8Cq+bvQIV46ZfxETldeSiCDl3pYd3dwBe3Xo1NbW9B25x5gMj5GgA6O4HndgGPbgW2CfgC0JZ7FrVXfw7dO+qQzS8wGUpxsglHaIiWCWCmAmI73tSmCMlR4cBGH5/+lQppM9thOmx0PyQYmsfzoZE6SKqPGhpYx7ENcxftwJFHz8DFl56BI444wpoEZ772EvzitjZUYpbxnV/R4h1+LmStdIqWtII7NFR1iwsBMDkv7HkXr5C655OpAIbNX24BYeoArFQ5XVw5+oQ0r2N1/vOgRVnBBEjTRSqFwlYGMPuhU/7LXmYBUgHTAczUkHiFS70Pm6FQad9jFCgb1GjFJRT4VPtTSp7LgaUd6TiFyaXQxdiDc7Clfd3tMhd+YkP6dHQQNfqBgW9X7PlcaJ7peCY1Fwdg9vluJVS/umMAwgYcqfD5AEG1b+j8MK8D+Ts1HlQoobt9qgJr1+NWTHnFUj/PBG7XdU3Pz7j+JPZvm5PDwOGL0begLS9DTXvxIdiVWZbfkCP9LJsDiB+hhDU3ZVHf/VesHroBr5j3AyydsR2VQpzyfPr6gD+1H4F7Bv8Fz829ALUNLRgfBgZEzlc38Gw78NhzQEdvUlDlaA/m/fb7GP7pE+gdqqI3DarFVXnW43MqTAdX/h4aYibdsuKBiVLOpMPtU6j8ABKm0MXnnI3jOSxc2o6jjpmDd7zzdBx2mHsbzLvuugvnnPkddG070MoFiwW+tD/hOTs+BVFVmEI2W0hmmNpuXZkCdpE5YGvIkE13SKRLQfHN1xAg4vppXh8hCpwENP265+wUokDpjhG1ABKjyIUoav75JWv055ip4OpXxPj20faiAezciWGg7Se+vHTjN8s5YL6nVPn70liAALAlmd+Rr0nXHTMOeCiH23bc5VHp9edyWClwoRQpql7bTKVWvGIUQspBV11J8b27fS7Fz+W4JrXFAk54e9yArbvDXOimiTdJi/nzOcXFBYjhioisO2mHGxjo+RZnb72numKmjrcbOPz1FQM2ofY028eFJprjZ7bPDa729WPajxsv2g5huXZAQ/UYapc3of0l+wHVlciMdKPuJceiKzdXa9aMacDyucDc6cD0FqA2M4D6gYewqv8G7Ff9P9hv3k40V7Tnt5YfHEQ+16t3pAnPDS7G33sPwSO5k9HT+nLUtc7C+EhyTF8/sKsT2Lorga/R8YkqRwYwf+udwNd+j44O4fXo/Z/koTqoIYiqw1OsQuUOQbIdTp+DbDq4/PG6O206tD5Fhl7R9ysCbnuNYSsWL9+Flx67EBdd/FocfPDBQQ/p15xyMW7/yRxUQAlYJXLITAWzMMUmZlMLWtmjwXVyqikx/jrwiyPiFLBQxTYWWPiFiHCAdSmm3PWV2InPiQwFzEJD/MzrLEbB4q6bsPbY88cGY26TDBMEXQobB2DuhSiRA1YGsKAbV/mg4i3gVMB0N9R8sNvXB6WsuEMEbUfKVLpUB84NYPRZhSpKLoVKXdG3FTm656r9XABCO/AUkoQCTZgiV1x7OCApVoFKz+cVChtM6PNCAYlTbEIBRF0Q4BQ300GmFiZiAdSsL06h45SsxIJ6e/yKIA9Y3AIIBViFKmZy9OVCQbH9aZ2WRXZ1G3Yfuixvl9q6EWTXvwR9VgQZsHQ2sGAGMKNZqGFAXW0WmZEeZId6UdH/LFrqOlA52oX+2pUYrp6Dytp6VDc0IVPdgLFRYGgIGBgEOnuA9m7gmXagvUex0Ogg5nX/GRVf+g36nhvH8LiYSyaATvwuFTB15dmngBQLTJwD7QemcAVIXR8PB0r/ir4JILS9xvEMlqzswLHHLcNbL3oNDjjggKgH85133onzzvweunYeoDnmqatOKYGF5WiZ41kI4MQoRHZ9u3Jv0myT7IIoFLD0YwJ9TH2FKHZqvaH2UV1+9wJEjALlDymkXB0TpLj2xyhOHHirip7eQ33SJzcjfVR9CryvPEpxtPuVHnXzHZfjKO09YOcizQGzL1Bp37ICFnX7Kh9cjAVIBexOxy6dnOLhBii7efp1Zq9A+xUv3W0NU4Cko6nHSXCKk3TYXI4ypQTGAo50Fd0KSEyIJQcAMbs4upWIfSdnrLQKVsi8i89xKw7YwhScGEVKnY/q1etTBItRmGLaRytm9vUdAl7xilnrjCzG1s9B55r5eZmitmEUmbVHojs3S9vZUFiuIgPMnw7MbgVaG4GmBqC+FqipRj4csXIielH0aHwcGBtP3h82OAz0iHyvXmB7J7BrItxwcjRGBjCn7z5UfP12jDwzhP5hNfTQBuCMVMBUB8rnwNEAIsHAdPh8wMI5yMWHFMp2cQ6yqQCFK2GmgzmOp7Bs9W4cd8JKXPjW12DdunUFPYpzuRxOedVFuPPnC1GJtknJPaw/xYxncQBGty/9qx2CKm5UxQAY7+D7FE8bBfTZT7dXDe2zV1pFCXsHgPkBju+/O3SUW7BxAxMX6uwKLaXtq84nWV9If2+543JjEw43gEmHJlMOQSzoLlY+qSALFAlgtuJBKURmy2iHU7p9KsBwOWXm9W+u1OtgEw9gvvI5hzMGmOh20vYIVVB8CiLteOoj5QcwWvGK7Q8fUsgBjb/+eADzKzyUIhoHKhzA6opP6HjHgEQxilmoPW17uOezD6jMBQ1uvjgUoMldMc12cZuk0Nd3VWYczXMqMbRuDnr2m5v3lytz/Wg47HB0ZBcAlfS7vuprgOlNwLR6oKEWqK4CqiqTuZSdeGfY8CjQPwT0DAK7eoAscUurHu9B286/oPI/7kX26QF0D4gSPACbKGA8AFFKS6ot8bus2SAnHwNhYOXOYSk8ZM7vsJuKlg1uVP/HsAX7re3ECSeuw5svPA2rV68u6NmrnnT77bfjvDNvRW/H/vk/h+XcxYyn7oCH5QzZ4ypL8Y0rXZ8NYO/FXb9NdkH0j5cLGN3jprc3dLxdoYU+xZhSaApV8NzKTlILvXBgghTXfzOnxLZ/bH/UceCBLyTEkAMyFzCq/TUVsGuvORef3Xju5Db0tMIucsC+Vc4BK/qOVi4gyAJOAEtxRZRCgQilCNGgFZPTJK9LtX7KoXfXH1MfbSPa8UrtwOXc0O13lZfUXrry/MCk9zcUIAvJuXIpg36g8Oc0UfNB9sx/fsj40o58OmK8wzvVIY2FhRjq87eY/vlyuNTxCa8nrn2Fj3eh80NdCKitzKJxVgVGVs9G1+p5CQANdaP14JXYWbVm8kXNQffg0IPGRzCjcgdy992Lut89ifGnetHdX0lvuqEFjubfA5bmgMUoJpwj6g8hNHOWKIeHC6VL7BIeVdic0QAAIABJREFUUkgfn/61+E1BxvAkVq3vwomvPgjnX3AKVq5cGTp03uPGxsZw8kkX4fe/XoYMmgOBxKdQcoBmO/hh9ubmj78+WgETAGuGrFGKFAdQusNPAaYNGPIvIYrNvnA+p8jZ7fcpWK5QRFeOmhvAeMUqpjz1eqZyzuT8pEMQqU04dMuUAcx7uyofUCoLeACM1rN8OVY0iFFIZQMIp3hJx05XEPj6zLtCqQFNVyz4kER62GhFMGSzkMKAKkTBcSlopj6UjKAKJLaCRIWUugDfLs+tCOmOvuqShwOSK7Q0xsHX28HNh+RIU9bwKVIxio8rxFSdKXr9sUDiHg+6XxJcbHB02yPG/qW0n7lAYNstra2qYhzNMyoxuqwVnQcvTd47lx1F46xaVCxZg46xuUB1XfF36uwY6it6MK17E4Z/81c0PtGNsecG0ZNXvqjrhVAMa/H+idFJTtIVKtX9pZSIcBCzHcC4XQSpdskVf9WWfoc9TtFzKwrjeAJrDujGyacdjnPfdDKWL19e/KASJfzqV7/G+f9yG/q71pObNPD9cSkmnFLiCxk17c0DVnI0DczpDOMVMLeS5VZUC11QSPvG20cexSl+oQpcsQqeDhypvd2bhpROwaJ3NaQAiFOs5Y06vDx1fCnAU8dRzlcxqjff8S4tB0xXwExdQc6DMoBNye2tXChlARLAfmvcR3kFx5zJMYBTSsUrdWxtva7QnKzUvXErDqaSrpuYV1pC2ks5WOYwhoCajhmhwGSDE9+eUAWuEAXKvcmF6qqb7qgMUSwF8NHtjgUYd3vDAGXq6uP6ZypZ3HiY84AHSN4enGLKzTdzvNVafCGN9PXhAsmW5jFkFjSjf+VsDMxtTQB7ZBDTFrciM28Zdo3OAarqgMqq8GeQeEHY2DCaq3tQ1/Mkuh54DC1P9qBmSwcG20cwMCr2s3fbOZ33kzzkD0GkHRkZgleoYuLLuUqaGhZypzpYboVEgoB5fAxI5iDAa+1BPXjNGUfh7HNejSVLloQPYAFHDg8P4+QT34Y/3LEKFWj2bEtvKpCFjo96XjEg7gIafXxLCWC6if1AHrZrZDp7piInLATAQuvnAbIwRY8CHPf1SduTu4/YAEaDdWkUMRvAzsFnN55n5Fjadkw24fiWnF7CH95QwAVdPqVsAZ8FHACm5iRSmocbNGzNLAaIpMOcOni0BseBTkx9KVAUoqiZIdSUg6YrQ2mrzRV7SiGic1Po4fQpAGYrCgcwe3zUFvkBbOrPN5cDxO/ifj51AGYrfj4HX50HNNjY7bXtLAF+T9THAwyvgMaETHL24MDdPM8NYPHj5bu+cphWm0X19CqML2xB7/LZGGlpSAw2NoTKqnFMWzYfueaZGK5qQ99IPbIQyV8VctOOXBbIZlFXM4rGTA+q+ndipL0d/c91o2lbH+qf2o3s9j709mYwJhLG8h8fgMnjMroC5loZ9+W4yElQCmCyHWhOYeGVFV45sxUKdw5UFmN4HOsP7sOZrz8GbzjrVVi4cKHvMVqy73/605/jzWf9BMM96yEQMId+ZNEHoB+NLQNoqp+PXdtnFxSiGGfvUKBzAwNV367c+dqfT9sgcsBWKwAek/PnAhq1Cg4guJBGP+DqjgatHHMLGPb5LiXNpTSFh2TSIZ57QsEKU8TC2xeuiIlNOI469m+Tk+HaawSAyRwwejMQsQ39t3BZGcBKdk8rF8RYwKmAuRw+PkTQdLBdCpHbIda/oUArRmFLz+cdcLMWt2IWAhCq65e4SemCjri/ugBBVRR0B8tVnn9zCr4c24FzKV6x7eEUD3t8/YpOKeu35zVnR9XRNcfBVjCfbwVLtZPsp9++xYCNazx9QCTPi2+fG/Tt+wU33jHj5esPUIEcpjVmUdFWjezcZgzMb8XgXLGp3UQ92dG8qiVe7lXb0oiqhlpkKsVZWeSGxzHS04+xkSxQVY3qkQo0bN2Fmu3dyO3sx3BvFgOjyZaJfnvZ88ACMHeODA064cfHOORycAoDuhhFy7eSPwaR43XAoX1449nH4czXn4R580Ry3579DAwM4LWvORe7tlejpa0WixbNxbIV87Bq9UI0Nlbj/e/+FrY++nIlZ8rsVwzAuHJ8xN/NeaA/SgvNsaIBTGzCYT6q07/EKKQhABNjn1hAMefznj6/FAoWPe5uRU0FIvVxaa6cUwqlegP2KY6u+WFen3K+uBUwut60pCQEsayA7dk73//S2goAMJ8iJt05c55LJUK/OlWHvXDFS7odhQIU7eibdzUu5E8PgU+Ai0Iu3S3kFALKHrSC5u6/C4hc/Q1pj+3YxgGJ6riHKILFKBqxOW8xipIKEirA0kqOPR8oh1ptr9vO+nhPXX2F5XAVDlj89WXao3DFjLOf/jTwK2Cqgl6RyaKpLoeqpgqgtQ5j4qetCcMt9RidVo/xqgolxSdpf/XACGp6+lHTNYDKzn5Udg1hvGcYwwO5PHilCz92u2gwNI9XAEx1ZEyHsVgFzOUAJw49vykHpziYoXExipbP4R7BGJ7AQYcN4NzzX4nTz3gl5syZ87x6Az/96U/R1dWFs88+W2uH2Kjj2Jeeh4f+cLRDAYtREP1A5Vd4OOCgHXkbwK6c3AXRX59LuaVBXB9EDgC4+cVdLyEhheFAk9TEga/L3qEhvNLC3OY3yVE8QJntlEdzuz7qI2yPDzW+qhJru1fqfcW8aG/J54DpCth1G5NNOOzeyXaXFbDn9fb3v6tyAsAWZ+7Qrr8Yxen5VrxofHOt8KfucLhCFVe+e6XezH3TdQROkeA3+TDBtvAQSBN49BaqIFGcghSyaUkh9uDaXxzwFaJA+O3lby9tZz+Yhp1XODDJG6ap8NogS83HqW8fN94++8UDntofsVtiTXUW1XUVQG0FMrWVyFVVAOJHfHI55EbHUTE6juzQOLLDWYwMZzE8VoVxkQeWHOTfZn6Cb6jjxfkWgBWmOJmKiRvYKOAqHYCpz2ifAuRyaIeRq9yMAw7pxwVvOQWnnXYCZs6cuVc8/Ht7e3HNNdfgqquuQmurSCqUn9NPeyd+86PFyKBR+zu/y9xUKVrxChoXgsgBU1oT108OYPz2UUHLVpL854coPpy9iqnflTNlXye8HV0hjS578AqfDdRuANNzXnhAonQ+ClwpAJMhiOa6uApg38RlV39bGq+cA7ZX3BdfkI0gFbA7jAe+HqBrXkXuXChaD8o7BJrDYFrWrkF13Pj6KX0upj4+RLAQAAsPIUztEAYc8ug9rVip7QyxFx+S6A+lLOT8GEXIDr20gVidoz6HmFewOOCQykWoQqj3UwccbgHAD3xS0eTml2kXDlj0eWOCm3s+m9eDz/7cfAlTjFSQKUwBdNdTmRnPv6A5QasMxrMiCFEAWQqwPnCN7f8kgKmui6k4Fa9Q2SvnootuQEqPlzHa8vj0kaOvrBev0OUwhMqaLVh/cD/e+vbTcfLJx6OtrW2ve7b/+Mc/hnhB86mnnqq17bJLPoqvXT+CSgiVjnJFffaWigIHPH7FUgcGd06dXp8JYKduuBJ3T7wHjM7J8W3ikmIX9ZqBEPu4FBYT3PVHf1h/XdcbFzqr2svdft0loxRmtV8uQKMUpxAFywV28u/mSjy94OMGMrfCZvfLBL10HtEK2DkTjaQVd/GlCEEsA9hed0t8YTboagACwpRPooC5HCk9B0y/C1MAQSOL7rapChSliFAOMpUz5QOY1OmJD1GMV6joTTRM5Ut19ExQ4xzSqVLQim2PPpNokIxTkGzlrTTnhwOaDgouxc4NNHu6vbEhfFPfP25BgQYVeh7GAKXaK19IaTzQuJVlE4j1Ox11fbgBj7t+fHYz+i834XA7rLq75we0EEWLC3VKW6KDRGGKlk/Ry2EAtQ3PYP3Bg7jo4jNw0kmvQHNz8177UO/u7saHPvQhbNy4EdOmTZts579/4Zt4zzseQhXEVvi2g19KhUg3jm8+uBx+/Tw+BNEV0mc7/L7xth14N1joCwCqS+MCClrJsu1V7PkhABcCkC4Fy6XI+YFN7ZlcUS9Fea77kxsoXfctdwgipdzJqykJQSwrYHvtzfGF1DBnCKLLgYnbhENfAE1WeO1P6RSvVEEIV9io1sQDGgcesnduJSGmvYWXFwpEqoLjDj30KySpVcxxNx1eFbB1RU064qYjq4bMuc7nHH8u5I5XsExQ9gMW118d6ML66wMK3e7u+cKDkSzFV58PYEIVQfv6cNvDdX8So2MqYL727SnFLMbeJtCb8z+u/5lavG/iKpzQ3ibPT37XlSbVAaOVALcCQOdcheWciE4PY1rrk8hkqrV7qt/hNt3fpB257BCq67uwem0D3n7x2TjhhFegsVEP39tbn+e33XYbqqur8epXv3qyib/5zW/wxjOuR3Vm0QR+SXtncyMY6FqLDMTL56hxdYWY6TPANR+S6esK6dTnlUvx2JX7P5q5EwWM3gXRVDbMEVYB1FbsQpQkWSJ1fvJtTH91x77Y81N7uwGxdApWOl6pRTh7+tsj7eAvL2ScKID0KWHALXdcQeSApQqYbJnucmTKCtjeekN8IbaLBLDbjZxpcT3pbqdbEYpVvMzZzytv5lUjHTQKFNJvpyrHK758fQqFAoIZysk7mOY05QCBHi2zXYUAhBvcpiZnzK1Aqa6q+D8HsPR88isvKfhTykhx/Q1tb5xDHqrgmEp4eP+KUQR5UNHHz1ScXIpppGI0uWeEH+jSkikli78/JUhE9Ueep17N1PG60u4MQU0UMNWRoUNwVMeZdiBjFSrzeNXhUjuXOPA57MYrT+vGFe++oKDHbTabhVCPtmzZgocffhhiV8EzzzwTxx57LOrr6wsq8/k6affu3fj4xz+eV8EaGpL3Gtx///0Q4YnHH3+81axvf/OH+M6XK1AJkSNG7SpXHIBxQBFaXwyA6R2kAI8P5YtvbzhA+XPCKAdf9qg05/MAZtvPBhk7RNgNNtx4mC4K378YhS0dRXM+lwrA1PIT+5RDEJ+vO97/wnq9AMYBUmovFQjcIKQ7wraCIUtTV8J5xS11VApTkKjQRlqBKax8qh+mQxeiMLlDMAtR/LhNVTgAkYqXz26F5GzRIZv6FRkOQvR4+RxYOQMpR5buvx8A4hUztR3xAGbOYL9CF1pfjILjBwNpz1LlmMWDW9h8n0oFkAYwCfQmgLlCm5P7ihOQhQLmX1HnHUS/Q2w6+OoZJvDROWc5dOK8tzThi1+6xvk0HhoaQkdHR/5n165d2r9PP/00RkdHUVtbizPOOAPHHHMMampq9tkn+/e///28YnfiiSfm+7B161bcfPPNuPzyy60+ffyjX8ZH378lD2B2CJ7qsMYoni4HmFZGaeVNgk2HpYC9J58Dlp4nsYXLSXQvJOjnc8CpA9LemdPlar8LpMzr13RAQq/PGAWL22VU3pDCFTZ1gcYNjPZ8sYGMVsDOnlSO9QUpabtLN367HIK4z94x97GGOwHMtYIdq3DFhSzSOVKUY+xXvGzlwQYH/S7scsBNDCg0RJFxkBSNUY+8oFbg+XZyOUBxOWgc8FA5eHz/3ApBbH94wIsHHl6JjFew/HazFWR1eSLO4VfPFP8PU/iKqc8PwjTYpH+VirpcQCilYuZun3kl279zgKPOU9N+PiVLXXCKG18/QNOKtTZv9RBE24GlHNDU9aaUM39IYEhImgloiQImAOyTn3qXE7JGRkYwY8aM/I/YuVD8K6Bs06ZN2LFjRx66xE9lZeU+9jS2m9ve3o5rr70WV199Nerq6jA4OJjPDfvYxz7GApgdQmbnQMnxNceBVpb0CgtTpGwFLAGw+FxBP0DFtdd24PfE+bYCFQI03Hj5FCw6pFKfL1SOFLfJiQ1K7hDGwtqnoqUowZ4voQAmQhApsCsD2D5/s9wXO+ABMFthUSNKEkXB/tgIoa7MmrOf3kWR3owjdeFiFCmzfZwCVJiipC/H8JsgUABL2YtzkCVIukPJbIXR7Zi7gIZzOOnNKMLa4wZY6biro6Y7mHo/QhUozgEOsSc3HjE5RCF2M/sboxCFheDxCl9MffHAVywgx24yws17LhRTzn4bGOPsx4cM+wFLvw75+W9eNxPjIxUwdYXZBiDp1lIOl+34ScWDUyzEeXbIYxaDyGAQWQygqnoIM2dl0NI6iBWrgP0PWG1BVgpc6uYZTz75JO688868MvSyl70sD14vtI9QvMROjSeccEK+ax/84AdxxRVXaJtziL/rCpgcSd1hdW9GYQOHfFSH50i5Q05FabwCptbndtRTJddur+qmc8AZqyCpD3gaYPwKnhwPfw6VKM1cuY65HosHKF5BpcvXQy90QI8vz2cvfX5Titgtd7ybyAFLFTAKuJN5UVbAXmh30L24P+QuiL8hQ1lcvZD3E3XlmQYoE3BoPY0HOBdQyZAm/WqPD7mza6AAklMabIXDHWrIKSx++9ig4ldseOAoXkFzAZOqQLoVDxV1xBl0f0LPDwUEdXxCgS8UUHlAK7a/ITl+HNjG2tcPDJyiyI0Hp6BOncKk299XD3e92eCa2l3MrtqKIdRUDKMh049llZ1oyQyipiKL0VwlunL1eHq8BVtHWgAI4aYKyG9Nryvg9AKRD9jz29Cnm3CojovpsJqhaabj6TteV04o5Sy5oAdw+FFPY+bsFixdOg8rVy7E6jWLNeDy5Ws99thjefDauXNnHrpe+tKX7sVP2cKbJgBT5HyJHLALL7wwX9D111+f355+6dKlWsGxAOYHGHM+hORITR2ATU17k1JLk5NViL3U+l3g5MqZUi2iuwqhOXkmGMm7gxvU5QNA7y8HYHLFPAEz07EJB3zzWnLNN7EJBw9g9nwqA1jhd6rymQVZgFTAQgGMVm5shUt1vONCEu0rlepliMMfBoS0DQsvXzq+bgDzKwLmOj3n4Mp+pn0JU+Rsx9IGWreDySsCFBDTjrhu/0RhtWcZFcLmConc8wCmt5hyoFUAtu0eC0T7Vn3xAOa/PszrIQBIyPcQmvMtTPmiQmvF1V5XMYZpVb1YUfEMXp75O9ZhF5ZXDWNOTQ61dfWoqK5BZW0tslXVyFZVYiyXQ3c2g8cHq3HfQCN+1zsPd/SJdB6xd0SRIYyJAhYGSLqDxK+8N9Q9gLFsFzJ5YjRdK/cjac78bbjoHW9EJmOulPOPMRGSt3nzZgwNDmHpsqVYvFgY6IX36djVgc1bNqOvtw9Lly3D0qVLJjt5//0PYNbMmViwcIHW8Tvv+CN++6tOZKC/vDk5aBxjI69ABrUTo+RTLNOiTQe3OAWtI6dvrnLqhvfgroldEG2HWP6FCqmkQ8m4EDsXMKg18wApS+eUMFcOVXj9IYpaqgSGKWohiiKlDKrzwDUee0YR4/urz1dhv1stADsb1208R9smlwplvHTjd8o5YC+8W+re2SMngMnmFqdw6cBlXiXJ7zTI2QaLV9j89VG1pAtOHADoDn+84uXKNdFB0baP2l6XPUJC/EIUHxucw9sTCliukDnaPvpocYpJ6Pkue3LtL1ThSesqDhDUK7MQhdCvYKntDLWPqUja9w93DmCMPTnlU70ewpUsvz3ixqutagjTazpxUuaPeHnuSRw01okWVCbQ1diEXGMTMmIn9Lq65EfsEVFdDYiUpYoK5EZHkRsdQU9fLzZ1j+FHHc34Yvv+GMhOQwaVmiIsr0fT3kb/wxQwOvcndXxUhzd1iKc1fRGfPL0dLfvWBoN758N4Clt18fda0Nd9DSpQq2xfbyqcqgPOgYhfkXEpShSAiW3oZUvc9dqAZrc3fWS5cxpDgIJWsuIAkQpxs0HPBC27/Wo5sYoTrzTx9tRdp9LtauhWrFyAZd9/KFC0FUBbATMBjNb/ygA2hTeictG6BQIAjAYkdUVWv4vE5HTZITV00B3neNuKmxtA3PXZjqapLEi3NKZ8asK5FDV37k1MzpssPba8UKBxKTihgKGe71cGi1fwuJymQurnQgpdQBkOdPr46eeZWqjbAecAlJt/e6K+mByz+E0xQhQz/XqKAywdgKW9WqqGMLu2Exsq/oLTco9g/9FetI4BFbkKZMQ7f5uakh8BXymAiZ3RBYCJnwkAy5efzQJjY8DAAIa7OvHU7h58Y3sbrt95CHKoNyJ4koUiE8ylgp0PQXyvsgtijOPNKyWzWm/An696BrPlu4LLj9i90AJrPjAH23deOfGOMC5UjtsEQnYsVpFKHXgbwN6NuyY24eCAQFWeTCXXrQBx7dUBgwahqTqfXugorP8S0OIVQUq5UstzAaNL4Yspj7e/e7zt/rrGn1LArt14dr5iuvyk/WUA2wtvYC/UJhEAtijz38r7Fnn8MoHGtYthmEJEOfBxIYs0vrlW2Ln6XKFSMQpV6h7HK2rSsXYrRNLBcod4cuW4gbJUClrpQxb5/nCKpV854e1ZmMITMu/9OXu+EDt1/P0AtXfU5x6PWEXKBURUPymADQv5VGvR53VlZhyLavswvfo5XFjxa6wZacfiMWBWHr6QQJcAsGnTkh8BX+Jv4tVOAsBqaxMAq6rKK2AagI2MAENDQE83Hh15Ag/+oxKf3bYefx5aZu3cnY48GRJphyCqDpDtaIXuilgGsH3DMwgBsKQn4SF8fEir7mBzABa2Db1LUSq0vT4AsENvzdynwu3lVxDNcaCAQXdfwkIiOfCwAZCa235lNCQkUkVbMbIhuxqagVKc/cV3t97xHmMTDqGAmZtw2POqDGD7xj3tBdFKUgH7byPnoFiFy1Y8whUdG6nsgEU/MITXZy8jhWziUUj5tFIo6lcVlhCFhgIwTnExZ65PATDdVt+Ku7s9NEC5FBk3WND2NgGsWADkzldtGGo/PtQuBIgp+3GKpzw+pr2cwkeH9qULMZxCR7UzbD7EKGauhZPkugpvXxiwN1eNYGHtbqyt2YT/m70L00cGMXYRMPYMsPoWoEmEGAr4amlJ4CtVwsT/BYCJH3GMgDATwEZHAQFgg4PY1tGBnWf9DBVP12L0C8340nMr8K3OQwBUT4RwC0uaIZiK3Wrw3vzVoTtgZkiTCWKqm0TngpUBbN9wAySAJTlgpuJDv1bAFeLHKWicgiJ2QTRzwFIFrHjAileAXCF95nVA5zjpjggPQLS9XSG/fkArdpdEf3tc40GB696giNnttQHsLFy7Ud2GXs5v1c26LJ8D9h05CX4LYMO+cZ2XW7mPWcCpgPkUoNAcKH9IIZ1jRilvqiMWWr89Hnp9vnr072mHUa+DAzY7BNLtGJsOua3Q2KBjtsS94u/aXTBG4TMdPld7eAXSr8hIS4T1hwcIGz/F8Rywco57/C6NXEjl1Chmqv04QNGP0+dfjH3c84Kfn9x8KqViFtM++/pM52tb9QCW1XXiRTV/xjnZB1A/OIrq/wesuAzYvRvY9ipg1T9aUS2gq7U1ga9UCRP/pqGIQgUTECYALH11lQhBFPA1PJx/Hdb2o36I1a/ZnI9M3PyrJoxe14bv3rcI13UejRyqlV2rzQWcBMyMEETVwTMdR/cKtz544jigDGD7xgNfV8BooKDGV7rbdiiquYIowU4Ft/SvCcDzIYj2eekNnwZEG5QkWOi39OJywuJDBmXLYq6nuP7HK3KmA8UtyFCgpfbKtRmLDUJ6r0JA1QW8evt1t8B0NMUmHKYCJgHMrbhhIgSxDGD7xp1tH28lA2AmALgVG10vpxSccIWICrlzl29fdZQDYrvcZom6m2WDnttBD1eoaHu6QsbUcm3Nz91eV3lu0OMUlGKAMTQEzETcvS/nS1Vww4HZvelEcUAUZ6/QcefmjU/hi1HMXIBvtlP+HhuSyM8fux73/HeD98yaQSyra8eLau/D2dn7UVM1hrpPAsvOleVvexTof20b9hublQCYUMHEjwpiaiii2IhDQJhI1hofzwNYb3c3Hp/+faw68948r6WfzX+rws6rW/HDO5fjuk6xOis2IaQU4IlxTRUw3aH2KWDqCjGdCzar9cZyDtg+4APQChg3vi4HnAtB4xSl5LyO3Js1a526QShgq8lt4G0gdLU3FJBCAKLQHLgYxahQBVHekIrdZj4kxNGt8LlBMQVgOtTRrFWMB2dvu7/6/YsHyiQH7MHJQb/2GgFgSQ6YOhPMNfiyArYP3NBeKE0k3gO2KPNrY0WVDtyhtKMQs8QpULG7KFIt0O8knOJC57DxAGQ7xOHAmLS2EIWFUl5Ux94NhqVXnEoVcjiVIYMuoA1VhOzzudwhLiQvFihUFNFnS5i9/PWp88YElFCFT22l2S4T0Lj5bo6Hf0EhLIdLjp/fHnz7xGYbqxrasaL273gL7gXaRjHnOmDJSfa9Z8tPq1F5xQosmjUrgS8TxNKcMEFX6W6IEwA20teHR4d+hIWniffw6mV3dwN/vWw29vtNBT7RsQJf6ztmInDZq4CpjqIaiJQoWrqDwzmKiUHLABbyyHv+jzEBjNpEI0xRmToAsx1jcz6GhOzRCsu++Z6vPaWIhQKh6QjZ42MDmH2/CVPE5J0oL+HnQc3VTjqHLFHAfACW1KO+p+yyjd/GZVd/V3auHIL4/N/AXqgtIBUwN4DZiog/xJAGNdUh0gOSaaWNB45whU22RrqdU6N4+ZWlMGBSg68SB9yf86YjcwyA+h1eN3CaoXyu/pmKygsJ4Aqxnw9YdDvGAkexilnp6ytUMYsBNzVE2TyvcEWvoXIM+9XvxNK6zbig6rc4ZGQI25cC0z4PLH4J/ZB49EutaLvpAMyePRt5klJBLA1JFEpYuiW9ALCxMWx69jdo2XAN5szRyxV7cmz692VY8oP5aNrdjue6d+KCjmPwu+H98weSgJkoYKGKh45iiYNir/CL0maXFbB9wjVY84HZyi6IqgusA4s+zjEKKT0/VNAThjIVsFM2vBtiG3p+V0V3e7kFA/tRr89k34JD6c4PbT8PGjagqtezy/7y77YjZl/nuj15hYm2jw5OMYpY0pswRUx3Gen7kwlgn7nmrIkSzZHZAAAgAElEQVRNONIQbApwgUQBKwPYPnFj29cbSQLYr8hXlZsg4Oo6ndNFA5QJdDzO+ZSopEUxOVh0fXw9MQqeeTdKW0hrikm93Aq9X6FTR0Utj1Z6QtoX1l91dhSu6PH2UceX748sx56lfgWw1O0vBDhlu/2KjQpooePvHq89U19M/+jxoENc7f7LnnLXg2kPun2rGzqwouEpnFp9J47J7sbMPqB2CNh8NND0NWDeSnu+DQ8Dj35iCZb87XC0CAgTKpj6k27SITbkEJtxANjy1D9QsfwiLF65TStQsNmmW5eg7aaDMXtwELmdOzDasQP3DI7jhF1nIYMG8j1hSg6Y21HmAc3O+RAt21cUsMd3AvvN3tef1oW3P1HA3jO5Db0syVS0Cg3Bo+eHGXQWEoKYtI3PFdozOWEucArNoXt+FSx9tsTbk87xM10GXTlPxy1kV0P1sSWO5wBRVahCFTG3AkaDV9qeMoAVfp8pnxlpAWcIosvB3VOKF6WbSUcsRvEyLeLPZVNX6H05Xvb3MQBIj1a4w87naOl3uNTFLLx9nCPMvXfKHgHdTXYpejwI+ftTivOpERLlxgCEPg4hoYv6/ObmQ6jiFtPe57s+bj6YgEXfp/SrUh8vcyHJD5yJPebW9GJt43M4sPY+vL7uYSzsyaGxH6gZAcYFGJ0MzPo6IKINzU9PD7D5w4dhdf8RqJs5M1HC0h+hiIn/CxBraMBz27djoOJt2O+Ae6xyttw1H5XfeykWdVcnO310dmJ8x3PoHejEF/vn4pq+05VQREVZrsGVE1ZwO9zpCrS+ss2HnJVKAXvoWeCmPwHbuoAtHcDCNmBuC/CylcCrD4x8qBmHn38jcOOELXNfLq6sffVsoYBt23ml9iJm20GXf+EVKfXMmJBETgELUXDseqXCYq5cpiFrhQKl3R4OaIrblTA2BNBth/Sb4tojAZMuz8yxSJQr+sOFhIYqbG6QNYFPbS+tgJ3lDGVMR7wMYPvqXW4fbLdXAXM5oPK68iskVIhZaA6TH/j89btDDJPe+ZQ1/fvicshse8a0P6S97vLCcobMFvL99QNA8e0JB1LbPub4hjrsqgsfCiSp5YoBNBMw+N0q4/sbOl6cwmiCbah96PNiQxxDgclW7JNxka0wQ2bdCwx1FeNY27gdqxqfxOnV/4NDsoNo7gbqh4DKseT+Nghg09nAks8nApf5ad9egY5PvBqrpx2EzIwZOoRNn54/qSObxY7d78Wqdd/J78ehfrZtakH/LSdgvx1zgK6uSQDL7dyJ0Z5deHq8Hyd2vwFPjy+cWE6W8zCjAxjt8CWVmQ4Tr5CUQgF7/w+B628H+ofpB+jrDgNuubDwh+vsdwHtvcn5/7gGWD238LL21TPdIYjpqPveexWvoOi2Shx0dwhiCPDIEvkctjTEjJrPIf0NPT82ZFC1iO7YULs06m5HvP39ChY1mzmgpnchpO8badmu8kKA23TMQuwnb/C33nGllgOWhCBKALPnZ1JfGcD21bvcPthuJ4BxfaGARTqs5nJFTE6Xrej4AUwHKFo5M0P39FLjFK/UYUwtFKeoUXYNAQyXwuRT6Hjg4BW0UMVLAjYXWikVqxdqzpecEfoom+Mbo/CEvC6A3+QiFjgKVYjo8fUDH3deYkcf8MXk0HHXg1sxXVTXg3WNz2D/qgdxWvPDWNQNNPUCtcNARVaOdg+AJ94OrPpEssu8+dn6lzaMfuscLFu+PKE0RQnrrarC413fwOoDP5V/PZj6yW9rf/OpWP3cAagS8KUAGDo6MN7Zjt6RHnwrtwBX9LwBGVRo7z1TAEx1jEyH1pfzYzvAs1u/WdQuiGd+Bbj1L/yDc/184CERqlHg55qfAn/cAqyYBXzuXwosZB8/jVbA3MpCGBC4HGI9l0e9rHbn/q9myVM2XJHPAbNzeuhdN83jXKGK/vea6YBA129eDz4lxr4+uM0jXAAg/h6vYIX0JxYY5cil/ZC1uLahdymOMe0L23TDbb+k3d93AhinvIlt6L+Ly8s5YPv4HW8faT4Rgrgw88sJRTmZx/6QNVOR9ilOpm1cjk96HKVAheWUmVd98juveNE5bC7HzbWtNgVGae3uTTSKASLbkbVBR7d8PGDF56DxQGyPh9pCdf7FKDL6vNnzOV9q/fGKm/t605U1G0zU+RVjL87OKo5x8yW8vrj+hc4Hs53yvHjFTLdHVWYcBzRtx9rGx3BC9R9wSHUfZnQBDX1AzSiQMYZlN4DnNlZg1Xuz+Y0Nzc8Tv1iB+nvOwvzFiyc35RhuaMCmvjuw8PD3Wzse9vUBm257BVY/swGNAwOJ8iUArLNz8ifb0Y6hoW48Xl+BF+26CICgv1Txy8FQwFQHJyZEywa0YhQwFb4EZL3z5cBhi4HDliQme3gb8P2/AFe/eh95mO7FzZQKmPoiZgkUtqLkUqS4kDIulC45r8MCMLEJx6robehV1BHlxueE6a7BVJzvVrBskAvZ5c8GDtUK6a5DoSGhMUBEhxzS+hSv1LlzxOwQUh9gqd9TOWJuBYyaL7K0yzZ+t7wJx158L3tBNY1UwH4ZtQnH1ChelJVpcOLr9wGAT0Gyv49TvHzl2/3kHVRKEQwDSnrTAn/7dAUlJCROByC/oqIqaL5xF6U9HzljMQ59bP9jFCwX8Nugojngkwspuv10a6cOe4hC+XzXFzMexSiQwOyafhzY9Axm1TyFN02/G4v7cmjtBhr6garxSc7RTLmjuhJdn6vAygtHUVGhW3lsDHj05iMwd9vrMGP+/Hzu16P9W9D60qswZ0G3dvDoKLDply/BvH+8BtPFLyl4Gf/mOndjZKALHU05fHjgCNwwcNyEApYUF6iA6WAmb535IpSVK7lCX6gCNjwGtF4CDI0mDfzz+yR4xTxgN+0A/vIU8Fx3cr4AuGl1egm/egS450ngiKXAiclOkZOf/3oQuO1+QGzSIT71NYCAwU+dbrdiRw/wwNakrJetsuvqGQRO/Xegdxj49BlATSXwvT8lZR+4EDj3KGD9PL3c3iHgxt8Dtz8KdA0k301vTI4vJXjaCljaDs5hlm2NVZRcChqvgKlAaAOgDTSqLen5yYUq6iMRer5sF39+SPtDFEh3OROXtnZdqiOmXr+yd27lynaVOPuG90+uaLvK8+WcuQCbRsDULpQCdu3GNyY3RHJX16SesgIWcwcuH1uUBQgASxUw22HncrlKl9Nl3gf8CpxbUUpswwMKXR8Pbu5NEnxAExJSZgbyuRRCv0JEB3Ca5VEKI6dopDMuVEGLGR9zvOIVJFMZ4gDSnh+F1i+vQk5xMUNfqZDN4hS7UHuFtZe2jzr+z3d9ev3h9nQre+b4rWrYiYOatmBV5u84bs7jWNABtPYAdQMTAOa4AW9d2oSRz4xi+Wvt3Kb+fuDRG07EqsyrsCubReWxn8eiAx6zSnr87v3R+Mc3Yl6uFhAv/xI/Ar7Ev0IBU0BsZLAH/U3Azypm4oKOCyajuvL9kTlgqXtC5fxwIVfmynpyIysUwH67CdjwGdnfu98NvGRF+KOsbxi44j+BL92pnyN2OhRhhipoLXtfsrHHSQcAP3tHcrz4/ZqfyM05zJpFzpnIPUs/X/kf4C3f0Y8SoHbzhRKq1D5ddybwqV8mYJh+zOMFGIo+/G2r3e9Z04Cdnw63h+/IWACjFZnwkDwKwEQbbQVMDUGMDZGTvS5NThitDLsBQrW6CXAuBTE9p5icLjVgklMkY4HWDTS6wvT8KmJJK03XRvyujwcdgvhG0h1U508ZwHx3k/L3JbOAMwRR1mDjCxViGBoSGJvTZR/Pt8eneFGWi1GQfAqQD8D0ZWXRGg4wk9byABauMKV95wDMB56cgkKXH9Y/dVxMxSJEkVHt/nycz7W/EMVOvf5KleOkjk+h7bXPk8DIbfISU5+pCOrtdgM1d52YoOgGMPVIsfnGAU1bcUDTk3hR5j4cNKMTs9qBFgFgg0Clkv9l3VkaGrD5wHpUfqIXi48Zsb4WkYQPXPc6zDv6Sax5pZ0H9cxDCzB+5+uxdGQBIIhNbKUofgR0pf+mINbdjdHRAQw0Ao/U1+DYbW8HkEabTQKYa8WdDx3THVDd4SsUwIQ1Vn8QEApW+hGK0Zzm5GfxdGDpDODkg4BjV+m2E4rX4R/lH4F3XC7Py7wlOVaUI/4uPtf9N3DZrbIMUZf42dqVKFbfPB8498jk+4/+HBAbhVCfQxcDv38PUFsFqABWXQmMCnkUQEMNMDAx/h97DXDlK5O/CwAV54hPa0NSf2t98rdVc4BHP8T3MebbFMAySIJi/YqWHyhSRzgEUFIHd3dO301F5H9Rs9LfNxfA+M/kj3ABDb2OG96K8CML64EPSAor1X2WCTylLl8vz58TR+t36ouYP3PNG3HtxrPI7e5V9+GyjTfZOWBT271y6f+bLXCs3vmFmV84ckCTEKXk/m26/WoZLkeINnKcwqWHCtPt4esvbY6XbYm48im8ClG86E054nO0fEDpH1cuJHBq2hNiH07Bez7OD1dcdMBwzQ85LvE5Tum5poLKAZSc5/761PLt+RMLbP766AUFOuSWm8+2ojyrehAHND2FJfVbcVLNvVjSNIwZuxIAE+//YgGssjK/0cZjR1ai6VO7MW/tmHUD7Hu2FXVzuqwdD3durUPnj0/H6oGDAZH3JX56e5MfAV0CwAxFbDQzjsEG4OkW4LhnL0BXdqbM4U0UMHVF3N7kQBraXGFX260rYcUAmNgY4323Ab/5B//03XiyDMfrHADWbQS2TyhLQlX66jnAUcuBFLQEwG3/lCyTArAUfkzF7OcPAZ/8JfDlsxMIMpW6C/8JeMMRwEmfAwYnwidTqBKK1j9fr/dFqGjvPRE49CPJ31MIVMu9+OX65iBCaRN1X3586bwSXQFTd/lTH6GKzbTkb3NTiFAFxgZ7E8BK18NySWUL8BZQAcxegJB3x0tNACsbtmyBPWgBDsCoZRZOkbK1aqojPgWKC330KV4+RYoCqND6+Ha7lKu4HDKfvfgQsKR3LkVBd8RTRAhRrNwhmMUoaKEhjXsiZ4wDHFf9oe0vVOFR6+UUv7hdFv0KakyOGhcSyNknHJj5HEATsOJDJFV7LK7ryatfbVXteH3z3ZhVM46Zu4Dm3kQBU3dAJG/RTU0YbWnBYy8fw+xP78TM2XIRy3VLF1z11E2vwOqdL0Xt+DgwOJgAmNiNQ/wI+BIgpkLYQD/GKpFXwLY1A5fvOh6/HkxD6PIK2HvES5yN0B3RBDq0MGxTAvEi5m/iL1c9g9nTCn9CPbodeHQH8I/twOZdSXig+L/4N/2kEPa+HwIf+7kOM5MIQShdIseq+V+TI04+EPixUAYBfPcPwNnfSP4/vwW48Bjg0uOA5nq9HyKn68cPJH9TQfD3TwBHfzL5u8g9Ezls374XOPcGef7+84EHJ3ZvpCDwyI8Df9gs2/b2DcA/ryvcjtyZtAKmh/wl55tKjTk/1NA6f8hqimppqWUAm5rxLZfqt0ACYEkOmPzYLq2lgPmLLh9RtkDJLJAAmO6W6b9T4MFpYvrxukLkc9iLV7zMGrgcG1Pp1o0aBlx8DlDhuyZKQDKxlnOQ3QodbwcuRCu1iq0YuIAv/bs7R8elxIUohM9HyCGnCKkAzwFJYsd4hSfE/mEhdkn9hbQ3HJjMEaTqSy1BXW/0PI1RFHmAlHUmcKS2b1VDBw5segK1Fd04d/pdaK3MYaYIQRRb0PtCEEVhQgVrbsZgczM2nTSIpR/bCfHeZddnaAh49LsHY9nDG9Asdu8YGQHEHwWEiTBE8SPgKwWxFMKyWYxWJQC2owW4vvswfK37FbI/AsCSSn0OdtyuiMUoYL4nlnh5sniJsvikW9GrL1W+693A0UreGAU5IsRRhDqKj1CvhLKVftSy0jrEToziuPSjhkne9jbgtIPld9PeCYhctLYGYPd1wKd/leR0pZ+PnAq8/6QJqxNwaKpr4sgLXgq87ZjCNiTh7CkVsJqJCW5vxhA2P4oDsC/ccCPe8Kbf+4a+/H3ZAiW3wPEHfx6PPLCMLFfNcVt30JP49f0Xl7z+coFlC/gscOuNx+PS8y8nMxzl2q3q0JgLCFQNPLBxCpoZwkbXFqvwqBEUpgPsC8krRFFzb8tfmELlU+gKs0dIKKE+uqGKj0u5SUvjAGrvB7AQwOAA1D4/TsGKBZTStFfOhFiADAc+DvBjALPwHLr9m9pxYOMmZDJ9OG/W3ZhWgTyA5TfhEAA2kebD3ldra/MQ1tPYiPtO6cHhH91NviMsmwXu/84SLLxjA2aLc8R2iWLnQwFg4keoYALABHylOWECxoaH8xeYALD+RqC9Fbixex0+3Xlyvll5K0oFTDrQeqP1nA5qUwM5ccSZyZSe1fqtohUwl/HEroBtlybf1lcDA/+m503lvmz0wAM5qoKVnik21xA/Iq8s/agvfq5/h9ypsfO6JFcr/aRhjOJv4jvxvrGNP9Hbmx5LwaH4TtT79buBm/4IdItXeU98zE1AfA9u3/cJgL0HmXxioGuzCVPRUkvVwd2dk8MD/PEnPYhPfeEmLF6qyJu+xpe/L1ugSAvccuNxuOT8S7TcGv1+pldw3Q2fxZlv+u8iay2fXrZAuAW2bpmD9739Hbj9vw6P2oaeVpi4TTncADH5vNIUuDjFrbCcMpdD51f2whS18PJj2q+PbiwQ2eOQlEeXk9bFg1oxwBTbnlAFztWfqTw/BhCo68E8X460H3jkSFHzg5uv1PjHhfy5FNdwxSyuPrWHMcAWZs+DmrbhoKZNGMNQHsAaq5HfhENsQ18vdkG007roG25DA7YvrEP7xn4c8AZ7V8T0pGcercboVw7D8q2LJYAJwBI/aihiCmLib+KKzQAj1cjvgrizDbipaw0+3nHqBCVNhCDqLaOAy+eAyxLSEMVCFDChSr30U8DK2cBXzrG3Zk9rUYEmzZ1SVav/uljf7XDJe4GndwOHLAL+elVSiqoyUQCW1vXZ3yQAlW4F/+5/Bj7xWkANE/zJ24FXH5icsWknsPoDyf8PXgTcd5UOYOqGH+KYdCdGsdHGZmIDEdHuj/1C39Wx/TPAzKbwBzh3ZApgFag1doGLUzwlhhWnoL302E1WO2iH2BUCafbWVHbT790hlPb1kD4oQmzO16ev8dqZGBTActenWQL/3jCzdrs/9gKL6caZu6T6bGKH8rntS9mZP98VkkXPRz3H8ZktcyCcW7OHXI+EfRYu3YFFS3cqISrUONql0rOI6p/p2LpbRL3njHOL7drs96zZuTC6I5K2xuxPzFXimzV74/e+/trfc7sShr9I+fe/PVA+sCdycPUUAamB8XajZoY8g1e83PNZzJew9vjqD93F0VcfXY++wk/Zn1IQVYsWDkD2HUKUW4ry3O2j+8s53OaVrc+rOMCIC7Gk562v/qnM+VJDGd2hgGE5d2Je6XanQj79ilvhOWqJfc37hD7/4saXnkd+RVG93/gUMHf7DpkmAOxRjOZGcN7Mu1BfC0zvANrEe8DEi5gFgAXcFvMvZ/50BVa/M4vqav7uufnuBlR9YQ0W7WhNFDARhpgCWAphAsAm4Ctv8QpgqBbomwaI027atQ6f2W0pYLryQSlaMmeHc7BlBwpRwNTd/0Ro4dfOBY6ciAz6r4eAOx4F7twE/GmLrOeTpwNXnACoOWACkAQoiY/IFzvnG8Bdjye7Dj75/5LdFO/dDBz18eQYsfug2DBDfMRLnsVHfS+XCmspQL3r+8Bnfp0cK3LIvn4uILaIV+HwomOBL7xB/9slxwFiK/r0o/Y5Ve5EfaJ+UV76UctVd3Lkp4z/W6mApa8Gj1U80zrcQKM/DvXyzdBXDuSScl4I57tBIwUoaVX39SZzNtRxNhVJqWybm+lIe3IO/1SWJ+87dH/1XMT49hZSvm0vThGj0UuORxjwcAAnS6DH23eN84Bnzzf9uRXWfh9omCvJccAaB5QcKPjqNeebr1+hwGDPh+Qv5vzkeuob56Q8tYcxio298ONTTMyZYbevsJwyym/iwS1taUionu4wp212lU/Zk3M8TbfaBVjJ30NyvXSMMcszHVRzfofm2KSz0e0QhwBEmP1LrUCpFuLs6gegWACRM94/nqmF9RniGj871FGer9YaBzB6e/l5XJr6uP6FjofZzuT3gycAbCw3inPa7kJjQw7TeoDpnUBTH1Arov88ANYL4PFLgFUfARl6SN1xN/2gEdOuXYx5PVUJgIkfAVxpKKL4XfmMVwKDdUBvM/DcdOCGZw/HV7qO0xUw20FWHUTTsbZ3SaQclEIATN0AI+3DmrnAM51AP6EOnnIQcO3rgBWzEnB6yScA8dJj8Um3j79/q1SvxN/Fi5TfdQKwvQeYd0Vy7OtfBHzvzUkZ+4sXYE58xCYaIvwvfRmz+PMXzwLeeoxdnzlYAp7ueU/SNhWeTLVNVe6e+Thw/e1Jzpj4iDIEiD22E3i2S9bw7CeTDUJK8TEBzK+glEJRUlvud/D1fvoAkXKgzfrk727FJ0wBLAwg/QDGgWjSenoc3O/lKuxFy/HlpbYNUQJpwDIVmLTEYgCMU8Q4/PQBll+BpBRE03GnR9PdX77F9vUij98zipkPXOKATB9/2TvzKnL97saaqQCukBA/s//u8aFXys07fwiiUmAaC5A+hcgcqXBAoHPKSlWfK9fLVz7dftlLV04QZQd1zHSHvfDyYuwrxt+loNDt5UPObIXLVnBcypHLPoUAiQ1gKeLJ0kqlQE2l4hYPRPu2YuYHMG4cD2zang9BBEZwZtPv0doylt9+fuZu5EGsTmxFz+SBCZzYdDaw8HNAW5vtST9xdyVm7j9ubcwhhK/HvlKP2R+bjpkiFyzdjEMAWH47Q/35NCZeNVUPdLcCW6cDH9t0An7Vf0j+oPz1VYN3T+6CqK+Qmw6o6ShzDp3YBbGwHLA3fA34jz/xaLGoDbjin4GLN+jHqaCjfiNysdIQwnzHJ3LE0vC/Nx0F3PCm5IwjPqYrbGo5l74iAb7046rvxcuS49IXSHMApip34r1hYtfHdIMRygr//kbgbS/j7RPzbQJg757IARNn+oHIBna1xvB54lZwZHkcIHFKbVoCn7PoAqGw+uPb71J0XPZzAYo6Sj6FxATWGEWMmkmFl+dX7Ozx8L/nK6T/bmCJATMTiMIUKUqBUudXPKCZ158NrKqDZyrG5piajhSvmKWREK57jKs0eT2aCpsJLCEhkT7AC/levw7c7aMVQbr/ISBEOa4ua+rl6YpSSAij2w6u/iZ/p/pBtZFun63s2MBJ62e+ekPrs/utt95VD1V+qRUv13vCfIqj2gMd4HTQSMp391d+U7xilZaV1GdbNVSBC+2PDmhqT3yKoj2vTXuGApC8fuNyouzr3q+4cf0NbS833jHjsyfqc88Dcz6vbWzHQU1PoK6yHydU/QmLZiXKi9iKvqULaBgEqkfop5WoZdMrgdYbgTkiA8H4bN0K7D6lGrkTc1h11RjqjR3QheC16UNVWHJtBVoFkRnglRaXFflfQv1qBLragO2NwOkPX4iu0VaZc55swqE6etzKte746Q6Ifl6hACYa/8BW4If3A/c8mfxUZoC5Ey9iPvtI4JwjAfFyZuojQg1/cF+S8zUyluRmid0Lhbr1jpuAY1fLd4eJ3RQ7+oDTD00UM/HZ3Z/kXP1ta9IOAW+nHgQItU3dWTGtW9T3/b8AmzuA5jrg6P2As18MNKUvuxYxpt3AWV9Lzkhf+JyeL+o5/cvAwlbgRxcl292LEMTv/RH4y9PJZhwn7g+cuD75V7yfrJQfWgHjlYmkfk6BoeeJ7l6b55tKq+og0cCh28F9PnWcfWkWUr8LGArpf2pV98KGH2DsmcErmsk4F28f3eFxl1cYYLkUMXseustPRyTEHm5cM+c9BfBp79X5xClefuBIS6RrKxaYUodNb69uL16xi8EOW+nw998c/6n53VyYoDGEt7ZbUTPtKa+RwoHMpTjI+RKucLmAiA7ZM+8zNNCY85UeN9qxs5VntU6+vpB63OMh6qEd35ByeXvp5VLgpI+DS7Fy9T9WkZuK9shx8gMGNY+486dSgSoekLjxTHrFg3FpgM51Pdnzeirq40MsXfOTsgsPfMvru/IA1lbdg0MzD2L/ObvynDCtD2gVKlg/UON4IfPmQ4GqLwGLXmT7S7t2Ae1vA1Z/HxD5YTuvBVZdDOuFzGKX+SfeCaz6JtBIOeQZ5N//JV7A3DMN2D0DaB+swulPXoT+8Xo1BNGlgMkHku1QqY8PMyk/ceiKATCqP+W/TY0FdAVMfWSaSlaxQMQrprZDkswjWqEwgUy1DdfuWAUqtH6X3eIULF3RUx1583rjHXp3ObI9snTXuLiufx0wTJCNUay4dhYOTLzi5Asp3DcUsRggkj0yFRTa/r77TAjw+ZBMIkJoDpo560rzu3k9+NrNfe9qEWdPvbx4hcuczbGKV0h/3ODjduBKpXjJeSIVDl/ulK4AJbOVBhbV1Q8vX3WjXQpF6m6nC1yJg0k76Gp7w8qzFUbbsU1bQIewJvVw5eizNgRIEzu7Xk8g26Na3e2QuxXSqTyfAwQXoIUDjz7fXIqhe35xQKu3jgY9ery5+WzOE26e2feJsPq48XQrdPNq+3BQ41OYX7cTbeM78cr5j6CuIgk7nCHEkJ5kN8TqMT0X7NmFwPDngOUTez6orRa7yD/2EWD1J4B0U3OxJUTfTcDKN9j38d27gefOB1b+GPk9xNVPtgIYFuGHTUBXC9DVKkSgNly47c3Iiq0RJz5kCKJelL5CTq8gq25YGcB8Lsze9L0PwLjxTi5PTjHVldWQkD1TWaMcYm5+Pj/nU9rEnlDU9rSCpVqe6x+tiNnzxW23GADT3bQ4ALPnt/lgtBWauPrMq11vXyH12yvxtB7ttrfpkOo9irs/Uf2R5dM5Z+b3sn7dHi5FicZoPZJDdQhNIDDri22vz6EPtf0i2PYAACAASURBVCAPQObVYf9eSoWLdnndjrh04M3Z41eKbEDjQIHWInmgMZWkwhQ1yr6cw22Ouw4uHICloFgqBS0FHm7TkdRBluMXByC2Alvs+eq8oHRIGixShNDtW8j5hbQ/BiD0KyUMUFS0MudTaHu5eajPZ17Bco1PaYFPjqfZP/l7S9UIDmzaipUNT2M4O4qzWv5/e+caqtl11vH/e857LjNnZpKZTCaZTpJmmk5iSlsoXopUsdQPCi1UrOKFUK0fKtQiaNtohVY/9JMfRKztBwsWlULVFpSCSqEIrVKRlqSUgkmTNI0mmUsyk8lczv28ss8+O2ut5772ft8zE8jAfDjnvHuvZz3r2Xv/f+u/1n6/icOH2k1fzUs4jr4ErFwFlteB+b1X0p8ft9/Le/+HgOa7lPN/zXaux74AnPxN4Bi5jJ+5Hdj5R+BeYevPue8Dlz4A3P+fQHfKhq+2mq/HWgauHgFePApcGwNf+MGP4XMv/Ww58bGAh4vsSYK7nCmlDoM8g37i1r+b2feARR9vr33Oz0ADYM+dfxhzSF/EzAEnPfp1Ryr20oqhL714dR4fyV/uOHlgkkaoXz40Ad4CNRey5e/1+uBxz8oR62KoOb88AZDOxIUel4V+exzgut/Y7dtx0L/a/a9xyCLAmc+EeoDr33PsT9CZ5ln/PCTest41B4uOPxdeHlB6IJDfD7QZ7b6AZb1UxHfcdIDjeZfzpzkF5cSIBYp5RjowGe54aY5ILF+RvNQ4jHm/eH+7v+qCVnecUj+tJWvU+bLjiTpwsvNWXk830oHSnd7U/76AlleIla8axyzFG68/mt+a9qiD1bU6BNjac8xhgjc33wV2+CmMsYmfnHsUD9zxEub2yvW2vZdxrDQu2AZwZQd45uPA/Z8Elpf5veeJR4CVnwNOXpCfB0++CVj+J+DUGf73Z78OrP02cN//tEu2mqWH682r51fal29cOQxcvTaHh576AM5vHM/2aBYv4cgFYN5IxAErnY7mTLe/BmBDnuz7dmxywOKvoacCvQ1WdsLsPTfUQcsFTR8HidbtkCWAEYeHOr8egORZigErlVZ+PpM0LydOulGS9tzQuKTRtMaXOxoyqNc4dlK8klDVHSpelx7YSvUSAZRSbujtSu2X4yU7RppAp8AsC+L8sVfezaXbjARY03TMaJulkKUz9jEHTXKwyvpJWaYvKeBCuv/N13K0fACqc7jqXsJROspUANEeS/3gWbH34tngNFvHK1X8cEdJXqrnx+/lS3MeLMcjf97kDm9z3VtOBr0DtOMvO3JxoLHrtYyvzIYMVvE9YzfD8dPLn+SE6fWVMlmXLzve9ATLR8pz3GzAKusrWp/x/t27fAlvPfwMji9cxPzOFfzyHd/GgXF7/NIGcOuldk/Yzirw9EPAfX8GHDnCr8vmpRubvw6c/oZ+52+8tcd/GrjtS8AJ4T0MT/89MPod4K7L7dLDV/Z+HQO2J8C3nn8d/ujcr2J1ZyFzwCYYtQ5YPkPPZ8CToMgDpAK1PO41B6z/Y3w/j2wdsI8hfRGzLLTtJWGlgNcdU3lJYvm4pxKROq5pokBzasr8TfP4WqDj10v5CB3qOMlAx/OpO14UtXSHU3Lo+gBNZM+ZDyp2PVoOUOrhq9cR48BbYpxWF5pjQWdyLeCLOHyyY+bvQeOSjkpOev3Iwk5DTu38sXiH79GieY0sIZT2NEmCWgNn62lS3hdqHBfqBNP6S4LOAlyp/TrHqzy7LMxTtrQlW9zJKPujAakXv96enZ+8HmNCn1+xJWLRn9q86XtspKqJ7D3rzisBRGQPEx9PS5Dn41bWjQQU8fanAXgcZIYvOdT62zde7XrxAV3Pbxzg6YjFga395JHxGt566DmcOfBDTEY7+Jm5R/CGE1daFwzAwWvAysvACz8FvP6zwG17L9rLR2b3pRsPAw98Pi0h1O6Yaw2E/QJwz+eBW2/ln/r+p4H5h9sX9zVfvHzplr2liKsjfPDph/Dk9ZOvTJR0+XsFwNLMOhVIUUFezui/5oDtJ0b1b+tmADAOTDq4SICwf8cPB7ChDpYOTDmYakDMwaZ0GKYNdFq+5D1i7ThKQjKNsO8QTXfPVp/2ZIfYAlgLkGl1S28trAMm27mgL1XKBZCEQ1RgRxw0SdBax1HgqP25tr3I5+l4cr+Zn8UCroijpQNcncNF86cJuAgwysAkAwF9TskAIwOTlR8NkOx+loIven4urLsMxPdUSXHpgl3OR9RRSNenXY/TcKwSIOgOTh5PBFC1fFOh7wMYF/zRPVTyeFlLMstKjwK1DcRxQInGW+NglU5wBxBSP9s8Sw7t9Pv34MoLeNPK07hlfBVb29fw0PFv4cBy237z7/q9wBs+BZz6EXrvAXZfuvHnwAOfSC/d4J8qf7P75c2/Bdz/F/zLm7e3ge9+Cph8Dlg41jphmxPgv569C3968ZfwwuaiBGAf24vWdrRy4UslQf5zJzBP7H4P2P/hxGGvS6/9/UZmoAQwWTDz8U5CXt8TE1ti12/PUYroxhyf93+II5fy3fXI2oMpOzZ9HD5L8JcOZI0j5sen9TfmWHGJ22QtBmx6nfDxk9tJI8QlZ16P3CHiwGMBU9Shs+LRx1fDpbL+akAhB7bIEk5JsPcBSDpu2s9D27OOr8lTGR8dPfkZYIGg/9Sod+z0/sjx1sXXz2Hr5Fze3xhwxfYs0SWprXS0ATIqqCmGWI6DBIARQJEcRj8+Szh3f4vlLx8f2r/yZxkAreNTJE0mLQeu/aSVX3miwHZQtfj5uEjt1y0R5OM4vf5a8aZK8OON5remPQrS+fVI88/Pe3xhDQ+uPLv7Mo5m+N86egxvueMsluaAiyeAe/4AeEB4eUbz9V2PfQU49T5A+B5m8+bavJ7+uWY/2Z8Ai93Onb0jmu9j/uYfA/gqcGQeuHBxER879yt47PrJ7JwJEEcLyAFMngFvj6ROGAW2fEawew39awDmPyZv7CckAJPHu/stnSG3lqwmULEAo3QMNEGt11t5Y+9zfCkc+/e/PY9/vO0MlRURAQx7yZl+vvwvVn6HO1YcLHVwjcWb16MNcBSAyse6nV96dfqOmA9gZfu8BQvw+N2ijL8+Pj9ezzHT+kOvfu9n+U7oI2Mp0b3P6/dbLz7+9xoAu1kcLu6IpPGLLInUBFN+/0gCo8y2DTbxPWXpPP32ePElh/Qu0Alq+fxyP+T4LYFJazEu+Nt4LQdDE/T997Sl6HTnyM9XjeCnd5ayrnxgmObxNsDJ42GNp4SL9LrxACQ2/uW4lfVYThF47eUOZ1670X56gE7rKubQnTnYuGDP4tj4IjYn2/j5xUewcvIaDn0IeMf75fv9E08Ay+8GTj0BjHYqNPiozd/ZEXC5cc8+DIzKOWtcuQL884eBE/89wl+dfRf+4+qbcWlrqdhz+cqKhQRgSSKXsowLbksgdRfg0cN/jS9+8ByOid9SVtHh1z460wy89y+P4cWLH8cILcpzp4CCd14nGkhoS+DaFnKHIeawcFDoFkPtz/EcJMslP9bSPU/gU8fJf0mG7NCUAJVGKbLnSioxedz9twBq9VLWDR8/Hch0wPbi7uO48ThsIPIAuQZwJCcond/fQ2XlQ8o/F5IdKNNP60dTQSfV7xBQsRw2ev/Rfh7avnS87bjJ+dMQzwYTHxnb48v6iDh/03C8rOi6CalWWPJe6nktzxrLT43DZo+PLISHO0K0V1p+eF7aI6mAlc8X2atlny+vpwhAysA9yz1X5V1Xzsss2+f1ya+Dm8/B6mK06puOt+5Q1gFwnh+rvmh76TitvZX5dTy4ch4PHPwhluY2sbq9iXcf+BYOvn8DP/67fO9X89KNy78HvP7fgPFW+91hczstiO2qsUn2HG6Aa6+8mtfLT+aA7eb/PPD0PDD/N8D9v1iO/dmzwDceBh791wfw5WvvwlOr3TJADqCZA9aeRN6jkq/9twRjEvD33fFVvLx+GePRvHKHJtio38edv9jn4fJIc2y8ADxh2eXPe/DFzqNH4+Wt7vzjuTHOvvhrxWvoY4K3FPwlCNF6yYWHD2Bl32l/p3l8Ltg0UOkDoLWOWl9HLM+UNR5RB2vY+dpR9oDE28PkXZ8RoE0VbO+5k/JOr7w+7dW2L4+PhP3ekkvvLkaPH+6Y1QDmLEBoFsBXD1xSlXBZmM/o5tdrDDAkiacv3uTTNDYA2c+tTrDbjlMu8GhG6gCsPZrniy7q4yDRteu1pzkB6fhc+klLEktnIbJEjo6g5RzM9nxDAYyPj3Tnof3TnTN/XMt6iAAYBVZ7z5Y37l77Wv99gGjikoDOqi95/Gry3ReI8jztR3s8zg7R8vF83dI1nDnwPN548Nnd+8bGzhreu/JtzL9jC2/+Q+DuB9vzNC/dePwzwJ1/CyyvAkubwLj530BY87+BrwzEGjnT9HIXvEbAzrh9zfzmYrvH66kTwKnPAve9vT3/888Dj3wS+N5X7sYXr74Lj6+ewPpOp4qoo7f7FsRmCaIlkC1hagm2muPSeaw9MBxxJMcmzUxK/dJfNpIfR/tF4yuFe8SRsPYqceBI42Efp49bd876fHpOhAdE+rjre4Ss/EqORM34DDleBiN7vCL5k6S1DHqRvUt6PLydfnvmqHTTxkvLl3685oiW9UsFseyw6vVlxS+NlwxmFDDl9uiD2APSfMaP3s80YNFldw7A/RyzSPwSMMQmfqjMudl/5sIov/95eeAIJsm0XKLlU1d0/HyHh9bFNBwuSZh28i93cCJLLKkAobI7CqLt5/x88Pbk8ZQEsP1SDroSgAtinrf+8cp1NCtHLjk3Wv5mFY8GpF2dNPHojkx5HWkAbh0fB2IJgOzx8OP2HSXtfpJfDzebg5VPiFAAt+rLAkQO8s2nTy9fwpmDZ3HX0rndgtnYXsX7Vh7F9pkN3P0bwOn3AI/+AzD3GWB5DlhcBw6sAwvrwOJm+4XN83tOWANiu1ltoKv5v+d8NV+wvNH8XwJWl4GtMXD+JPC2TwOTReA7nwC+9y934cvX34knrh3Hy9vt9+umesmr9BUAswEoFQad4W6O82feJXCyjuOCckh8Sco1KZUATI6v+62058l3eKyZ9/r2hgGfn8+IA2MBgrUEr8x/nrm2erw9ZZqA9euuxI9Zxh/Jn52HyHUU748NLDKO2ABYH5/X3/z6soGnvP9EAIHeL1KPZ++I0avNc/wiDhLF1PLxz69vDTgl8NfyWY5POf5aPq1x9FYGvBr+TvvnO1oxx4iOQf7A1rw1fgwdXXlPkuSs5AJXqlcKKLH47Hhsh0pynHLpYjlSKTrNcZH6K41BRJD331NFWxzu0JRPV1/Q8whyJLaAsbsDlfUdByjbQYsC3lBA7HM8BRzrpRG8zjhA5mNA89fHMcyvEg94rPrWHGIa741uL8U5wg7OHHwJpw+cxaml85hMJlifbOE9S49g58gqRu8Gjn0NOCTs+VrcaJ2whe3WAWsArPOlGgBrlhw2sNU4X40Dlv9r3nT4g9PA4tII3/3aG/Hvq2/Hk2u34fzGkvP9fLsA9tG9u6vsbOiOUb7mPA+nPU96bPTbQ5a3O32HiQo0eUa9kyB5+2W/LKDLBegs2uvr2OVx5Y9IC2is/JTnizmMvN3u0aHn1+pvOl/seEmITqf/MmD2BzQuv6TrSRPc5ZXIr8uhjpXdLxpV+7PnlJR/l/sfc6is+4aMNJKzFN+Txx0nSdRpgrqsP+kq7fLHhbUUtwY0qf3pOGQawNn9rIn45kAzOiIaNFm/L6+IWTpcNPty9NIVqscvx2uDVHKKys91At4GrYRStY6X3H/NQeiiyR09DxBzdaDlURpvWcDXxdue19pjVJ5P63cEMH3npuuRv+epHM/S+29+0oEh0p9ZHl9eFRYgxgEtRxd9PPs6dj5A+eNF+zkM2PajvfFogtMHLuL08gWcWjq7+51g69tb+Inx9/Hg0QtYXqIKrc99vDxmfQd4/sVlfOn6j+LZjTfgydVb8cLmAfLSjfyY7PrlSxB9QS2BSToqAlwUSGSQsQUbFcwUCGscj2EAVpuP8rZM49QEqA28Vv5lB0Fu19oDOGw8bPCzAKwsd3migDs0Vr6mBWD8PL6jp+VBltx146HF0xdQ9TzN2hHj9ZAAnAJI+ViXhH9eQeXfeX59R4rKCH79W0As3V/T5/vEY+eDPub7gNGQh1QEOGn/b9zPuQNQjmufHNDrR56SKIVomiP3j9aXGMpZtxy7SP9kAZauh3g8HfLQPYi60OWIkqKR2vWAT+pvBEg8xyuNH72TdAJUzldNvCWA+ecbDmBtr/o4Rl6+uDDtrofhjmAfBym//vocn99vPQeqfJLIgDI7AKsBYH5dWhMJVr3V5Kcf8M1hB/ceuIK7ly7gnuXzWJjb2J34nd++jHcuP47bj13fXYJIlWTkDph/ZmMCrF0d4ztX7sDXN9+CZ9fuxP+uN/CVvu+ru27K50oBYB/tXvKxR2ySwKXAVAMsNXvBLBCrcXxq4pOEXTtTn2b8qIAbko9ptNdnSWLeLs2PJlCpk6k5JtbxN9OesKhj2RdY9Dwk2U0nKHg9lDcCH8h1oNcAKq9frR7z6y1/4McAuOxv1LGSboFy/+Xz246efD2XQESdsVxONZ+kez8iwFTOEHu3/Qgg8fGz82EtSfX8Je4A8v7Q+rDqpfYxdyM/X14/mmNF81EKKWvJH/V/LIApx4FWrZylCPBxQWT3RxNecnw6UPGIhzhsfv/19rjw5UvH9H7QO0TzyRKQZFDsC1x5PelLLNt4bfDyHYmu1/J54o6TfB4LsKhzKvcnAsx9Aaa8bqX2+8XPr7c0Dhbg5hXo15eVLwv0ZGDozuYBpQ1e+nVg1VfcUaTjcefiVdy9fBknFy/g+OLl3bcZbo92cHT7It62+Axed+gaxssTLFTA2Nak/XLlq5cX8djqcXx7+z5c2LwDz60fxTNrh3F9Z2GXG2L1wpYg5g8c6jD1B6DSgalxXrolAa30SUORfpZfMpEXayl4+EsIOCC0R7+a2ouNWxwobRCW89P91tvTRaWDND42+N249vN6zPuR6o3O6Fr12Y6a7dhE9iyV4oDWbZnvYefjQKe/1EMHOx6vLJ/aq1AD+JrzUyFK7w/p7xGgijpOvE4lIKbZkPfg+HmQ8iELeiqHtJ/1+C1hn1/Pfn/1kb8Z/kLj9/pdCzzlLCytK/tnD5ypY5E/zzuBQHNsx8+zEXe8bAeFVqAUh9RfHUDq2yvVRRORLrBTvPIePy1+z6nTBLiUH8uBqAHIVAPDHSfebvl0o/3TAEo7z1AHbpbH9xkPCyDL83Fnvq3Q/PcWEJdXenv9WxMD7efpfcJrL40bb8+eOOjXng2sTbRHxpu4c/FlnFx8GScWL+KW8dXd63oHI2xsb+LM6BzuGb+A2xbXcGBxE3PNtzHNl/2ebIywtTGPS+sLOL91BN+dnMTazmFc3DqGc5tH8fz6ITy3vmIuoVXz3+wBK28X1gy3JIiigo8KqSF7yDhwpCVLw4FqWD5KwZsesTrQ1rV3MzpoktCi/bWcUG08o45o5HjLAfTjT6MarS+5DtLVEs2HVk+dPI7sUZLErHzd+g6Pdr17/dXyz+uZSyENmKiDEHGoUvy2Iyb1J9WjXA+aIJUdeTrjb/dbjodmoANI/dNSvXjOi5TnCACUEwxRB6neYWuv3+men9ZltL+SsJEEpT0OdPzkn+uAL5faPF+R/nmOSy7A6MSSdA8q4484URR4Sv+pFIgcL7sJNCpAPXCQAUg7v+UsTSdefr0mASs5ct1fdQcj5jiVefAdtMh4WA6Hnfe4AyfHMcvjJcEtX39xh4cDl163EtDUAlos3hzTPEDr6/Dx+05t/44vrOH2hSs4vngNR8cv4+jCFcxjq/0S5QmwNdrB9vYOdkYTjCdbWBxtYXsywtpoAaPJHOZGI4xHI6zuHMLFzeb/YZzfXMGFjYO4vjO/N43exEnzkWdRuP5yAOskXSl3dHBq020BmOxkpHa48LX2vEjxdS1YL3+Q2xvi8PVxiPq1x/snCdamh5agthylKEAPAxh7SWcEoPZjTxcX+kP3dOnOxTT7Uz6Qy5t/n/GNnk+7ftPvub+nAawMcFTkRBxG26GyHcf69nznicoIfXykiQAeUf4g9vNBhTVdEhcBMvnuQqOVf6aCUMq/BRL79XmOOLH+UZmizSx7ea4DoPK5IOXPBx5N0HHZ6zk3kuPSH8BS+3GHLQIguoAdCmBy/tNvNXDdL8dLBpmIw1c6L1Rg04kZb4kaR9b8N8MdOD3P/RwkaUKhjNh2oKKOkFZ/UccwBii+Y9YnXh3A9qe9mvGY4OjCJm4dX8et41Ucnl/Fofl1LM+tYnl+E2NsYjy3s/v2RGAOm5N5bE4WcH17Edd3lnF1awkvbx/Epc1lXNxaxtor3++Vj19lPloAy4EiCYpyRrbG0aBCNv0sL8mqc7Q68CtnsEuhWToNdAaaC+32E3QGvfutBDjTcrSie6TigCXPpA8ZP0lQ1zia+fHR/uaCiNaPXK/6EstI/Hnda/XRx5GzwSLmOOnx5BWq1a98vUhx6UBlgeT0HCvJaalx3PrEL01oUEFVk//8BkzvJ1LdaoBkOTqSuLbGU+uPlC8tfh809SVzVGBI4xwBkFkfR8fHcwb1v3Oca3+j+xPNXy0Q1c6oCRAKfJH81vYnEm+KzxL8bV789jlo1Tg+OjDI2Y04ONIev4hDxeOuyU95B4g6PBHHRMpne37f8ZJBL/3WB1HLIbQALebgaQBpAUyKqF/7Vv1bjpBWHzWOWT4e2sTQfjhYMUAZ5tBF+9fmZG40waG5DRwab2F5bgPLc1uYH21hvIsBE+xMRtiajHYBbHVnDqvbi7iyPY+1vT1e5fRSU1f0Pszvy+n6yeqNAxgVPBZodJZ+/mhpQcZybspgu893R3l7iKIz+vYSx3TDfbW2ZwFDynDcgYkDHgX2UlrUjid99N2Mx/cHvnwkmhGblqMWcUZLeW2Nb3owxeOzx02PTxLyksMSc6r8vVHceaAygdev7kT1d5z4/UhuJeL4kPt99qMcnzW+njD3nJvI30vhJ+efY3xfB6r/+fPnmQ0E8sSJJDAl4aqBZC7I8udu1OGSBLBWT1K+444TBSbeI6lGa4DGBsj27P0cpJQlDQg4qMhXXK0jVOeo0DaHO0TTcKwiQCLVYTtepWOkAyGvLy5w+f0h6sBFgdUCJFvwy/HH+9/Vd1kD9HjL8aP5Gg50qfWm3bL/8tRSCSY+YFn5sdqzxjN+XBNfs9SwdcDK+z8fB2v8tfuckI8FfGRvD1iNo1E6SuXjoRTQVFpJgikJoLybQxwbC0AsgKP9kh2PcjAkYCiPm60j1WdPUt/8aABBHUZJWtaMZ358ealbS1Tbo6KAnoOAFr/WDy1/mpPM69oGqNp4Upyp95E9Zvo41QCeff3boObHyx0i+XqS2knjkf7q7Zmz2vPzRSWOvifLAhfL6UkZG7aHTM6X3HJe79Qhk3/m4zrEQevvRPmgpC3J7OdHlTJHAicdiGSRrwkp3SGt2UtFnQMq0/T+WNG2/S7rU8qnNK5SPcUAtK49igMcEDQA6iLkUXHB3glxG1DzfEWEvQY45e8jjhWPTxfupQAvr5sEDFzodz2KxCODR/fb2QFWpM59gMjzz/Po998W7rX5n84eN7ke5fHuC1D5+E63PbmerOstv/8MA0h7wmHvrxKAJSDigqN2jxYHLg56tYDiA5AHiJrAlwGsPh/DAMzvnwyG5WhZjocNmrHxiACMBdTpeN7fCMBNr30OEPTRSoFLy185g57qZgiAeQDTXk9tRNa45vnW+6cBhAVKsfHrsqGBoSTQu15p+ZNEYATYqfCTHDgp71Jd0t7n4yEBOQc8vvRKjodPMGgC3xLH9G9SvtJ56x0/G1y44O+zJ20aQEbrzYs78ncK/NNytCTBTUGO37UtQOBgagNSOSFTCpNUURZw1gHYNBw2u/8ygNGXfJRXiyYwfSdHBrAywk6gp9HWHTpfAHtLI0uhqzsYuePl91POXxQwax1NywHSQTAB9CyP5wBWTi00P9UApQ3mfj1I7aXxvLEOlgyufn76Al8NgOV1RNsbMn574znGR4q76TT3aJWPhBoHhAouKoAtwCnBQxeO/ZcoSv2qE8BD+hcR5JYjFc1PDJD65TcHBs2RsMYncvzQ+CVg8UEgvuRTHkffEZJm0K160sGGCvqaPXQpeh+oZKD3+u/F3Q8oKdLJ+bYATV/SKGOP5niUwMyz0dch44DX/YY6ZvJ4e/Bm9ccS4NKEEAVaH3C96Oy/e+1F45c+R0cwEmkZjzY+uqNFZb0OprHobICiPZLjtUBVc4higElBr8+eqYjTEQEgDojSeJeCTY7fFtaxeH3AkcefxhcHTFnwU1z1BSrvX54lHZAie7767dnKgXOW7ec4JteJDyAyuJT3e1pfert2vqLxyvVsAaLsDE6/venlk9dF6p9Vv/T+t/s9YN0SREuwUgDq66BMx2EqL/NWyOiCMLpEjwJiTT60pXm5I1LjSOUyUT6OLxGrAcppx1uerx2Lmv7u9/GR/uePrLLC8ltM3ZJILjCHAlte+U1c9h4uzaGjwsu6nnwwssbfjzd6fiopyvsAvR/oSyql9qR6lNrzgaHeQfL3VOWPXd7rCCDZZ5CkpJ1PzzHTgDbiEFqC3lqqGTmOtm8BTP588Ptr5VD/Wy0AldMJ3EnVHRS5SizHToo65nilavPiGdI+n+bpA2hlL2Ug6def/MwywMvjZwlaOibWDL3tiFn99vtrg2YnpdOnfLBp27Qcjtr+SPeDJo5IfluPgo+ad3w8/tRfrU6a9vs4dul8tQBijVe/ePkETH6eG9teWQdxRzAOnGL+WwcsCQlpySC/tTVp8xytGiCocWyGA1V5IVEJQx2iWbSXC7eoI1WTzwjQWO1a41EK0ToAyW8uOvDy8ZGEjdyWqAAAAxpJREFU7nSO546IPt41DlH9WwMtYLUdGVnQDTmfBRZ0wiMKTFr92iBlO1SSAJekJa87fYKAPmije8b4nhz5vklHy463nCFuovYBzZLFvLX0G90h0wG9HjR4j/K5zqFIFT+e1l19T/gR9Lop8zZLh4uOq9y7OsDLpVuT17o9VrROqZyWJa08Cm3cNUAl50MDhYQYufCSBbck/OXjOR754MEdIXq9WIJaXyIoAY0fnw7M8vk04OBx2fHk4x0HpJr+lJ+V66IWWOT24wJdvt7o8ZYzZAGfDxh+fy3QlvvJ67kGCG90e33zadVvOX57Dlgu2Ke1R6vGAfEBLAn94UBUXihUUPL+p8K0nKm+QOADWBtvTT7jAPZqB6i6+Dn4xt/6ZwONtQS1fDzL59EdGm/J236dr6tCf8mhLNe1OEupWPdWQ4rP9DrRwd13xHxnTMZUDwBtAOP16Dk5FiCWjqeMB1K8HsJRwTkNeNGAKApsfY+fZuxe3qQHeuqfjW90BjwCJHQelztM8kyvBBQcaXi8uoOoAVF8z5XefsqqDwzx9jTHwwawfuf3wcwC0/4OE0eGEkD9fJb1EwewdjQtR4SDp+0ASRmi8fRxkPLr0zpea78GOMrrrn5pXl9gkK53yXHbbwcrgTsH5nrg444qHU/av775rACwMX6/+XTA0UqCxAcYH6hkwVoeVzoOcQDh8aVHRdyZsMCI9i9v0QeqNpoaR6uPI6UJ5RI4Kdil6Kd9vNVfbXykJUqzjF9ur5RVnsC2gD7SHyokvQkCDgp6/XNkkB2VSL3lcaYW/frx4rUAhcvFmvhje57s8bUdKNmRo0uLuLSzIMCLR/aP0uhM2zHzHcLuE56j5u1J4+OlIYoGhOXn6fn6xucvFYv6cBawlOOm4SUXJhpQ+6Ap58OaAJDiL+uxbVUCUx5P3CHk7cr50WbQu6hqlkTmKkkWrBxnfLAqgc3OU40DGMm7veenBE1+vry3luBsz6PXafqLHY/noErAUOcIDs1Hv/it/vcB1L6OWz3Q+I5Zfp1E60V3+Pz2ZuGYxfMZnyBI18P/A20e2IQe6yskAAAAAElFTkSuQmC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365" name="AutoShape 4" descr="data:image/png;base64,iVBORw0KGgoAAAANSUhEUgAAA2AAAAJACAYAAADrSQUmAAAgAElEQVR4XuydB5wURfbH3yw5ioAoYgARlCggIhhZc7hTAcV8CAaCSlBQjCzqnfpXBDOGkzsFzGDEeIKo5KigKEGSBMkZBXb+n5re3kqvXlX1zCbp+Xw4b3a6u6pevep+3/q9qk5A/IktUMgWqAZPtwdIDEpCEhKQgCQAJADy/psFALkAwP6LffiR+K/q9fhRQTl+1+W1SUAuJCEL2H+D2sm1jFbvBMDX66FrTiF3QVxcbIG0LHAIjE2N4WA8qSPC9j0sWh3n1LhPq7p5J9vKs9Vb/j0Juan7SRL2fb0GOsRjOBNdFF+j0CxQHf6dk4Cs09UnZPAkxj6i/2OjPnw+ms4Xn/T268txAatVGC/4Xj+odzBewzhD/C+7LgzeDLdOKDTjxwXFFsiLe2NDxBYoVAswAEsCjA8KZbdE/gmATAYzflx4S5bPsJ0fnMWvKzdWBjr+Ta9HeB1+61brgQEl3Z4EJAbHAFao7hcXlgEL5AHYeDau9JAmLAAbrxkovNAuodZfDgn5fSp3cAxghdYpcUEZskAegA0Kx2/gzyqYBM8v+YODlAhIpuuEfw+up15H/o4DmIiHJqAL/m5vDz8/AZAdA1iGHCu+jLMF5OjX+bT4wNgC0S0QAFgiBWAY8OiApINOCG5u55vAzQRMcr3MAWYIdng7wgcS1R428xYDWHRfis8sGgswAEtAVt4kClUHOeQSRwobV+HESPj3ov7O6xe2Sa2/3tYkxABWNF4Yl5qOBTiAqRMmAXBxPOHj1AfQQgDiVzdfRx93OqBRgJfu+TGApeNJ8blRLRADWFTLxedFtoANwOSZLzXlUH4E8BTGaIqVXYETrxs8QGig0o/X28OvEANYZDeKTyxCC/gDGJ78owJZ8fkeA1gRuldcdCFYQAWw9BUsGeR8FCisuXp9TCmIroqc+fwYwArB4eIiNAvEABY7RaFbIG8N2HieGmhSnMSqBQGcvmZMBS8qJcqmWIk4hq81w1IkfVIcJfQKUj5iBazQPTAuMF0LhAAmjwdsfGJrLooPZvlhodq+cEImOXgVXByvAUvXqeLzC9UCNWFETrgWGy9YTQk0KVgyePEkQVNKYTRFTV2blllAS8YpiIXqfXFhzAIxgMV+UOgWkBUwV4ByB6KgQabNOqg1Z2KAVVhrxmIAK3QHjAtM2wJcARPHEx8/Jv3IlJBoO94PlHTAs13f7Xe1fflrTQaviQEsbZ+KL1C4FqgOI3ISkMhbA6aXTQGOOh6Ds13XdOkAhp8vg110Rc2+JiwBMYAVrvfFpcUAFvtAkVggUMCyxruskVJBym3Nl9iszKYs2hU4NZSjgC+1VDhWwIrEC+NC07HAIfBh+wQkx+tgpC5+x1JyxQCspPwehpf64n6AWAFLx5fic4vGAlwBk0HHrmCFT2UVpPx2KSy4NV1ie0TbUopcDGBF44X7d6kFooDN7Q+VKpaBirvNe37v31bfz1t/04j+J/20ut4YfBt6bI0V30QDA7Boa8bEgMo9BdK+ZkwN1Oj2VKu07fH3+tz6+H7uEnHzS5gF+ox44qSfVh89Rle09g8AE6dZqlbY8vjb/a6Nx3AJ8+H9vbqXDH26/5ZdVfrzPQ7xlMMQyPBdCcVdEtPdldAEgqE+5gp8/mvCGtde2vHFro9P2t99Im6/boHcPyFZujLsbJID2zNtn7QB7IcHoX6pXDgnmYCTkklongA4CgAq5z+gEgBJYRfTRPg978kdf8+zz35kj1m/NoBbRvTNS1igUgV9dynUla/MKFbp7HIYPqDwNWzdst+D69q/l19APB72v/GQuj+WsPE/d1kzuP2Vf0qb0qh7jfp+d3u4+SYxmq/qWz/9+OD+dG32aPhH9uupODUev/H4LSnjecT4S+A/4zug27W77SpoUsL0v8uj0B+QCvr8Z7oNg5ZHLozHbxyf47wSJNjuSiRgKSRhXjIBU5K58GWzHPje7bmFHxUZwH5+HK7NzYXrsxJwuj4zUlIXWcf1Tnethcv5Mxc3gF7DMQATQxzXNV+mTTdczxfnsk3b1fPBY990gFK8dKC8/pz3oNvZ7xleEBn7o4s/xfefwveTuYubQd/hAYAVrP1NipopJdB2fCY3BQnGc5ezR8N157xewHbIZL0L31/icVz8+u/fn18Cr3wRAFg0wDEDWKhZmUHO9ELkTCpq7orc8B7DoGX9hfFzGH1RdXy/MN2/AGBWAmDEMQPgmSgg5g1gC5+FSxMA90MCmsVPHGWvh4KNRIrfHTxie2f+0gC6D+ub56+2NVIuKX268hWmCrqtGTOBn68CpwMcrcAl4cYL34cbLhgb3+HiCK1Eje/Zi5pB76H/ylPAxABuf+lI3l1dLxwNXS8MFLA4gosjuJLiBy9/fAm8/HGogLm8uNg3RZADmpui5rLLovisd99lEQdCfv4L/YbB8UcvjMfv/nL7znQ7AVYkk/BAg1vgZR8QcwawhU9BudKV4XnIgq7ShIlvRkh8vLyb6n5ojxk/NYAbHxUVMD+A0td8pXu+SflyAyrqRc30mrEk3HTJ+3DTxWNFiW2/94/4/iL4czG9P8xe0AxufjQAMHl3Muy9ecE44pvu+H6X14DwMFB+L5+6qU/08uj6qe3tdvEouP6S14NqFdP+yveouH7x/TVvvuTF9y6Bl97HAcyuYBUEsKX7ni9RkdP3ZKS2sX/5zmHQ+lgBwNTEmPh7fH9zuL8nAMbsSUKPBt1gnQuIOQHYirfgaAB4O5mEFmGOe/zfINc9toO/HabNbwDXD+6n+Ce+Rgp/8bEZmHDFybTJhq58ZWbNGP2+MrHhPS57D266dGzsR3m55/F48h9PRXEfmv1TM+iZ868CeJOJTAgh4PH4R0xRYuPa7zs+E+/yqMSOCe4fN1w2Gm68bHT8PIifhyXqPj787Q7wwtsd8iRLhidmBSoYlSogmRQo310S010TJipzfJzSuyzK4/mVnKHQuhFfAxY/h0rGc6iY9tOvUAo6H3EpzLA9WawAtnws1C9dBj4DgPrhgz6U2OPvAYDF9gjiMFd/mPZ9A7jubncA0xUvXwCT3+8VXbHCN+OQB5m89gxLgRTb0+uq96DnlUEKoqv9Yn/z87fYXpm318x5zaD7XZkAsKiSjC2HxHXK2vaItP9+05Wj4aarOYDF/pZ5f4vvj5l/Pjw3qgMMf13chMMlBVAcry4AJupO7muyXIBPRC2usItPdxoYxfP/8/AwOKFpAGDx+I3HbwbuNxshAeceeiENYVYAW/cVTMkFODHlrOEMlzDhkCLQ+Hu+Yh/bw+4PU+c0gGtvCwBM3tTCFXD4rTPd8+Wkb9fy0wFAOTC8uct70KtLXgpiPL6CGeT4flLs7ycz5jaDG/s9rC164oqUqGjzwMvtd+4AsiKtKsvu30ODupXvXl92x+jeZRT06DI6fj7G968Sdf969r8d4Ln/hgoYnVIoT3eom3aIChQHtPTf8+W7yUf0NWGvDR0GbZr/UqL6L47H8zLQimu8ALCoXBloU+1U2GSaxiMBbMNkGAIJuK0oUlyKqbRYolIMimu/TZnZAK6+OVTA/BQjW0qiTXHKzPm+a8bMKYm9b3gPbr4+TkGMx3vJSvmYMbsZdOulA1i0VexqAFfY39PbPaPnDaOg1w1xCmJxfd7E9cKXSjz9cgd45mUxBVEdva4KUji9ken3dEVf06UCo6qX589w5d1qRj83FNq0jFMQ4+dwZp/DkIDXaraFf3gD2LYfoNG+JPxoT8CIj4gt4GeBKTMawhXdGIDhYEKl9InaV0GdL78gGkt1UhU4XDmTMU0GzfAKvXuOBfYv/sQWKEkWmD6jGXTp9kiETf9s28Trm3jIM+mZ+t20jb3/Zoa9eo6Cm3uOLkndF9c1tgA89XyH1D/+cVeQ8BRBXAnjf3UFNPE6Yu1MKZKUIud2/huvDIO2rX+JvSK2QMYtkARof2Bz+Bq7sFEB274IHk8m4fY4JShOicp0StikqQ2h89VmAEt/zZdp0w1xCMibfoS/YCmNwW84QNl2OcQ29RBr0bf3WOjTO05BTNkkTmEqMSkw06Y2g2uv5gDGxw++yZyuTJsAKFOAZbuOrXxsFzV8k8Nbeo+CW3rHKYjx+C3mKVHK/XXYUx3gyac4gMm7huJrqeQVm0W9pgsHNRn43NaEvTVqGLRrE6cgxvF+5uP93CSMrNoArvUCsF2r4JckQAOR0NTEq/i7HH7H9nCzx6TJDeHSTv2U16WI21SbgUcHJGzba5/z1UBMnZPAvqtrROi1bPwRoAPgbbe/B/1uHxPyRwrz1HnE+HtggXh8uY2vwvCXqZObwVWdGIDZQAf7XV3bYfoeLaHRnFDoumZMnGm3t6/37aOA/Yv9s/j4Z3y/sN8vnxjSAYYN6ZiRFzHju4u6K2ryHT6c8i288999dyi0a/dL/PyN44+CiL+2VjgUDnAGsK1boWb5XLd97DOu18UX/Mtb4LtvG0KHv4WbcOgApCtgOriEj/rCWfNlKj+dFzUHNb994NjUv/gTW6AkWWDKt83gir+VNAAzrXHBFvvbwStUDPoMHAV9B44qSd0X1zW2AAx5pAMMeaRj/jb06tSf/L47bBt6dapHTgXUN+Fw2WVRrIU55VB9/yAGcNQmIOrCgvc+GgonnRKnIMbDomAsUKYUNE1Ugfnq1dEUxOQf0DyZgLmpQDjcHjucgY6/B9uFx/YIZnwj+MO3ExrCxWeHChilMOngY0vpo1MFC2bNmbxmLKwznrKoKngD7h8L/e8dE/tTPJ4ij6eiuB9NmdgcLjsrSEE0KW7B3+WkpUxrWpm7njpu9QexSeHqd98ouO2+PAUswv2wKPovfn7lTfztx/312IMd4PEHmQKmT0DI3o+nGlKAhYexNkDj9XBT1Kg1Yep9h9VIVdT4+R9+ORROOi0vBTGO7+J4JMPxSFYCzk2Ugc/dAOxPOD4Xgv3rTY9P0+MqPh5fAxHbi4dj334tA1hRrPmSlTP3NWP0mi/xVzWlEgezAfeNhf73BSmI8XiL7zcl5f45eWJz6JwHYPQegvqmG2EgJK85EcdLcMWi/d19Mw4GYOxfPH7j8VtSxi/z1ccFAAuePipomVIATcCW7powcSoHmwBhwESt6Yp+/gdfDoWTGYApemD8PY5nxWmDqP6QzIW/lS4PHzsB2O7NUD8rAYviRbUla1FtSemvVArihbcJAZYYusiKWObXfBXGmjFxrlx+ZKgKXv+7xsJtA/MALN6EosRsQhHGK/vrouUp3zaHKy98RHsPGK5IiYGRXTPDZ88L468mjYtGzD53jQxSEOPxG4/fEvQewyEPd4QnHgnWgKlgk54CpY73wl/T5QeUSXjv46Fw0snxJhz76/OsoJ/niQScXKYqTHICMHbQrtWwEwAqFMZjLy5j/7LApElsEw4OYCVnzZeslKmph0E7qN0S1QAP4Lb+Y/M34di/vCBubUm2wNRJzfM34bArWiYAK24WkMenqwLXu//I1CYc8Se2QEmywNAhHWHo4+lswqG+J0zFNveUw/TXdMlKOwZg1JowtgnHSSfFa8BKkv+WpLruScJBVQ+F9c4AtmMJfJQEuLAkNTKua8mwwGS2Df2Vt+VVlgYW/zVftOJkexEzt2BwHap8Hbh05Qs7XwS3fn3GQJ8+PAWxZPRgXMv93QLTpjaHa6981GqGMLAKQ7OS8z1sGraWRG72LX1Gwq19YgCzOkN8QLGywLAnO8KTT6prwFxT/PRxQQFOeooandoYJslFKz/okrdefwLanRgDWLFy0L9OZWZUPgpOwJqDbsLBDtwyH65JJuG1KJssxIuK4006qEXek6c1hCu7MgXMrhjhAOO+Zqtwz9cVLtuasT43j4Fbe8abcMSbApSsTQFmTG8OXbraASxzm2So+5YV9ndzNNCr10i4pVe8CUfUTZnieKFo4oUnn+sITz8XpiDaFSQ+AsQ1mq7Apo+fgtxlUS5NVuLC38Ty3xzxBJx4QrwJRxzvQ8Y32Usk4faqTeEJLwBjB2+cBnMgAcdxh5XDSVPGfHx8YIHYPri/TJ3ZEK7qISpgou4krtEKAM1/l0E6VTAozW2XQuw9R/JAondxlDf7CBQ1cXz0vmkM3HJj/B6weLyUrPvF9JnNoVuPR/PHJ61wlVQM4wp4eEfHFLyeN42EnjeOjO/3eXfV+PlfMp7/T7/UEZ55sVP+thPRFCSuhGG7Kco6mesmH/ruhrJFM7+mbPTwJ6DN8fF7wKgVunE8G4F/ErBq9RKo16Qz/OkNYL9PgPMTWTAunqEqmhmqv+qM4tTZDeHaPqICJrqmDEYYwITKGV+jQZ1vehGs2y6F5vL5+8t0IOO3Ktv5t3QdA72usytgYRnhDFX8PQ+j87aRju1RuPaYMac53NiHKWCYEmUKwfVHUNRdpfL7O8O7lsk1dNuUo3vXkdDjupHBtE7sj6kZ5Hg8Fu54tNkbyzB45j8d4bkRnYRNOPQ1XTj4hH8tyPd02RU5+j1ffuePfPIJaNMiVsBiBSyzClhWFvyj5qnwGgZfoQxg+i319zWfwt1JgH8WdsJHXJ77Nsj0Hl3F7zpTv28I191xu+J39jVXeY80RVs0rflyAyw1gOQpi67ny6Ggbc2XvElHEnpdMxZ6XPMuGsaWtH6N61tSlR7/es/6vjncdMf/IX6rbzsvB0ruLzguXuepL4zn99UbrxkJ3a/hClg8Dvz9KX7eF/5z+rmRHeH5kaEC5rumCwsbZYUrfUUtc+/5su3y+N//GwInNOfb0Mf+WPj++Be8bw6pfR70pwDLuAZMPGnlGPgnJOBu6TURsYfGHhpxxEz/oSF0u98dwPRdEk1rrfBNM4rifI5ldApljyvGQvfO78YRS3w/KVH3k1nzm0PP+ygAK6mgZaq3GcBuuHwk3HDFyBLVf/GMj/Laq/3w/jP8jY7wwpscwOxrskybYYiKmOuaMBfgS1eRo84XI9wkvPLgE3BCk1/i5/B+OA4KhGuS8PxhnaAXqW4pKdvksctGQR8AGGa7YPx7bAGbBWb81BBueCgAsMy85yvdNV/pnm8CP3nNF1fwuIVu6jQGbur4rs1k8e+xBYqVBWb/1BxufogBmCnFlwVi2LjgzSgpawrwtS283d06vQbXdwxSEONPbIGSYoEXx3SEF99lABZ+VAUrfC4W/posVqPCXFP28r1DoHWjeBfEkuK7xbqeCRh05FXwgEsdnRSw8EKLXoaTSwE8lkxCOzaDllobJhBz/D22h4s/zFzQEG56PFTACnLNFw5W8sBQyy/cNWM3XjQGbvh7oIDF4ycePy7jJ4xMitJfZv/SHHo/ZgOwv9qEshiI8vtE17+/Bl0vHhmP3zgeKFHx0Evvd4SXP+QARq+pkgXe4BnqnnLo8p4v/Xp+ABhtTVjQkhcHDIFWDYM1YMXh/hrHAyUvHoIk/JRMwID6N8DHLvDFjvECsPCivzwF3QGgXwLgmDiVIU5l8JVwZy1sCD2eYqmx9Hu2An+TASnami0+HLBdFX029TCX77Yph1gTdsb1F4yB68+LUxDj+0jJuo/MWdQc+j31mDA+Q88uiBwWdYbe93vEXGnyxsZHcpfzX4PrLohTEH2fA/Hxhj1sCsJdkWH573Gd4JVPgk048I/895K0pssXEIf3HgKtjo5TEOPncKTn8BqWHdigN7i8l0UaapEALLzC/Efg4lIAlwLAuZCAg8IZ2fi/fDes/F1lBIVjf7fPzMUN4ZYXzQAWbc2WvtYqBCt5g2/7ph3RyhfXiLi/p6zb2WPgujPfzd89LfYXPvO1v4+T4tz+739tDre98FjeaxWCQE0db3yX0uAX2/fC24jfrT50fXltrz3rNehyNlfAinO/xfeX+P4S+ucrX3SCEV/ybeh5ZCiOj4JZ02XbFCO4n6ipj66pkCF+seOp+vMn/bPdh0DLesIuiHG8lq/ox/czPZ6HBOyAJHyeCzCmyUCInH+eFoCJKPdjDjTNzYVmiQTUgwTUSiahUiLBFV11fjT+Lus7+5M9Pv++Te0HxtxwgQo68rbyqvIV2osFcumu2Sqo88U1X1T9+eqX81t8PfvOS16YtT/1vzivWty2IY/rEwQsNn8c/0N27UfeHXgB/WYUw8R6Wn/27aG0ClNOxletndPis9m3XzIkNYZ9axcf7+ZvNn+Mf/ePJx59r3urT+ec3pKPd3WTjXTXhIlKNbZHjQ2Q3M/HFC+flMZBnV4ed3azaavj8RiPR/X5l5uEZDIBuxK5sA6yYFmpfTC/0YMwMxNPlowBWCYqE19j/7BANXi+fQJKjRcDFio1ULYKtWbLdc2XGGCalTPze8ZM5/unVCYgOfh3uDpn/+j5uJV/FQscBp+0T0LWePHF4rqClYnWZjokykSdwnAvnHBJDl4J58ZjOHOmja9UCBaoCaNysiAxSAYwXnC0NVXieE0X4NI736f+SdiXvRl6TigEs8dFxBbIt0AMYLEzFLoFGIBlQanxPGVJrEJxWPOVLqCpM+UcNfX3hMUAVugOGBeYtgUOgy/aAyRTABasIQnGret3fMJFncCwfVdXZNqON/2ub67h2p7guNwYwNL2qPgChW2BWjAqByBrELb9vK7lstq5b7pR0s5PQiJ7M9wYA1hhO+F+Xl4MYPu5AxRF81UAK9g1V+mu+Ur3/NDCYoAqBo4xgBWFD8ZlpmeBEMAys89hWBcOSKHGFE5YyKNInCChUmZs18vUbgcxgKXnTfHZRWEBEcDk8vFNOVzWZAVPOTWVMRzN9jVdUc/X668q5+GaMnxNWAxgReGBcZkxgMU+UOgWqAYvtc8CGF/y13yJK2CirFlLPZAG/w5XxulLhe6FcYHpWEBWwDKDYaEiLs/IhynCphchp/t7Ou9PDgPKGMDS8aX43KKxgKyAyeMoRCZZyTKlBIrbxbtv2kG9+DkEMa6oizYSN/3BNuvgEzpu9U/VJFbAisYN9+tSYwDbr7u/aBqvApiugIn1Ks5rvlzXnPGURN6a/LVnMYAVjRvGpaZhAVkBc1WkXDapcAUq9X19foAWTVFT6x+O6xjA0nCl+NQiskDmAMxvd8JQs9b1Z74phx8AupVPrQmLAayInHA/LzYGsP3cAYqi+SGABWXjypG8BoN9E7exVgFNDAAzuamGK2ClUz7EAFYUThiXmZYFAgCD/DVg8pou/IXFPACSX7CqzlcX3nf3NWGW9g1eCWfHKnZaHhWfXNgWqAWv5wAkBnEg0kGGSgmkdxlUf2WtU1MbqU02ZCWt4NaUBVbPBYgVsMJ2wLi8aC9iju0WWyAdC3AFLAArfPc005opfRv69N/zpQIdqVhp2+DLtjCtGTO9JywGsHR8KT63aCyQSQDL1Eos/+vEAFY03hOXWhwsEAAYpHZBVFP+5KdY4a/pSrd82b44+IkpkMkYwIqDS+53dYgVsP2uy4u+wboCRilIuqIVHB1lzVW6a7YK4vwYwIreI+Ma+FpABjB8NOJvzeIl8V1Q1Tev+KOU/yq0sB58sb5bfdX6p9agxAqYrwPFxxe5BXQFDNtVtLDWdKmpx/SLmDHAokAyOF4FSf49VsCK3B33ywrEALZfdnvRNlpXwMT6qGu+1LUdoQL2V0lJjAGsaL0xLj2KBQIAS4yXZ6pdMMh/jVd4B+Cb9gSBk+t3ee2Hrfwom3LEABbFh+JzitYCIYDZN8MI64krYdHXdInXpV/UbAMoGa/814TFCljR+uL+WnoMYPtrzxdhuwMAS6RexMw/5pRD7LhQi6Je4Oz/IuXCWPOlDjm2DX28C2IRumNcdAQLMABLpMawC4KpAVyEAgvlFJMGRityydR7wOI1YIXSRXEhGbMAV8BwwJIVpUyu6ZLBizeoMNeEiWZMQhZA9vr4PWAZ8634Qm4WiAHMzU7xURm0AAcwMeD5K6z5wgFO3+VRbHcMYBl0rfhShWQBroBxAFMVKX1tpwo4hVRZ52JoADMpbjGAORs4PrAYWUAFsMy/58u0PT0OYJkvX3wxvAxccjck4004ipFf7k9VSZSDu5L2bcC5ScIXY8rbacuBp2hAXaFQ1/Soa3moFDRqDY4awPukqKmBs9oeChRc1yhlsn7i4nHXTSzSsUdBl6cuhsd2PSyqNV/YDD/zcAoY5fYE4yFK/YPrUOer15XHJW5XfNOTsBR9kxM1hUu+Qbr6H5ZKKraP/64no6j3H37Hwu9H8i584uNe3vQFAwLbJirmduDhu8l/TI8Z1/Kpeqi7EFJrtFwULFUBSucRyddc6X4tBkzi+FL7O3Pf7Rvj+7TVZ+2aHU/x1ElsrYyuQwa11u2J7yYnjxA8CdOUIkbVBysfsydmN3ztEY8nTLvkqf4V2AFrN52aKq9Bwr2AUmzoNU0qANjrl64C5V8fe2oiBTjprukynU+tSXPvj3B8UP1AbVtPn2fa1MS8Bk32Ur4df+DNrqmf+ouuZb9S7UPteqkCq9gfVIqnfh5PUTW/iJv3h7gm16d+pvuFr/3C2oY94tceP3snIVEW7mK9kv/BAho94NIDIn6eDagoYJFrwh8gckAeuJEKFHZwC8/LbHtc1yilUz8e2mFAiwfUZuDzB24XoMhU+1ztGfaiLOKW9JREfLtr8wRHegBmAhDT+PYBOgo4KUDAFBX9vqACMPcG9f1Q5l0zzSmqZuDAAReziw6UeHlqaEcDm44vWHtpAFPHvw7YwRHmNVY+UOLSPh9wiQKMLtcX7yfSI9GjsfJ4MitmaoBlSuS0befPr4PXnmq33iz/+uoBuOyfOFhhJYv+Rgf+gV+aA2AzgLlc11x/s73soBKeSwXS/oAkhopBuGgOWFVwxQJe3sLAvnrvqf2dbntcwUJX0nwDdnP7xVbbAEHsR9EfxPulCgJqQE8Bhrtix8dLYZVHAQ5uF2pcuPWfj7+52yE8Eq+fGcAKoj2CAkYDjT7jbzs+MHE0oMMVqfCKInDYFTY8UC/c9sgKkvo+HN4uPdAUwdZ9TZNqP2PXhcAAACAASURBVLl8X2CTHz0Y8FDlqaGBrOi4+YcY2FCgJysqmF1LJqCZQAkHIrN/6deJZg+sPqbxrgO17k8U8NiByl2hM7ffTdHEFDs1MLMpXpjCRQMcrYTw8Yj3iguwUIwhh6Shv8j24v1nn0DA9RWXWrpgVGavo/aLj0JH2VQNyLEAXW2Jftfm9qBAjbJ3ZhQqXnusHnggr/uPHtCqmg/dXjkAc78+FYCrYEwrPnp9TUCkKySyt+BgQisyduXPfD4NFlzBMCk7mP+qCOcfwLvbkwZBdwUGb4fsd3g7cKDQwdFF0cLHkwzYbgDDy6f8C2sfv75pXGLATwMTZcfM1Y8az7b6+QG4X3sM/s9TEN1SA31TEAMX4B/fgNuu+NiVFx6I64E8Bjjyg16uv1t7KGCImrIoBrI+ikimFEdxRl8HxdAuWEBP2Z+fR7XPBUD0dgZnYf3Hr4crGj721QHD7j++5bu031wP3P5hH9qBVm+PGZj08eFiH9v11ADfBPw2hc5sx+iKmhpg+gGYScHkvZO+wiXP+NnqZwJKzF9MSMRDiPD+qp5dMr5zf9IDHhvqqXa0f/dXoMyAgM/48+PN7cHqGfSzXD8crHQAF2eUsQDXpljZUtlkRUwPcG3Xp8HATRET7ZPO9WSQ0EeXqyIQ9q45oJS91x/49OmBELioANgEJKJfuAXQ7vV3Byax5LA1oT+5KIjUGjYdMHSwcVNkMqWg+QOxrwJEAbTdHlT9KH9VzxPvP+r4sgGXWo46zn0US7xeiXJwd1KeMZcDMlOAIIKUL+BQAaEboNFAZw4Y2XlB+yjw4vXTQSMzipQa4PuBoZu9KWBS7edqD6qergBlD/h9/cNf8XFVCF3ba1IYo5yPgxEekAeAaVeAdD92U3xEnFLvC3hAbp+godunhpT49eSZdjmsswEGpkD5AB3ebhU8xREm3nr19ugApyte6l1YDJ9tIKBOQKgBNmYPE/BSSh0WkIv+iYE4pdy4gGdBnq/W19Q+/O9hD9kUQxWJMPyRA0NTf7sCke+aLQxg5BEXhjjq9Aau3JoCYjykFz1dD+gwRQZfq4Lb2R14zAG/aJ9MXE8PzFX7YkqWbif1Ojb/YL/TCp891bIgzzfV3xxg0/4i+6Gbf9gCdnlccHvpSijvL6q/fcrzByoKkFTwxPyLezurp2pPvV3R7CHe/XR7yP3mC1hifxkAKX8Nnk97PABRVsDsM/9mcLGtyfJRKFRAsNfLrMD4ACUOIhgQyMqJrX408PCuZ8fZASVUdqKmJJaM8iiAFBUks1+52wdXTorv+ZlT0HTFKoo99YDdDIx6IC4HnTRA2VPc+Pnm/jMrbvbrY/XHlDU3UFPDW/fyzUCjhypUWJ8ewOn1FwMifILAllJZPH6X7av2pum7bGmTQoj9nUYv9qu/QmYGVLz+VH31+lEpbbpyIIOfGaxsipVNETMF5Pp1fRQ9c7/qAaIOTDoo+lzPDj44EJsBRFei7ADnskYNDzzDevgrKFSAbPMnGShdAEG+c4XnmyYMghFpBjd/ILIraFHL8wCCvAldHLj8gFAcGbK1bCAVlq6DnTyKfYHL93jZ/+j22CcCUABlCpgeANEAJIcbKjDoqYy0whbijb5YniqHUrJ822M/nlKIaGXArJjh57kpgBSApJ/imJ49sMAzuj+JZzIXj6ZAZhKwTIoT1Z+ZLN8HYMSeVJVfLIC3K174jD6lKNL+kI7iFd45KOCwA42LgmgGNjUsjVIeffV0ASlM0TL1v249uT7+SpQaDmbqu44Afn/RFRp5+sH+ezqKm83OcsAoP9+UR7Sx2TRA+StUanhpUjgwAMCAx6ZY8d/p9uMAK8/Iq36L25cCIdpe6oy/GRx1IMP8SK0f1sm2AFK3n0v73BU1tXysPym7uJ/PAUBsQSbaL4bRfkCB+5caePvUl05hK/jyqP5w70c++t2UMD4ebPb3qZ9qdwqAaZDF2mP2Rx9/Qvw3SEG0KTh0wM+byipjAzIxIKMCxKJckybeen3ao59X+GvMTIE1BYpqAK36A2UPc3nRFCRXoBXLzUR9+fV0ABX93wwuwVGs/rpfc4U2nfNNIEe1nwYgF2Awt4cGS1Mg73I9Xmv7JhwUgJkAL8r1cX/WEUysj74GytYetTWYoqeGhhSI2BRFed5XP9ofwCgMcMHJ4nt+5gBMHZX8AW+ykB02M6OQ4f6g188GCDalSvYr2R44YImhDhvXZgWOSvlS7UsFzOrdg06xky3HgYoGMGrmnIeCvL1UYEkDGG0v+b6D93d6AOVePh4g2xUi0V56v/orcJlur+o/NAiYAYyyD+4f/v1pB0vflMKo9sfKoe9HzD6qHVSgpPzDLWUUb4/Zbqj/RlHA9ACK/8W+BsQGNG7ghQe01Ay+OgOspkyKj4Do7aGUOTlswgP1aAoPpUCoQKPaXweCoPXuCp2LwpmeYkkpkC6A4WofCqBdgU+uD72GKQQ2NeCw+Z8MPvb+ogFSfsxHAWA5MNXvDxgw2BQZfXxywDXbKx1Fze36WP9iIIqBNn6c2V4uoCUHlHag1gHPnvKH3w3U2sn2w8Zl8UUr1W/07/I0o/iAl8ePKUC2gaw+jaCHWWIAR4GEuUaipqX3HwWYeIDOFXF3IOO1cy3PBGQ0qOF+TQWoahvcA/CgN3wUQvl4vDdVDzDVR1SiXNoXXMee2hgNOM0Bsy9QZkIhEpVJ1X56oB32ozhOuFcEgT3uv1j/U/6jAoFJQaXLk+vpUx4FILo/BUfL7VfvCHZATqd+1MSDD8jawZJPmNhSJW3+RAN36mw3BYwOCPUAQj1eDqDlR5kNyMQHuViSGajCQECesabAw6YAptMec+BeNPXDAsgABGSQ4vVOr38zUR4NEHh/435DtZPqD341aoJABzhxSoBdw738dOsv291PgaMCf3niwB7w00Cn2wcDF1zhMyusNqBVAz8ToAfH4R9cWVIfo3b76EAU/iWK4mayJ+YN6rgxg5gdT7g11MAOS/EUA0CzwmdSdHT7FOz15EAVC1xN9nFXzNT+wX2OAlj9jMwoYmEKK1YjU+AThmvh+HEJ+G1rekwBquo/VKCmhtVu9beDCg/JzYG7yxoq1ca2AE8MlG32cw24xf6mAluX9kQ5Xw2QKYByaT8NMPgEAg4abooHry+l+Mk9jYN2+uXRACtaJsQrdSJBHnUYgFLAb/Pf6Iqgn/0yqWhR/WsDLiTlkitgvooMrqwUzJonGgDlcNEGdNQaKTfAC45yV4h8AabgFSVXRUi1B36evX1Ry8NT3PTyREAzg6Q5YFf9y6S4iQE51f+ZPN+kUOKA5qYA4UCjz/FHBUYzwJl3AaQUaTtQhS3y2TVRH8d6ve1r3uyKktlfKdANa+e7hsumtPD7vFo6XhsMNE39YW+PgWaJP+tIK8/E+v7uXwM5UBGfkxQQ4ZqGHgabAkQqxc4OfJiChyGaGa0xRc6kGOiBMAUiuNZnUw5NioENzKgAXG29i+LjEmBj9sB6HgtocbCx21O1H65YytdRA2Qz0KiBeYjY4vX41VyVJap8U/3NdowOPGFrWL19gEK0V2YULRkIXe2DA6OqWGFAR/sDAgzSJh1hXwTly/1P2cPeLu5fan9T4zkCAJGbjlD9q9crSvtTChgOFL4KkxgwqAG3GvDpgT0PJ9kNyHY8FXDjYBjODMszteFfWenuQGmvnxrQmwJevdxcWApZpQAS++rl2yFa/xQnBYsCHBEkxABO9T+zkkgrqi6KiuqPon+VhPOxwDeK/czXwcePCZDNwCSOONn7KQXWdj3+u/+aK1zJEj1WDxixXynwwcd/wShcdgDzwYZAAQzOUBUVHdgzAWC+QOV7fDoApp4rW5JW7HDsMAV8unKKBaRqWE71LNZuvP56oGYLzMVAjAJP1/J05VCuPdZOOQTk/poJRUz2fyzFDm+1HGiKoaOtfub2ugWg5vpQAGPuZx4Qi+PNHeCwgJpKWVPHBQagvilvbva3K3BU/5vBwaQYRitP9w+9X33r6W9Ptf/dlKawxWZgx8dN5hVBtRxxnLNaRlfo5KcSBsh596VycE8SC2DNm0fgM/+ZBBwcOMyAJzujOEPJaqUDnQ5QVOBfOIrZPlgMRzfeBGef1xgmTJgMv8w6CQAq5qVARa2fG9DY7WdSdHwA1g0IwxstpWT4+odZUXSzD+0vMkD6+5vL+TLoRG8/llInjxd1TtjeHhNAi+MVA1oTUNPXc6ufHMDJ4aEfcLkodmrqrj6eKIBUj86E4qVPJ4nhqb1+7vXVw3rZvriCqAKz7TvvQRmw+bgIAx/8d9v13X/HlQjdCnLAKnugTQEyH02lNNKKlTpu8BrTAKf/WhCKmAkwbClvdiXMvf4ugEfb2wUgVKQ2B6Sq/2MBXWGs6eKApgOAbn97QC97uj3V06ZwuACkDiocCCjljgIcXSmRx3/YX3ZgCZVGzL6+QKX7l03RooBaVbQoe/iBGPcCvX7pKXTptIeauLGBG+UPst0SOoCJAZBNyfIBAzXFSAY5TJkKro4FiLwRWIBoDjBCIJOBIpqCYmuPy5qqJOyFJdCw6Sa4uMMJ0KXr36FevXrw5htjocd1n0HuH02MAGZXJOj68V5OV3HUFSJfQIhmfzegy/yaK1MAj09M4P6JBbjU+bjS5J9S6ZvSKY5vGajsgIyBlBowY+PR5E/49XRFDVOAfBQoGtDk+5QaEOthLq4gmQJ29nfX8jFlFutfNVBUAzUfhYuqN9U/VGCPtdcEgKo/Rv2ebn3UANjFLnxGVVUUzYqT6g1mAFOtrweAlDIVHh1O0AT2Mad06YGue/mmANgGELY1TmYA0GfczfU3203tPxvwmgN9c8DpAhBm0KQABgcCdwAquvPNChGVcugCwHZAVANt0V60ssrtxf2gaMrD64n1p71+cvvFlrH/b55AwO1Y0IpWJtsj3+FtEyA2kBTutwGA8Y8b0NDHy4GhCloqmOjf5YBcvLWrQCjO6KsBbPDdvCZNvi7/5gIkavsphQgLrHNhLyyGY5ttho6XnQTXdvkbHHHEEfkX3bp1K5x/dneYN60VJKCC1PfR+qfwFCwdeCgFkQJ4CrD08ygglQcPppCa7EP5V3BVes0RpRCK57uUT/mrL6DpYOWiPMpn0cCYqeulo3iFFtZDJX38utVXVhDN9sDsK/e3uTwTMOlr5PBSfIBGHhmYvUwKlnliA9d3zLXSgVB+MLukVGJgogKq6btvfU2BhlxPuX9dgc0FDOWwR7ybyQGHL0DZAc2k2PCwjOoHDjCsnrQih/9uDvAwoHJXxPD6qzP+7tejAlF80wcxsOXlUACMBdCm/qFBJVTc5RCaDqhNAEspDjaAtpUfpT9sio9od1egEv1AbW9UBc1HMaL8Q1UIqfZR9nQHJvkJYrOHj4Kp1k8sKbifugMf5Zcq4OvlmO8Pqp3825+ngImF2gNUGZDsgEUfLz4YqYDVDFRBs/UAxRwgqzPitvbjM+h6wILP6PPj9qQUr8bHbYHOV54OV11zIdSpUweLgmDkq29Br25fQda+psrvWP/41E8NRELgtAGs3k+h3d37l1IeKcCg2ieeR4Mmr6/a3zyUxRUOm7+I55sUGNw/5UAEn2CQwxG5/6OdbwYwcQTy8RMV8Ojz1HaZFT01INMBilI6KQAzAR73Kpuipo8nfAJJ9lO138y/upYvTlgE9lLXJNH1oupnBgN9zZ34QOOttLfPBkxRQcwV8NTwVb67q/WXA2Ax0DGhJnqbV/4o21ntPx9FSl1DRtffBkRha0WFDANXM4DJ9rKVJ/svnnplC+jTAyYqsOS/mQI7N0BRPYKasfdRdMIRSAGr3h/sLwUJUKb+Eq1pBib39uOBOd5ecdy6AphbfQuuPJ/2pQMeYn+5AaK/AiuOc3WCRvdHedypdrCBFNUed+CU7yoBCHIvYnZy75+UvbgCpgKO+EAXi7EDgBzeuR9PBfSZWZNWOIqZHlj+CWyNV5MWW+Hqf5wFl195ARxyyCHkE3nTpk1w4Xk3w/xpx0MCyuXPGGZC0dMDerHHVKDGAkxWdUoBUUEiPUCUDeXiT3LgL4dS4flmf6ftI4cy9jVSuJ1oxSUKcJrAWg29bBMspv6mrxNFQcL7xWZfczv1+4cNNG2AiKf06fXGysHshV/PBKIqkOKlYAE/dWuRj8cVLl2fMGEFD/SxfsECcheQUgPYgv4epZ4YgJjtFgZk5jVx5OMg70czCIvhihwQmOxNAxStUImBqzgjL0/f4IqcKUCxARMPoPD22dqD2dcdOILamRQGkz1Migh+vBmAdKCj60MFlHiqJ+59WIDpcr5r+ZRiY0pJVQNtSpES7Sb7nT41FI4gNaDGA3fZXoGdzMCL20OeqpL9C+9fO1CF5+n1c7WneKZank1RtB3P+yMT9nNLYVTbQ/ev7Be29tgUPZu9Uu8Bk1MQ8RlwmwLAG+WWIsdDCSxlTZ6ppYDAVi9KEVEVCXegsANBUG4u/AG5sBiattoG13U7Hzpddh7UqlXL5UmbOubf/x4NfW78Bkonm2jAQ8/4i0XYAm5XQNBTRf3XILH+iloeNSFA+ZMLUKj+a1LqzKDKw20shdUGArbxowZe7HjKX6MqVq4KnG971ADXBTC5RVVvDkGLB0SmeosTLuL1MHsGv6vKgX4/w/zJHcD0+6saOGZC8aJuMWaUku+7oT3kMEENkzMDYK6A5QOGYkBju346ACamcOFhnfjId2+B3of+ihgWuFP1pQFPrVE0Rc4UQOsAhreXVir0GWoM7IKWuKTmpXc9PwCT2+sClFRgbwq4zSmHqp/6KxrhFYJ6pXc+3c9hD4ojzm/Nj8nfPBUMQzsxAMKBK53y6JRDuT9d7akCSibrR4OoCLC6/cS/qP6VjkKn3o/U9lMAngFACwGMmsmXH8UmBcEGNKriQKVk2QJSG2DgARnWDr81S3ooiCtzuyA38Ss0bbUVbux+EVzS8VyoUaMGFRWhv61fvx4uuqAvzJ9+PGRB2bwZFh2EsMBJVyRs/SMGoKr9xLBRDfwpJYlSHKnyTADkZn/ZmDYANQGaO5CrIICPF9f2hrV3BSw9YHdpv+4fOuCGoKOHAtT4dAFeM7C4AY/4+KUVILvCY7afS/tFS7CW29dG2cpTbwV+Clf6a7b8FSpW40bHVYL3prQw3uPe+c9auKfnImHiQPVzzO8pIHABSRegoAJ0VdHBv+Mz3zY7YgG2imdigKW2FzM13V511IX3rTfHt4C27asZ+65z9myYOmGzpwJkBioX8FFR9q3xraFd+wOJOs6ASRM2COPPBWDUy1EBlQtQhNfDA02q3WZFhtvRrLDooC3eIcMQszifz+urB9q8/iagpQN73is2RULtf9GuMoiY+4vX3w6EUcuj/Iuqpy8wiP6sgphaDtVvuh3N/Z2O/Xz7l/IntT3+7cdTp4OJn/z4y5yCaAv0zUAlPwbkADh8hPHHCaYYqIE2FfBh1+ePmkwobHhArbc/F3ZAVpml0KTlduhxc0e46KKzoVo184PN+DQRfhj+/KvQv9dUKA2NU3/FAjzX+pkUA5eAXQRNX+Bz8Qceftn8Tg7U3FIAVX8S/UMHBnt9Tf6FK666fTN5fjr1NyllJoUKAydKocavj/uP2K/ieHdpnxp4mvqb1wf3N7q+uOIr+6OqTOqYEF3hou1G1UO44ee9lsN8tA0cxPs1t1fj4yrBJ3NaGW9po4avhrt7LkICZG4hk8ITtrtgf3cBIpt+5aOkyeWp/aEH0P4A5qpQuQDYlAmbtTVCemfL45BSQFTl1Nze4Jd0AUy/vhpgqX4fBEq6wqvOmGMAr87QmwAprIM/sNntx65NBfgyUOL2KcjzMf9n5fGPHWBE+5n6Ew+c/dtrBzB/xU/1EzclR74f2trnY0/VD23ARtlfrZesJGEA65tSaPcPvD0YGPn6g3zvk/0Wn/BQ7xvBFRLl4N7Ue8Dc11ipAZcaMIuPErGaNgXMpqxEV3BkY2GKCK6YBd1nr1cubIOyFZZDk5a74OZbO8EFF54FVapUMQYjPj+sXbsWLrmwPyyYeQIkoZS0615eFyqXs4MxP08MqG39g/crDkCFqWBR/qcDQ+bqK4KBCVgo/y+M86O0X/VOaoLDBeBEvzHVBwNiM3jh/ovVm07FNE9IUEAntyeK4oVfnVJ0sDuGOF51wDJfzQewaAVI7IdGx1WGT+a0NN7aRg1fA/f0XJg38yc+uEX/wgDf527pe6xantozPt91PNbPjg5oQX/qihhXPKm2Y+3g9XUBsEABU8MmUwqU2r9BgKJbG7MHHri5AdhG4yJ4eTzg9lARnAZIe0DuA0B6/4r9KQfq3LquM/hif/DrRlPkXM/X648HplSKl1xv3msUqIhAbAeI0O7y6KEAmgLwwiiPsquvAkQpfGb/k/sBB4vgbDtQy3cUm/3U+416vE97cHDl/qD7kVnRwseXC4jlAxilTPEHrRpQ0uAizxjbwIBOSSyOilkStkGFKsuhacs9cGufS+Hc886EihUr+kYB1uOfevIVuLvvbCgNx6LbnsuPNkqRcE/N5GGmi0IpBtA6EFEgK4d4ocKnAo3qd1jAritnuGIhA8XJ7Q8WAhsVuHVAnTRhndRf+JpHLJBUQT4cVYF9D61TAeo2qGRdIxfaa9KE9akLUAqvS/vta57cAEz2Fxp8ZIeXQ6PQntGvx8/UQz7VXm6Ahg9QDHH0eT27fXXQVANB9/IxwJUfg3h9XFIn9VqF45r5WWMHALu750LlvY6FDVyqJeXyoypseqBuUsrcAUz1Yh7QmNCaeoyIAaWeSucCYIECZrKfHGjxcCRorx6I6IqQTdFJF8CwAFsFJDMwFZWCJQZ2LimQOiKLfmNXaEyBZHgV1p84IOv+KVqcApqgXfj5VIBtUvB4uXaFxNTeaABmL4/qH0oxwutp709foKHsUfwUraj2xuym3x9U/8WBjfJbF2BLlId7k/J8EBZw8cq4rRVTj3dX2NJbk+UDGNEVn1zYApWrrYSmrXKh722d4cwz20P58uWpJ2Bav61atQo6/v0uWDCrNSSgVN616IBeBFa5cEwBpPpHDQXC86PbT1YeXBUstTweuOrtcwNCVo8BOc1gwCB1q39zd13Q9n8wc2q41kDER/f+UJUXVto9jzSFW+5s6OwnhybeV2aUqfKjApFYHbP9sfaoqXjci8IHbmauJ95pZCUfU9DCgFBvl6m+aijtskYNtwc2juwAYl/DpoKRPcVRDutUlzNrZxjQhmezNWB2BYynIIZ2Na1ZK/zf1f5xHorCgZiy4g5MqjfIAQaWIqd6p69CFpT45vjjLGvA5mhrwPBW6eXrgY16pilglgPst8cfD20ta8AmT9goaXS0PaMrWHz82BQH1YdsAbFNYXQHEruihk2o2ABLDtBlJcQfEOXzo/SHqwLoo5RkTkFzUUDM44Od7epfAcBGs6c6/qh+sPmvTaHy6S+f9tj7l4OSaHF54sgNzMQJJVv/ONgrSEEUw5h0FQ81EFQVGZ81PipQUQFvNIXNZw1RLmyCA2qshuOOz4LbBnSG008/HcqUKRPlSe19zpDHX4JBA+ZBGThGGmgAOyC19gwqQgKqKik+JkVJfDTZ+scVwMSA10fB8gMwSqkNZ+TdFUF/AHvzP0uhd9dpqPLkrzhxOy3edhFUqlza2S8CAMPBWb4IpYjiYIYH2vL4UoGKSu0018emQFETKhQ4qPczSuHh9jH3nxpYq9jnoqyJEwbm6+kOYFMI/QGMxgTMHvb6ugKYSRsqfn93HopGAKMVNZOiaJpppgGMBxjuwBeWlAkAM5evBjyqf9naG/z+1vjjHTbhYCmIboobFfiKIamIRPq4oQNOHb/MARuOpapi4g5gen/IIboesBfemjBcubEDmB1ICkJholIki7q8dMADb5eInyFAcuy2AboDcOTtGon7Jy/JBJQUSJknBPBxRPkhVk6042n/ERQwOgVQDrhsATYNdPLMFKbI4IEXFWC7r2ETgcJNMcuFjVC91hpo0boM3DbgcjjttNMgKysryhM68jkrVqyAjhf3g1W/HgLVauyBylX2QLmKf0KdOrXguFa14NV/z4TVi85A1/IFhfooNGr/UsCmKw3Fvzwe+A/IaeqlgLG2HZx4W7Ambld5Bh+fSAj9+cRTa8B7E0/z8g2ugEUpXwYfe38VloJmU6hEE5kUNEz5wrzfZDfx/oC126ysyfc1+TpmhQ0rjz8w6DWLeEqb+BiT767qfcCEYpQryo/osF3BGjDzLojBGrBQASt+uCUrBtyCNoVO1Sy8BrG0qkoPwVV/wgMMTHnQ7RsGFNiaMRuAXZ49B1gKIgUgdkUMswweQMoBX9A+NwVsk1KIO7DQipE6ooI5a1yhFMNWKkCnFSP3+vAm64AS+gFdD67UUAqFOu7DEJkqXwVU2Y5UCh3efjtwUAAhT3mkqzDZUyD9y3NtX2aAIv36paNoyWAi30eD9vkCDw6MPimuGVC0CMBEx2c0BYwGLPkuaAcsWrGwKWbUDL8dJChw2wfroVbttdDyhIrQr39nOPXUU/2erxk++oUXXoC9e/fCWWedldrWnv1LJBKwc+dOOKt9D/hpejtiMxVxBl4NZNX+lJUVH0UJs2dm/cEWYKshJ+Z/6QFYpzO/hu+++j3/tQCUYiRqtkH4qyvML77VBv5+WR0vb3EFMLz86EDFR5vrWj8MREz+5qPIidcVr2fzD9OEgWp+04SFHcDkQNWmsFGgxu3Bj8JSDCmFT1fIwr+oCg3uxya7yPV2BTDVH92urvevarWo3+XyzchjR0av4SsF8Gp/2NeUYeCthlNYffBA3AZgnbPDFETVCnqArQfAWOAe1E32P0wR5NePAmAUkNjWnOHWKygFi4OSDMjRAU73a71F9jVE4TkBcKof+/lR6m8GWBowxdrh5frX1wcEdD/3Lc+u8Jn6Q62nDkbhiJOtVHSKFu2fD6xp/wAAIABJREFUtvb49K/qT7zkzPePCtB2oFMUMPHxiAWyVMqTGrCoM9SqwmY73gcY0lXkxJl39gLl3+Hgw9ZB6xOrQu9+l8LJJ5/s/3QtgDOWLl0Kr732Gtx3333a1S88tzt893ljyILyxKYS4mm+/ROci286oV839CTzLnE2fzCXpyuomPZga19w/f4RFLAP3l4JN3WeguzrhdvHtkZqdbKDt7ccmvggQvkmhYkX795f4TnY3Ld6PZOi7aN4mfzBDFS6Ym72E1qxlANe8THI75K0Hbi1bGvgdGBSZ9rx8t36w+ZoJsXHttsj24Z+nFUBW2x40TWu5NFroFxANJ3rqn6FAYIJSLCAWrwf4QEtFuKawU/H5ahrxt4Y35xcA3Z59tyUAqbPmMs4TSlCuqJhUlR0JZDZpV/OUeS28FMmbAK2BozeFZIKkFzWMKkjT+7H9BUo3W9ka1CKkglgxb9n+nx/hRFTOrgCJ7ZfrjeuNNvs79peN2BJXzHKRPsou/gCgAx0/GwdzHRg4uMXOw8DPlyhovzTtz2+x6fTfrXe9n7hwCf4G9+Ew01pohQjeQ2FGgCLDzQ7MMkz7fbj5QDHrnxhgLAP1kKdI9bDCSdVT+1q2LZtW1u8Uui/jxgxAho0aACnnHKKVHaPmwbB6y+VhVJQUwEwMTBzAzB9Bl89jwrYceWA29ukUPikwFIKnRyImv01qEeUFERWQu2sdyA3GQ1oQpRgNejc5Uh48j/He/sRAzD7mqUQCCmFBJ9ooYHENL5MgCP6i6n/xQkX7DoYYJjADq+f3V56uentYoh1qw1Y7QAmj0/9eD0Uo9wLq4+5BH2XyqC0YA2YLQXxrwNgqjfi36mechny8vk+ipHut5hCFlz/TUcA8yvfXB72Cw/YVMUYD9BwTHNRXExrX1zWQMkAZk+h4wE3BhBme1JAIIKrOwDp9hX9LwAZOZB2sUeU8nm5lOKjK6n6ePFVMEwTCNh1zP3lDgwu5ZlBxT8Fz66gqePDDCw6cPn4Cz4OfVMKfdvjezwF1P7jRcRLdYING195pZeH+5LyDD2uTJkVDZ+AW1XYxIDHpljYFDOfAF4O0PbBGji83gZoe8pBcPOtl8IJJ5zg8nQskmOWLFkCb7zxBtx9991S+Y89+gI8OHAZlIYjkd3xaGAyKzRuwCYbQg7o6TUsASDwgZCp8nClVg6vg3KjKGCsll0umQSfvb9KqLB9wkEEr3AkfPDd6Sng9/0EChhlL2rCwwRKdGoiZj95DpzVRw6N3Da5UQNV3V91gDeDHGZn3b6m/rIBYnilTCtemKKjKgzqeDEF+GZv8t9V0QUIg23ox805zlhwsAYsBDDZS8KTVK8squ94IOqruOkYrIcl4gw9jhT0fQEDNDHAVUejHtizUt0VMLU2pgDcpuTov+PtjHp9bFywEmz2wu3Dno9mBQZTAkztpxQZXRFMX1FLtz3U+ViPyYGnPSCWR75bgE4BqGt7XcHRHVhUpVK2TnAdt/aJZ5oBSVeUVf+2KTR6OahCI73NCwcL3ouqf/vajz6fHg9qezLZfrwd0fpTqZcOYGKAoQZ46oyzXWmKrpjpihxTqIKAXa+XOSwyH58L66Be/V1w0ml1odctl0OrVq3o510x+fXll1+GJk2aQLt27fJr9OEHH8PlF78OZeBo5TETDNVScGjesTLwuKecqedRAb7aPzyUwsrjAbN+nlsA71deUJvAv6IqYF9+vBqu+dt3QsE4SOIpm0ENqtcsC/PXXRjJq0wApgIRVb4ZfHmV3P0DH4G6YqKugdOBRx/f/AaIX48GR9zApv6yA5gcxpkmEMx3JNxbzQCmlqenJJoBVm+7mwKn1p5/x0HEDcCWKHiuAkJx+x49hdFkP7k/TACtBjq4B8sKistmHJkFMHNAZAewoEUmsAl/NQXUNoDzAzAMuM39xH+hAkK/NWZUgC5uIhCWjfuHL/CIc/ZBb6j2plP4REuYAYPaBEFuDz7xYVYWCqa+ankiYKdjH1eFUfUvd8UtPXtQ9cPHqS+A2OuXHnCGLcAVTXFE4yAp+p8+/vXzzfcNG7BJKYj3KbWxKxh6gKQGbCqoialaNgDAUyHZToQnnv4znHpq+0gBq3jS0mWLYMeOjdCgwVFw5ZWXw3HHmWdu0y6sAC6wcOFCGDNmDNx55535V582bRo89eRLUP+oxlqJP8ybBf9770goBUc4ruFS+5NSlApCwcL9JwQnN8WMB9KUvzIA6z+oSaRealTjA9i8cY8GvGZFkYMoK3DA4EZw2/3HRio7BDC7wqiGgtj49gEYdUJDvn6m6hN6QLrXEz2ZeQR9PTmlVO4tN9CyrZXCUhrFMES3rpvSxnsh/TVmKuCZ8E60D0tBpBWwtXBvz8WaQlrckMtcH32Yyv6h35V0O2JAQYGTrpDRa5xUT3IDnDfGN7OsAfteew8YftNyK88FXFyur9vfVQHB7GTrPzlA9VPEzPWS+1MNQDEFkwrI8Xbxv/oBhI6x7HwfIDCDeFAnLBCmgIdfTw+QTQqiT31dFT93IJH9xBcwxP60KTp6+3HAVv1YBQsf4LS1h+ovn/bYyzH7E2+fCGbux8spy+n1J9KOQAFTlSyxU+zAJN+6Mn18UBcGYNd1rwjPDR9sDVj37dsH69evhw0bNkj/nTt3Lqxbtw4aN24MnTp1gqZN3V/Aay20kA9gOyK2bNkS2rRpkyqZpSZ+/PHHcOutt2o1eeRfL8DD9yyHUnDkX/49YW6KGX90BymIZgD7+vO1cPo5B6O926frDHjzP8ukFEpa4ZNDhgnzzoRjmrB3t/l/uAKWCaDi9eKjN9ouh+krVPIj3gXAQjDnigBmz+iKV3A1U4pzWBYOSvpf/ZUuWSkwATBeD9OaLbyfTYqPHZOCTTioFMS1+SmI8kwlr4mq6OjttiMPVVNcMTKXLx9vro0eqGKBJ53CqPYeDxAwv1IDV9XfgxrZ6x/0twuAYZtw6KPMBSBw4NTbi109nCAJ2o8DgkkxMgWoYsCJAY+LghPW3gw4ai/i7TXZTwcD2l6UfcwKD7e4er5r+VT97QDrq5DI9XVN8fMBjLAEHBR9U/b822e3J/cDcbyI4x9TNvF24YqW2f8Ltz3+wBatf/ByMDu7KYAWf2MAJt/qCkIBExOj7NfHgDAXNkgAtnv3bhSyGHRt2bIFatasmb9V+++//w7Lly+HOnXqQHZ2dgrASvpnwYIF8NFHH0H//v1TTWFtfuKJJ2DwYB1QAwBboShgakBpClDVlDH9Owbg5tRTLFAMAlyzQmH2HxelJAygMeXMpoANeeBHuP1+3F8mTVgHnbInIgqYPTW3ZZvqMG7q6agbrv5tF9SuU4F00UMTHyr20gEhBBNfxVAff2qow6vmoyhR/eDSjzhg0cqUXj+ujKpKpRze2xSvsDUmUMXKwRQ2U4BtAi0MUDFlz1x+FIVL7HEs9HVTwJaUsNuuCfjMyCXOkNrPplIcaeALAwJ1TR+uzIgBlw4cwRqwA4x9c3l2qICpVzelqNHlceuZUwz19mHVcweWoNVR62sGEFyRlANgbo10FbrifL4OACHqmfubTnGk/IQCD15uVMWPAk6qnbby7EAV+immtLgF/Jmsn48imA4giRNW6gSB2h53QJLvoBiIyv3hcjytWPv2fxISbgoYHXClD3DiDDwPaHLhD0jALkjCdmDrvy64uAK0z26dUrb27NkjQVYIXOy/1asHmxpMmjQJvv7669Rx7OXJxxxzTAkLAOjqPvfcc3DiiSfC8ccHu+gNHDgwBWDlypWTTrQBGAa8csBl638x1FAVUFPAG33TFFpx9SvPpoA99fACuK5Xfah6QBm0M9o1+Ax+XbQ9/zd6zRW/xCPPt4AuPeqh13z9leVwZbcjyM7XAUxsNwWA4WV5PzVpURXanlYdDjuyAlSrXhaq1SgDFSpkwaYNe1Ipluzf3Blb4PuZW2D1ij+Uern2N69fu/YHIm0LrjN76lbYvStXsWdwYzv/0oOg7WkHQt2jK0K9BhVS/126aBf8unBn6r9TJ26Gce/8nmb9dP+hRyHefm5lWfmoW78C1GtYEY5uVAEaNq0Ehx5eDrZu3gtbN++DrZv3wG/L/oBJX22GhT/uMhSLK21ir9ZvVAHqH1MRahxcBmrWKgM1avH/btqwFzat3wOb1u+FZUt2w5Kfd8Hin3fB5vV7ydcCi4pZaCFRYSksAKtctRS0alcF2pxWFWocVBqqH1QGKlTMgvVr96T+zZu1A6Z/sxVWr/wzrXt92/a6Mi3e5aZM2KooTEE/n3jaAZB9YTWoe3R5qHt0BajboDxs3rgXli7cnfLReTN3wDv//R3+2JVreJEvpRCpTdJBsEzZLDj17GopoGrUvFJqd8rcfUn4YeZ2+H7Wdpg3Yzv8MHMb/L76z/z+dgGwQAEzl9+2fTXk12Dczpi0Bfb+ydorK0wntj8Azji/Bhx1bMWUv7J/zEZjR62FoTm/prFGzFWxkavM+u+YxpXhpDOqAxun1WuVhZoHlYXt2/fC+rV/wrq1f8DXn22AmZNDW6gBXHg9VYHQFdF27c0bL02esCF1IVVhOOtvtaD9ubWg/jGVoP6xleHA6mVh4U/b4IEBP0JwjjyXblco5Pri56sBr4siSLVfDbBFZdJ+Hg4oQTvs7aX6C2+nvTx3+9jrJ/aH6JvFVdES7S7bQR1Z2HcKzLGJJF8AdTveRxFVAToCcEmbseQBWGAcdcZVVSRsikkmjt8LNQ6ZD9VrlIUKFfdAjZqV4cgjakP9BofBsY0Oh1q1DkqpWgyoqlSpYnzAfvPNNzBx4kSoXbt2CryOPvrotB7GxfXkUaNGwcqVK/PXgj322GNw1VVXpZQ+8cMB7EjlPTys100z/YE/iIGXrEC4K2ay/dSA1Zzq5qJI4MAjlqjWU/bTATlNyDVgzz3+C9Q6uBxcei1L39Q/Obf/AMOf+EVaW8THkzoHHtib/XX2yvPgkDrl0Wv2uHwGDH+zNel2dRIf5r8I2nXNWdCfQfkNG1WGrrfWBfZQP/RwvB5YBRb8sA0+eHMNjHh6OWzbupfwj/Bs3U/YO31uG1Qfbd/ZTafAgvnb8/20QoVS0LX34XDRFQdDkxbmMR9ebP6c7fDBG2vh5SErYM9ecc2CSSE01xPzW7OihoN/laqloFOXg+Hvlx8E9Y+tAAfWwEFeNcb82TtgzrRtcG+PxUigro/LageWgQ7X1oSO/6gFzY6v7H3Leu3ZNfDqc6th0Y+7keQu++UaHVfRmoJ4b0+2CQe2Rk1VgtSAFaD1yVXgpjtqw+nnHQhly5rUQV7P2ZO3w6djN8Anb2+EFUvZRJ4aoMlgLCuwyRTAvD4eV757X7kQPnxjvWSUy7rWgr9dUQNOO0cHEdV6v/6yC959dR0Mf/Q32LeX/RoEzrpi5q6Q1Tm8HNx0Rx24+KqDoFr10tYOG/3iGnj9xdXww8wdeSmIZgXsiuzvYcqELeR7uPrlHAl9B+H3yJOOnAK/LWcTN0EL++YcCRdeehA0bFIJrefQwUthWM6vErD1y6kH/QbVNbarc/YsYO8CwxRIlzVnPe+oC5f+ozY0bGIfO2tX/QETP18PH769FsaPWydgj21Gnfv1O+PbAgZhP8/bBmc0myi188GnGsOFnWrDwYfi9+lO2ZNgyoQNhMKHg4cvEOi4n86aMDVgF0EsbL5vwCueRwGVfBw3dibLc22fWLqvPW0AQNnDBkwUmFD2o9uDKXv8/mdrj2//+CiO4pCT78cYyMk3IpfjDRMNXAGjA1V9bQsOZGGAkoTV2vuo9HA0CAnD/01CLhzR4HsYOuweqFatmqbkUE+VZDIJM2fOhNmzZ8MhhxyS2tFQBRHrU6mEHMDaOGvWrBSIsnYefvjhqZp/8MEH0KhRo9R7wsTPf155F0Y8txZKQW1lDjI4im1d7wPgJVsxCy0T+LstBfHFYQth+qQN8NJb+Dvh5kzfBOe1+Yrc3EF2qwRccsVh8PzrOGBtXP8nND3oE1iVvJj0xkABC4FKTkELTsQBuWy5UtDvvqOh2611oXJVe6BmqsTCn3bAiKeXwWvPrzCCYOAnumJDAdj1F38Pn3/we+q8Y5tXggeePAbaoooZPVj/99EGuL3rTym1J6yHLeUwvTVkOoD1yTkSLv1HLTi8njvgqq2qm2A7bfIRp67pate+Gtz9+JGRoEsta+f2ffDqs2vgtefWwKrlTEHC79iY5V0BTPZLPaST70NJKF+uFPR94DDofke4i6vfTXrXjlwY+fxa+NcAca2mqVz+dwrAHuy3FF4ZtjpVkfIVsmDQU/Xgihtq+VUMAP730SYY0HURbFy/x7A7pBuA/eOW2tD9jjopNdX3M2zwcmh7+gEOKYg0gDGo6mcAsIvbzoI5U7el/KnvoLrQL8cMUqz+UQFs8oRNwgSjCbhlBeaci2pBzzuOhNYn28EZs+3c6VvgoTt+Bla2qiCJ45adK874mwBs754kHFvtM9i1c1+quC/mngqNm9PrhBmAcQXMDDK+igBvLxZgykptcCwOoNRanEwqTJS95acQBaTuipZLedwuoveoipZbCp4dmG0TAHTKp3t/+9hPVTzFUjINnO7+R/krBoTy2A/GA20vc7ulCbfycH9SftDaFAo3xeTAQ16Atu22Qvny9tlKsSmlS++BmgdVg0Qiy/FZkoQ///wD/vjjTyhdujSULVsOSpUq5XhuyTqMt7MUlC1bFkqVkgNoti4uKyuRsoH42b59B2zbug8SoNtl0qTSsHnZYEhAcA4F2npALZZiU0DDY2V/sG+yQPmbCB7RUhptCtiIZxfDXbfMhimLzoe69fEZ2/PbjAcGYrh95Fs/a++zo1tDhysPQ53vnVdXQO8us2FV8iLSOeskPiJexKz3C+vZI46qAC+82QqatzbPdvuOiI/eXgs9Os9xVgBZPdhstkkBe+C2hfDS0OVwW85R0G8QnqLpWsdZU7ZCv2t/gl8X7UTqh/sjv7bqz/LjFlOGw9t/89aVof9DdeG0c7FUS9faB8fVS3xH7LKZBAZgr4+PtounqSbr1uyB3lf+AizNTgUmk4IVpCA2NzZu9HC2CcevXtvQs/S9Z95qCI1bVPQzGnL0N59vgX+c+5Nz+SwF0aSAMeXq0YEroG37KmnbfvaUbdDv2oWwbBFXiPRANmgQpkD0zTkC+g4KJuCifpi6Ra0B4wqY6g08oKMUsBsvmQefv78BRn3RHE45yz4mAgBbKik6/goYB4TQLmoAO2hoQ7i+L53q7WrTztnTYdKEDYLCi53Je/Dt8SeiChg769xW38C82dvgt+QFTsVzBYwH8lgKlw4MmV5TRgX4/ptkuAAOBXAqEGMAQysyOhjx8sSu8QEqXQmJrgBFrZ/PGjfeThHg9TuSeodSJ0Dk79j5dsDkI1kuTQc5eeCkoVAZUlsxv3Gb4JD9JrUGLPiTCkqiMsVTl8TAAwO3MKCuWedlmDFrOdTynxh0uunEB2XGAo0aHgJrF94LCQhn6W0Azmf6qf7HdgPkgCLWHQMyGazwmXgz8NkVOj6zbwOw115cAgO6z4JHn28FXXochRp96EML4P/u+9EAYOEpQX2rVC0Ds387DypVxtWnGzpNh3FjVlkVMBHA9PaKykVQbptTasDYb3AVL11PWr1yN7Q5HNuMJOhH+UMD2H+fXQkTPtsAIz7IzKshvvxwA3S76HtEoTT5sdxfqpKo63lyCu2ZF1aHJ0cfCyz1MBOfEMB4reTUuYIAMFbW4gW74OI2P8CObWw9nl0xsgHYqOFsG3oOYKqV1e8MYt+fntldal9/8Xe4p/sSaaWMqheE3ykAY+mDo55fC2MmZ6Z+33y+OQWH4po65nf6A132xhHjGkH78+1Ak64fBptwMAXMDGCUAnZ3j1/g4EPLQZ/78RRFtX6ZBjBReQqfS69/0QpOOcu8DiuKzdocMQFWpdbIYjPkcn++QwBYrytnw5kX1IJO18pLCUx14gqYGKDqSphfgGs630chMgXMlOLDy/WrrxzY4uOHB+qZAABeogpgboBjb5+s6NiPl+0t18+/33yBwl4/3/b4Hu/efnksZVDRQjf7IZS5QAHjH7c1NfTx7II167wUA1iUu3ghnxMA2H15ACanskUFJjnVq2AVLEyx8wE2G4C9MWIp9O02Ay7sUAf+PYa/+Frspl9+3AqnN/kfmrKljie28cYjz+Nw8evCHXBao69g376kowKGp/gFdeOAWq5CKVi889wC9azJEzZC5+wZxlRWsT59U2vAcJid8OkGaN66KlSv6bZWyqVR3f7+A7CURG4X7Cyb4mXe7TC8Wqt2VWHEx03ggAOjp3aqNauXmKStAROPCVLlMquAhdcf8+o66N+FrUGjEgcDuzQ+riJ8TCpgv8M9whowfIImuP+wTUOmr23l0rXex9x5/RJ465V11jVhgV0boddnalr9Y8vDoUf4p/yZKnxPjyUw+oW1hp/1Hsh5uh50uYWllBf854rsH1JrwEyKBKsBA7C+g3A1aWjOMmAKmetnaM5SGDaYKWB8WrhvTl3LGrDZeWvAxFLUAC643g19j4D7h8pp+q51o477fuZWuPS0abBzJ8s2wWb8w7OTQClgQwYvhNsHudfv0uzJqRREewDMy8cUMr/z8YBexjY88DQrPiYFT71O0A57ffH+x9f0mJUpbjVMaUlH0RL7Q7Wn/N2saHKPdFur5AO4NgAS+0sdd7b26OPUnKqK97+UypfvD+L0Bw5WdH/q7ZCPFydSfP1bVYhTm3Ckm4KIKyaxApaJW3rBX4MDWBhMuCifYr3sillwtApi6ShYvHwskOPl6fVUgcgGYO+MXA63XDsNKlUuA1MWnQsHHYyv57nyvEkw/rM1qOIj1mLUuHZwxvn4e8Wef3wRPDjgx9ThbimIom5tBt3HXmoGV93gnqa0bMlO2LhuD9RrUBGqVXcHoft7L4ART69QnFbWjJj9KQCjPP7PP3Jh9co/Ujsxtj75AChdRlXX8LOZCnb9RT8ICiV2HG4/UfE3rSFjt2G2/mbk581SG224fvbuTcKKJbthw7o9KTuzzRPYP7FdMoDpINTOAGAb1++Ftb/9AWt+2wNrf/sT1qz6M29nvvKpnflcNmpg7Rh0y9LUurDwY1IAMwVgZUpnwQvvNUztJEh9tmzaCwyEvv1iC+zbB9D29CpwYvuqcFhdOxSd2+x7WDiP7a5rXmNFAZitf1cu/QPYP7ZxiKuPsl0SO508LzXuTJ+wvudfWh2ee9ttR9/li3fDT9/vgJ++3wnsXW2NW1RyspFYhxDAZIVOxrEgBTEz6XwqgLHxxdaN0ZtwuAFYp2sOgWGv2Scsvp+xFSZ+vgEmfrEhtQa13enVAd+9Ve6tV59bAXffHNzD9VRSHrBRAGbzL/X3TtmTDZtwUIFrplMCTWvCeG3twBQea1cQOeCqAbcPYGSiPJ/22QJ2ShkUez0dxc1dCbP3l3t7ZJ91V5zCftbPl0GIx4EBmJsnGHAw5ONV7c8CPj5WwHxvd3+t480KmG3Xy8AO+BouFQxEm9nBK7wyneIoppCp1+ffbWvaBuQ0JndBfP/NldD9iqkpfHz61RPg0mvxIOM/zy2Bu26eK1REb2fDxpVhwvwzjQ50ySnfwrTvgsXcLgDG7aTbN+yBa246Ah59wZ4qxXb1emLwIvjlxx2p7dDDG1idwyvAcSccAA890whq1bYHtxe0ngo/zGRrh8z+0Te1BgxXwFTjMDXwlSdXwGdj18O0bzfn+1uZMgloc2o1aHNaNTIwC693cr2psHIp2+FP/phTZbl/qeClXoEdef+w+tCtj32jiBW/7oaXhqyCyV9thl8X7YZ9e9SZ3AQcd2LlVGpZ+/MOhA5tv9dqLD4SQgWMbSs+8bMtMPHzzTDxs82wZWNqez3jGq6ufWoD+3d4PbpPF3y/E84/LkzhNAEL5ClgzYy+PXo4U8CCFMTwIyoc7G/se9+cw6DPIDr16rOxm+DhAcuBwYWKpHc9dgTc2J9Whp79528w5N6VyK6D/L7FYM6kgGGNHPPqevjsvY3wxVi2FjSwU6kyACeeWhVan1YF+g7C13yK17rx4gXwvw82KwGEngr2wfRm0Ky1fbe+nN6/wn+fZpthiYFdAg6rVw7O/Ft16DmwDhx8aFljn4U/cAVMPZRfmVLATAXs2pkLM7/bAtMnbYUlC3bC4p93wpKfdwL7e/ARr08D2OXZs1MbYfA1inqpB9cuCx/NOCGVDmn6sI1oHhqwEEYOZ/4hz1ifdk4NuPexBtCouXk3VvbKjrOafQdsp0TR7mpA+Pb4NsY1YKa6/b76D5g+aSPMmbYFFi3YDot/Zv92aLto2hUedQQGAbEecJsUKfF8cTzbdrGTz1P9El9jJFojHUWGCtjx9uiKbzrtoxQtFaj8QMysKOqKi+iHdH+rdrcpWroSaFa0KHu7A4+I3qr/qvcP7DsGmPI4tfmbr32NCphobHlWOWpKYpyCaH2uFYsDXABMToBRVQcXfxFDLVUxMwW60QEQA7cwtFIVDZsC9snYVdC14+RUX3W48nB4fnQbtN9WrdwFpx77BezcEexepSp+rNxbBjaEux/Gt7ae9u1GuOTUb/PPcwGwwKpYf3B7fzLjZGh+PL3pxvOP/Qr/vONnpV1yPx3btDI8+kITOP4kWpkY9eJKGNj9J+Faun+4Ahjb5r7vtT/CFx+wLb9NClUCHnimAXS5mQ7au174A3w1biPSdyZ/NAOYOh7YO6ne+tq8AUVY6EtDfkvBF4Ol8CMDIJYCLIcB4q6S7AHCFLCKlUullCCmEOofXbMKr1ijVml45s2GgL3zSrzOCYfMhA1r2XvCMgNgqv3CB/VBtcvChzOaQq1Dzarr9X/7Bb76WNztTl4Tx+xzTa9a8MCz5p32li3eDec3+wF27co1bsoRrAHDUxBVGz/Qdyn858m1pKLWJ+cwK4QNvHExvPn6Kd70AAAgAElEQVTyOsOau6DUi66qCU+OotPTfpyzA67Mng9bNouvidBBv+qBpWDAP4+Ea3oeQj6LTAAm+oOPAsYUabYN/qSvNuXBljojHoZL4iYfrgqYDqxh44L7jnljn9+W74Z2R35LbCsfXOl/89qR29U/cPvP8OITSwWb6jPyPgA28sXl8OaIlTBrCpuc4x+7QhEeSykCOJjIDuGjSLm+JwxXYuTek8u1t5dS/KKWl45iRKfoiT3JjvQFFgy05QmI9AAibLlbaqPsmeybDNhmpVIvx2cNna0cdbzYjvdRUNOzb8quXAEzKxNBE9QAiD6+RmoTjmXxJhzko63ofwwA7H7IgnKG7bpt/a4Hqri/hH8N3kMlgpBsBQzo8N0O5Rl093qK5fVPvQcMhyJ23FefrIGrLvguBTrlK2bBpJ/PhdqH4WlmPa+aDu+//ptx17r3vzsVTjgJX/j9QP8fYfiQRfkKz6rk30nnqJP4WPldHY8AVzuoX3f1nA+vDWdpg/r5IeCJCtBHU0+EFm1ooGMq2LyZ24x2YNvQ23Y4ZDPIfa75ESaPZ4qA7C8qCDBDjPriOHKHtaGDl6V2VqM2hzGlGFL+zH576f3GcPZF9IL+27sshHdfDbbXx+ovPrD08lStiHe9aVdCu7IXjNsmLSrBmxMbQ6Uq5k1DrjtvQUpdw2sR+A3bhOPjOWallSlgbBMOURuXJ0oA+uTUIdWvD0ZvgL5XL7beNNnLmT+b3yz1ombT5+bLFsEn77B1gZgmlwT2kuDXxx9LlrVzRy4MvH4JfPRm+OJcqnUAvXPqkBA2bPBKeCqHK3Oy3wcA9d9PG8Fp55onQdjOlQy+go8pIA1/De6rbA0hvQvivLxNOEy73DHlku3GSKcgspcsP9hvCXz5EdstUJ1YkAFRBQAGT6Zt7tmxl2fPyVPA8ID54Nrl4KMZrUn164LW0/LuW+pan7A2QfsDkMPfY8iOZC9qvuSkaeQaJRcA+2TMGnj6X0tg7kym/NP2MadcuQKWDq7+Ab6stKavaFG7KvoDVWYVLWotEPcX0Y/97ZlJxU2uSRTgwxUnuR/UcUsrbukrSH7Xl/sFA8RwnOntsCmAqn3djncCMDUQEwMEUwparIBZ44RicYCsgIUphZnYhTDatvDiDD8W+KoKFvc/XCHBlS8+bAMFzAxg3321DjqdOTE/cH7k2ZZwXS88fW7M6BVw89UzpX4NA+HW7WrAh5NONfZ5u6P/B8sWs3SSICB0AzCzssiu8cGkk+D4duZgbdGCHXBuy+/gj92ickID8KXX1oZhr5pTzVi5Lw1dBmw7efbB+itYA2aeiV7yy07offV8+H4Ge3cQVR/up4//+1jo3M08kx8CGKZM6oAnH4Xf/4KuPPLo8vD1Qvql2cMGr4Anc5YjExymTW/ElBSTX4euZFa4RPubj07AkFfrp17ibPoMvGEJvPXv4IWzemmZA7D//dwc6jU0vzPtotbzYd5MNkbsn8HP1oVre5m34H3h0dXw6MDlkQFsxZI/4PYui2HGt9utuxWGdut0XU14bIQ5cGc7Rd7XM3gBsdpf7HuDxuXh8/ktyMbfesVC+OjN4CXR1JotMaB3ATBsEw6xIjYA27ZlL3Q5fx7MmswmZsyAg4EEa4kvgAV14x77j16HwUPPNjTabvSLv8Gd3dlrCvDdJ8XrNWxcEf43/yTjtdjazqbVv4Lt27gCqdbHBmBTv9kI1144A3Zu25eXkiq3Ry5cvF+4Kzb8GoHHYcCvK1LiX1QFQE+d4wFt+oBnrq+PYkIBqTphEbV9VH+oSpDYKhtw2epHAyttPxWk9H7GAdLWnuKjOFFKmzo+se9qSrJqT8q++ngN/pIoD4Ok94DJAZMY/siBEBXYsgvHChj5nCw2P+IKmLnfbWuqdICSQwkRmHiAkHJFp10E8ZRYM4hgAJDn+qnybArYpAnroWP21/nK1BnnHgKjP8Ufvls274F29b+ATRv/1BS+Ox9qBH3uwQOAD99eBd07B+AW1tcNwHS7hecfWL0szNtwFulnD9/1Czz7CFMluP3M9uL9OOqzVsDWQ5g+syZvgUtOmm5QVNmCeloBGzr4V2AL8eXWmXYhDGpsC9BkBcykqKm4Z/bLsO039T8M7n6MfrHs+S3mwIK5O7X3toVgp4c+VLfJCKSPB/VquuKmBlpd+x4C9w0171L35ODf4Mmc34jt6AHYi5jtCpiYliXfF1qcWBnGTDFPhCxdtBvOaMDXosmKLW9ReH+6/IZa8PBL5n6Z/NVWuPrMBehibVazYA2YWQELbLKS3B9SnXG3rSv7bOxG6NlxoSGVEaDz9bXgkZfNayfZhi5nNZ5rSEXVQ+wwoHp9fFMyDfWK7FABU/GI290GYD0v/QnGvbteAXg9cNYD9nB8sxREs49yBQwHqBfHNIXzOhxkHFh33vgTjH55laV+vL7fLDwZ6h5tfj8d2xFWfC+YPGrZLoj0GrDTjpkIi3/ZIShfmJ4porrav7YZeB2I7AoRByw9oDRt6uEOPLQiYaqvGPb6AYx7eT5ARQFqJusn9oBaPzcgDdEJs0NwdXfgEyd02H0FO983hbRoFSoKQPV+lO+Mtv4QnlcuKYh6oMADEyygZscHuyDGKYjFhrQMFQkBTH4RsxygigG6riDQgTEPaQOHNvmLGPjLVaUVmSjAJ95WbAqYCmCsNl99fyY0aoan4fW5bha89V82sx58wvZ+Oac9NDkOP4epZmNHr5Lsky6AnXF+LXhtnFmZ2b1rH7Q7aiKsW8PWI6kBLKaEhkcl4Oy/14RXPmhJunaDil/B7tQaG90/bAoYDmC8fBkggusHL2o1B2gqgMn9Q629ohWot79pDiecUtVoi68/3Qxdzp/vmPoY1IP+YIoXP0MNU9j75mocXBoOOrgslEntt8Cv/9PcnbB109482DCvdwoBTFZUZIU7XQC7+Z46cPtD5nV8X3+yBbpewNYpYu3X5+5r1S4LU1aZ1aId2/ZBs6ps0gML7KIBmMk+IejYAIylD16Vzd8Hps64Dh15NFxytVmpHPn8GrivF4NcNTAPw6HQv+QAwQXAAgVM/bgDGHuZ8+QJW4yAgwX04n0p2IbeHcDU6/209XQyzfaEQ7+FNav/sNSPt/fVcS0h+3xzXzzY/2d4YQhPeVbrYwOwwxKfaJuAiKiB+a09wA2voAbWsn9ga5GwgFqtj5tCwsebXl8a8FxS4NJbAyXaR+wxW0CNn2fvD1VhswEaVT8f5dMHKMVeVpXrwk4hxIEwE2vU9PuP2v+qQqj/Lo8Hm/KXFx9WgEFJPaCJpoDkXTL1AChqBWzydxXh9ZEHwI4dWfl22b0rAYsXlYWjG/wJp5y2E3rcgi3Kt8Q/f7GfuQJWXpmhVwNPFaB4QCybBAMmSnEwBbhmYBP9DE9Rcy+vf2oXRPPMOwOwTtkThSYm4M6HGkPfe/BtoD946zfofvl0aXfIU86oCW/972TUczas+xPaHPklMCAKJzrYDcUOYOMUoJUB5facBnDboKON3vrj3G1wTotgbRsGNHhqZ3Bkg0aV4KsfzSk4rNDO2bOAvRsM2yQkgCVzCmLwItYgFQsDOKz/bQHasMHLgL2PyHy90FQ0cInnly2XBT/vxt8NF17t4QFL4cXHGVxj1w8tL3YTpnDRgCg+6FueWAV63nVoasv5g2oHW9ubPmyHyTlTdsCcqdvg+tvMOwdyBUy/UmiPYA2YeXvvYA1YGJDqGMXUphPbm3eXmzpBXVOIpUzJ16Wux1rSrOqsvBQvMXUqGA9t21eB0aQCtiqlgMkBH/1wYPWhNvYIAUwMs8S76awNx5P9ed35C2Dip+KaSfOaraCMwP+CFETzJMIV2fO1NWAqBgcKmPlVF8FGHpsl4NWx2ayI2cY3U8CC64thUHA9tp7vrfH0hFFwrhoQ07jPtqc3fV4csgwYhGH1YeP17fEnkLsgHpb4VANpe0Cveo4M4n7nY+PLNwAXx5UawBaloiXaSfUXd5CJbk/djvhEENZ/NhCgADddYJLtlp5Clc77tPD+owCd3+/kEamPT5t9aX+R7wcOgK2nIKoz1nggHga+WEpacQCw++6qBR+MNT9UmKHmLlhEPzH3g18xAFMDX9kMQUggKlZqAK8fzwNNOqAWzywcxcwFwDpmszVgHHCataoGn8/MRr1jx/a90PyQT2HXjhCoAAY90RS698PXfrz85K9wf995+dcK7eMKYHwcygD24FONodut5hnjj99ZC90vm21ZY6VOxAT9WLFSKfh5+xnk6Oje6QcYN2YtCniZAjAxhdUWoFEApvsvBkZhc7kn1GtQAcb/Qr8wuE3t6fD7mj1KSqoaeup+j4d+2F+D+3XZslnQ8+5D4ea76kCZsjYVze/GRgFYWCNfAFOt+dHsJtC4hTmly6/GbkefcuRcWL38T2nXu3DiIYAlKgUxADCTgobVwBXAdDABqFS5FMzbRq81rJeYouh5uNIhhhCFCWCTJwSvkdBTn1QAVhU8lmLsooCFm1XI1zvnkhrw0lh63aqbx7gf9eYrq+D26+cZFTUXAPPdtEHt1/TOx0FExiaHAFNZU2cOhKO/lwxT7PR6qoG3a3lqwO2eUmkGegzAqPq5pRT69rcdIHHFiY/f9NecUWBEA57YwzaFEr8Puim2NHBRfuZy/UQ0BQwPwIOqBg//GnVeKtIUxFW/lZYA7Plngl3KeuapXofW2QMXdWCL/PfvjwxggeIgpxyKoRKuLPF+1wNXXGGJprDKV8+MQhesATOnX3EFTC5vzIRTod3peApK366z4a3/8E0Xvv35DDiqIf7ensuyJ8F3E9iuYHJK12/Jv5GOWSfBFDBzfzw98jjocLX5vVRPPbQE/u++hegmGXLBajAf2GH22tOhZi3zO4T4mgrdn9wAbKm2ZoryM1uANmzw8tS6MkyR0+d6uQW4wqFOPACcdGY1GPWlWfVhLwtuUX06snZKtDCmeFEz7/qarrMuPhB63XUosHVUBfEJAExMkeUPtHB8sxcxf2RVwEQFUpwwSMLEX4+Dw+ra30mVyfZd2GI+LJgbvpBZro+fAhbWSgxIVI3IntYYKGBsXZqOYIccVhYmraBVnADA6E0kZH8OQMemgLFdFVkKIqVYuSlgYRojhph0wB9sc0+lIM6FKRPYNu064F163cEwZITbKwUy5V+fjv0dbuw4x6D4+ShgGLC6BeQ6ALisudNBAAu4g1pRAbgr4OiBtLk8DtZyP6kBuK68mQN9H8WIj3P2/6IDQkHVzwbElP1s7dH9wgy+mQEefaKGg6tvf/LjffzNHUDD8SBPyNn6I7UNPduEQw045MCOCshMmyIUdQqiWOcZ0yrA9f8I1hf89/WV0KKl/kLWTN14S9p1dAATUwtF5MmkIqX6l16OWWGVAyUeUOPgiPsn7yUXAAsUMBmQetx+NAx6HJ9VHTdmNdzQiW1DDHBK9kHw9ld4ut6CeVvhzGZfo6l2q9IAMFbuyHGtIft886LznpfPhQ/fWoMCGK0IBXb+dFZbaNLSnDL28J2L4Ln/CwJuNaD0BTAXhcoHwMzXw5Qv2a/E23fnrgfD/71iTvNc9NMuOLsxC8LEAAEHWhm5xPuxnFghK8hJuPCyGvDMW/R7odK9J4kAJk6diBM1wRowWwqimgLKA7g5m1pB1WrmrfDTbQN2/pXZC2DaBHUXw2CcuylgbGMSU8CaPoCJAe4xTSvApz/Q75oTASyslVmx4L/YAIynIKoTA7z/ogAYtQZIBUn2omd6Ddhc6UXMovW79a0Dg4YW7BhR/Yu9FPqy7DAVPQwcub3cFTAaZPDALww3fdYUyZ4SAIZfyiG3QRBSyoAitwMLoP0VGQqICqI8M+jp9wEfYJHbwb/52d/ffum0Bwc2rF/l558M7nb/dS/HRXGSewWzr/i8ldDIezy49IeggKnbhtsUBvr4olbATAD29vsroOExf2jP46eeqAFrVpeGrVuz4Mi6e6DjZVuh/tHBC1NfHVENhjxaE+7JWQedrwhm8XbuyMqHun+/+htUrJQLLO2xTp290KnzVnj3raowfVoF2LSxFNxx93poe9LO1HnvvVs1dT22Fo19KlfOhTPO3g4PPvx7QcQY1msyAPt94SAIN+GQA6xAEVMDVu5YmGKmgporMJnPkxshB7BYCqxcPzUUCc8PynMBsE7Z3+RXISzvgGpl4ccNF0BWlhpQQ2pb9wZVP4a9e3LhjgcbQd978d0P/znwJ3ju0cXCTCK3p00BOywxLh/cdPsk4bVPToDs88yLxHtcNgc+eidIEcTOV/0gDL1Cfxg380Ro1ooAsIGL4flH2YYAen8FsGRbAxbumIeDtVof2ww5U8CG5SwzbOLALYClyJr8v0/O4eS6F/mdTEEZqgJBjy987VdY25btKsO7k8zQYx38jgc8OXgVPJUTvt8O21UxCY2PqwQfzTGvpRw9fB3c25MBGP+IuLs4SafXOVbV67Ars3+GaRN4FoRYHwZgo8fj6zxZIcwmbGdIk+KkTzsAtLGkNU6ZsE1QwOSmtD6lCrz1Da3iHFt+urQDohwAmHepGz2+MbkGLFDAthrXSLGa2sYC20mRrbPC18zZFbF+OXXJ94xdns0UMHkNWPjkCeCN3qnUy3EcDmYAxnZCDD66IvDW+NYOa8DUgrCAkEqJC8+nFAnX8/2Byk+BE9uqKge6YhRZccibSJUtawNG3H7y1Jg/sNoDdLH/Cl6hotrD/VjtJ/F+bgN+B0VI6p/CPp7yM73d8gSD3D92/8o7nkpBDArAAl48BVE8vrgC2EdfLIPDD98j2WdA30Pg80/l9B0GXy+8sgoOqrUXrrn8MPhhbnk4/2/b4JHH16bOnTihEtzaI1i4PvqdFfDNhEoQpjmyc9b9zhe/t26zCxikfTquMtx5G/6uoqJajxYoYIOkFzHLzqMqALY1guHZNsVMBXjxPJt/+SlmwZXxCQU3AGObcMjgxr6PGHsinHcJvnkB29lwzOiV8PW8M6BhExxUTj12PCz5eYcCYEFtfQAMU3SeGd0CLrnSvLHC4/ctgmEPLUYBW1WsMPvNWnNaamc902dg9wUw6sUgQFX9iQVTLgDG7yd2Zco2Qx6kIOKKHO3vqjW433a6rhY8PsKsgG3dvBeOO5ClIIofOTQPAYx7PwY4eEoiU74uuIx+ATS77p4/k7B+7Z7UP7bjUvWDSkONg8pAhUp8gyJjR+bBRiYBDAu3525uCVUOKGwFLAAwrD5BCmIUAAv6T74LBt9sqhoFYM1aV4L3p9OwfUbDubB04W6D8mBSBNgmHG4AZlas2IuY6cmIEMDkFJ3QSrJCjKU2RQGwsL7X960D9w81j1PK96P+hgGYOEP/theAmZUKGWgpUMhESqAYoBaEwiT6gz/w2YFGtU96oBdNcUlnDVn6a64ocPVdSxet/Xi/Bj1fuMBFKXNYfaIeH4KtnrKbBEUBE+er/zoKGIMrBlns89W3v0KNmvvy76vDn6meD04MsJig8fGHQcDM1ouxnRLPaV8X1q4pnf+d/fbhe1Xg3oEHp44b9+Wy1PcQwNjfTs/eASefuhP+9UCQBsYAa2D/g+GTj6rAOedthxt7boSGx/w/e+cBZ1Vx/fGzSF2kg0jHDoKigorYWEuMxo4NsRcUC2qs0URBjcaSgCb23lv8W6MxathYsFdUEJEiIIiAIEUBdf+febOz086cOXPfe7sLvvf5JLK7c+fOnJm573znd87clfDAPa1hwoQmNWCX9YGf9TqtgIkXoPqObuFzuHiKhhvyFw7RwhQ6foijPIQjlgPmKmCy/gMO7wo3PIDv3P/7ybnwl4smQuWn+GEdr740Hw7d/Y2AAiUA7HfkkJrHFNsFJfD8+YZN4ehTugfreOKBOXD6EfK9Stj12oFUDqUsJ/6/afO1YPJSvF/quhGHfAL/esxUdTWQy3d2hXek5SmIQq0KzUf9ezWbYg6arYCZPcaBSP/WByJ19cDBrXL5M9Rn900/gikThfodV4Zd5RbDTlVPn63Whmfei6tfd46ZC3f8bS7MmSU2nWxFrV3HRtC7XzPotXk5/OGa8Al2UgH72tsoMNsnQhBjCtifRoQUyCp4dcbm0Ll7GOgPr5hMvIcMQyhMg/LLvVW5FK2Xp4BR743y5802g9cmD/YQADasYlI1wNntFy/8HvcFHYJ45G6T4PWXlVLlb6OEFDG+AqZmum/HmAI2tOIT4xh6bLxcB0w7quIvYoPlzEvCz7NDKz72csCUBUSo8DV3hg9UuX3MTHjx6fkWuOKg6K70EPDIcuIUWLseXT6ugL3AeA9TaMfeHCezzTEHV9cXBmVdXyrw2IpBHODyd8i5ypltL0zZkCViAJeqAKUoLji4qaeEbp873vwQPo69Q/NZWie1/7Hy8XHRQMnrd92VD4yfVsB8ZUMZVHYtTdGoTwrYfXe3hmv/IsOx3nh/KpSX/5L794oVZfC73Xvk1KpBOyyHm26Xx0XfcWsbECGJvTZdAY/830zo10vunikgE/++587W8LerZZ2vvzsV7r+7dQ2ADTtqUS7s8LNPm8DQId1AKWCivLhOfA465Hs48thF0HM9GeZYVx+eAqZbF8r5wxQiOWvceaXqwkPfdP3+dZgii4W40SGS9v1TAcy936fz94K27XzHURzxPfbyyXD2Jfgu+hlHfwCP3auOsfaBMa6Ame+Jca8HOO/yjWDkRfjJi8ICE97/HvbsLwHQV9DM2egqoADrb1IOlZPoY+gP3/1DeO0l8zUPuh6ZAxYHMPv5Y44bBmB0kr6tgIX6pwFF3y2sSHXp2QRem9afXLpnDpsCTz34beRF4+YXkTsevgInfnPyBZ3hvCvD0DTv61Vw0UnT4OVnRci06/Ca6zkeGhcDMFG7PISDE4KIAW0VPPdxH9hks2ZBWx44cBJ8+NZSK6dQzw9bQbF3KvW845YX5XgKWOEBLHQIR5v2DeG9b+kTN889dio8frcACTe3AVMutEOQFcBMh4ungNGHcLjz1OyHDDHOBmB7Htgebn48vFnx/hvfw/6DxDvhaKCKO5ju9NVKqPiLeX1cAVMApusMK5DY4QS2a+7eXzmi4ZBQsy/ZFLjCtDcfxcQESrc/3P6ZgXnh8cTtGQPe/BUt2QscDAujULn91/Mqvh5S+59f+bhCpcYcG8d4CKG5Em2r2/WZFtPjg9df1gxGVVEOazzHxnXQ5IO9rgBsyfcNYMaMRrn8rWbNpGFMlcsM9Zs2tTHsv5d8qJtwJRSwC8/tCE2bVsFbH34J++zRA76a0cgq88iDrSx1K3QPAWEi5LFFSwl9Zrhj6zY/w9Bhi+v0fWS2AkaDFgbkLnjxHHrefTRwYVqAVmRUObp98p5u+7gAFsrVGXPnVnDYsbhjMPnTJcHww01a/RuWfP+ToT/Z64ijgKkeYUrRHvt3hDueCJ+a9sPyn2H7DV5zXsTsgwnW791yL2LuR4LHRs0qc7lw2PUyB4wCsBkwdpTMAePlTAHEHDSpgH3FrM9WiuyO2uM0rYp+D9gjt8+DC06cGjjsRN7H/FqQP4eBSZV9fPymIHLAQp9Dd5wE77y2BKktXZlRAObPN91OngKmX1DutvuRVzeBATuE+3Pd6Dk5Fc7fmfcdTXJiMv8oFTA8d1NUIdsjDuEIKW3+qpQ5YOGwRqmAfY4CVMOGZTB5FZ0nd82Fs+CmK813zoWUJuUWyPn34LjekRywz2pywHCHXeWAdQ1aV+SRqWPoMceQCk0UlowpYPJFz+oYetuR22HXNvDAS7R62KOskpFkb69U19GigMM1jFTAwu8R61b2gqPIYaZNBQJO+1OAJ5vCpFsRU0Bch7wQ90vpH3VqpDkechww5UwrLthzKgwCaoXao54foKQDU4pCF+u/ay9K0UtVGs15zRuXsH319eZzqmjlYwDmhn5xFY26AjBx2qE49fCyK7+pOWZewdEWW/0I9zwo3t0iP59MaALDDpa7yNfdOAcG77Is9++nn2gBf/pDRxBH1T//8gw4dXhneO2VcgvAzJMVBdSFAAx7bH74flO46/Y2UPnf5rk/i5DEa8bODX55FfMPIQBLVTx1GzEw8hUau7ypaBQqx0w9EDClTd+dC2Ahe/Qf2BaefWOnpCF6/P5ZMPLID50Au3QAowC1c7dm8PZXO5PtuvIPX8CNfxGgEwJc7BCIMrj/hS1hp9+Ec49E6KEIQZQf2/7i+ZECYK6DGwJhXgiiAICUkEPMvbbH6YZHN4a9Dm5H2vnQnT+Dd175HjntErevr+D41b8+cwvo1DUcsjeo60cwd/bKggKYO99MRSlfABt+3rpw/lXypFrsI17ELMMQXUcm9nPS0qwpzAEwdQiHO14hBSoFwFRDzN6JF0MLZS70efuVJXDYzhONP9sAhu+IpwEYDkrpAGb3IaQ86d/HAEyGIKpDOPz6Ji3bEZqVh3Mej97rYxj3vHgdSHjHX7c5myJk9jkGYF3LhAKmPtgOe/hQFTHO8kPZ1d/mwR1O0yJUv90d/pACxwcgt/004JjWjbcTs08qoHDap+9DtY/3WgGeopVdoYorSDEw8oEt3H8c2FLL44Drjr8P+lgopbZvanlev9HxkwBmukm+w2Q/xumQJeUgtetya528B+zAvbvnThjcvN+PcMtdX+fCDRUcHX3cIvj9efNrVsLCBWtBxfbyNLZjT/gOzjxnAYj3hwmI+3p2o1we1/U3zYE/j+4Ajz7UygKlfABMNeB/45rDyBHyoITQ6YzZ3Af+VRLARtWcgpiqeOo7FUaR4uYkhUMVbQfZbp/p8MovMB6AvUYe1/765N1gvY0kTHM+h+3+JogcMPlx2yt/TlPAzF5qgH3x40HQa7Oww/blpGWwx5Zv5pQq9cE2WEyFcciRnWDsvXTu0YUjPof7b5Y78bp3ul08AJM5YCHgcnMEYw7a2NEzc3ll3Pq0+0IrUgcdsw5cc1c41FPU89xjC+C0QyApBXIAACAASURBVKZ47zXzARoDYXtGqX5PrdqGnGp9yt+HH3742QkBxk9V5OQ7XT9qTgDUZTNELhkdgjgfRA4YrmhWQc8Nm8LLX9Dz6uQDvoSXnhTvo9LfSKH67A0Tfnl1HQfApCJnfuxvStfF3Xbw2uTBHrYC5iqVAMec2RH+NCYchidacvQek+HV/7inAao24kDGUcDeqlQbCKJXfj9lDlhMAVtc/TwIKwshhU0ecx/uu62A+SGXl/59Qzj6tDDgP/PwPDh16KeBUy3jgKifF9I++vmEA10MwLqV/cdS5OQIpjvAcQWGctipEL5CHOqRojAV4350CCANfGlgqscv9LzA5k1svGMKornuUxUqHJSzAY/dDm0BuVGA2Tlsr/Ty+u6xUF3b3uY65q0/dz4xxi9/BQx3IOtKARO5XiLnS3wEQO2x19LcARlvvF4Of77qG9h7P/vlywKABAg1aVoF3Xusgi8+17vKAr5EHf98tCVcdvE6uTpFPteC+WvBggUN4fvFckeNo4AJsDtqaFcoL6+CTfv+CB07/gSTP28C418rz9XxwrjpsG6nn0inqhh/9BUwezwph9xWTuR1FBjZIYKqN3Hgx+6jtgxS26evk7XyAEwcwqEA089NO/fSXnDWn8KhRea4/fjDz7B++fMWmGD94wCYduDNO+jxG3nR+rlcMOrzhxET4f6btSrsK95aSRTj98xb28AW27QMVvndglXw2y3ehjmzRG4jPh9SAAxT0GwHR24IxUMQJYBx6zPB0d8r1t3v2rMpvDqNfkGuKD1y6BR45uH5SQCIG1m2LAZge/X7FCZ9vJwFYCNHdYYzLgm/tFuGIM4JvBhbtpILYOGQvTK487kNYOc9WwXn1veLfobh+34J77wqDs4wv7r1VyxVP7bnHyq/7eCW8OC48NrRIZFmczHA0TNJHsLBDUG0AUzcZdMtyuHZD2hI/edd8+G846aiNjQVS9Fv8fPGmzbLvUduoz7h/LuhFSoEMWznfAHMHk9X8RGHcKQBmFvf4D3bwj3P4e9tVL0Sm0YXjZhsnWJJtYvOcQodMiHnQ3YA00MbV2yw8Uq5ngbPsGKA3zetvf664t0vn/6FlTN7QbnzM6a4mPZw28dXBOP2CwOEAid+zp+raLrj4f9MgxQFrDHFSa1CN7cVA6qYfd0NkTouLwDMnlwch9i8Ai9fVwqYaBl2rLz4/UuvTM8dK+9+jjikK0z4WJwCqD8X/PFbGHqEShoGOPKwrvDxh3YZVdoEsFatfoZX3pqGfgEOO7grfDLBr8PMP0MvLOIvcQUsFjKoG0QrCqIeHNCp62Tt/Ovi8zcMhueM6s04BVEoYNohcu/XrkMTmDBvD9Yo3XztVLjs3M8ihzKIUxD3IuvrWvZv5+8uAAM0b9kQnn1zIGzYm1bnRp31OdwxdmZQcRI3atO+EYy5pw/sshcdbidOFLv091NIxZADYNeNmhF8/5w/3vEcEamA6Rwwajwp4MKA/8+3rA9Dh8sNGupz9R9mws1/MZUkTPGyFbd11m0M8+au8kIJp1ZtTd7rynNnwW3XyhdtY/YS62vtlg3guN+vC2dcEn5dgbjWhI2Q4iRDEMOniT5083z44whh/zAGHXJCe7jiNlrhmTV9JZx28FT45N3lTkinvVHgK6/6vv22bQ4fvSVe/xDGNRHq9wADwMIKnD88MVVNh1naO8OqJuGA3fPvTWDHPcIbIHK81HvbzB1Z0wGSNYr2XPqPniR8iXICwETbwsAhQhC7RhWwNyvF92lIcaFD6vgA5iuHapyffHNL2GLbcESA6Os/rpgB11wkv7/jDq87xlXQoWOT3D3kqYphhYcPYLhd8MVvu3L89mNKROi+viOtXFqqv3Z7cbDDQrSwULHw/VIULTsHCQ+txexZTGDyQ9m04mRaMDZeFDjrevCQU/8+5vPHfn4zFJ4av8leT7LOVGBcA8ubIYjhHXU3lCjuoNclgImhfe7ZFvDcs2vn3s8lPjHI+e+LzWHGjMa5FyN3676q5sXJavItXdogB2Dif5tv8WPufzde3xZ++qkMLrxYnHIGcPUV7WG/A5fAJr38Fz2Lvy9f3gBeeG5t+OTjprBg4Vqw9dY/wIBtfwiWxx+yhf2tC2C4QhAbb+1IYiGMtsKj2p+fYmY7WNnbxwcw08Hz7/evt3aELbcJJ1WrXu/S938w6VNxOIILmKZdCgNgYlSOGtEdrriRfoGruPNdf58JF4+chCo04tTDv965KfQfFFYnVOv33OId+PQjpVBIANdfzNJuHACTahUewmg7ztKOvBBEHMCw+vwNAHveqr+L/vXt3xyefpfeXVdXP3L7t3D39XPh8wk/BHPvNujVBHbfvy30H7Q2fPL+8twLf927P/HmpiBAgvpcdNIMePjWbz2Q7dilIfxm/zYwbESHqPMt6rfVHhyhYgD24M0iBFEDGG5NyB18IUL1Yp+n7l8Ij9+zAMa/tNQ5PMF1HMug2waNYcfdW8DWO7WATTZrChv3bQYblr2PZsio3klY4ihgIaT0exADMBmCKBUYvNYq2O/wdjDmgfVj5ql+UbRQtt2ahFpZDr85oA2ccUk4JM+8AQZg9vhVVb+ImROCGEq+pxWjdABz3TuA/YetA9fdHz6OXvVpwntL4MFb59S8xzCWUyXyYXfcvS303VLMr+Zw702zYeyoqRaA2QOWooBJu8gPV5EyHXnu9VTImWp9foCnbZCPYoTPn7h98NA1DTiUQuODkb6f2atYSCAOLJiy584X7GdMcQoDW8qhF6p3taE48cczvqFQu4CmZlR4/BjjrRWwmOLgKgB0+boGMDVh533TENbpWPuhfdFvyHpSQAOYfA8YFkIom4oDA65kmRgXV1RtB50GE39nW9Wf3j6xPGQIYvhLeXzlfBhSgSlg9v0OPaYbjLmLDkWbOW05DFx/nON42w6SsidXAaNz9uR43vRoP9j7YPnOOuqzaOEqmP7FD/Dl5GW50xE37NUcuq/fLPe/ps3iL+295o9T4R9/VspVWDGUANYj2JQxo2eAVsCwnFNXu4iHKNkKmAvQfn26cfj4uPPwCqYKpuqdNX0FTPr4h1yo5rIlP0P39Zvk/tdt/SbQqo1+ibtQM+RhD7bCc8zpHeHi62m1SNzrk/eWw8vPLgLxvqu+/ZvBFtuuDTv9tiWs3YL/0mMJYFK589e7bJcMQeQoYK5CYf/82wPbwA2Py7xczmf8S0tg9lcrYc5MMXd/hO+/+xnW79UUNhD/690k919xhLv72bDsA0ehsNsRU8CuHz0Hrhs1hzgDUdzRVqBkDlj4ZEVbAfPBqUbJeac3iBczxz5TJv6QU/o+fHsZzJ25EvoOKIetBq4NO+4R30gx6x5aMRHcHDD7uSM2QLrCGZEcMFsB046XuhelsEkAC7924bCKCcYpiD6AKGve81xfEOGInI8AsWmTf4CvZ/0Is6evgBlTl0P7dRrDBr3KYcNe5bBB7+a5/7qfMaOnwZgcgIXb8ei4/pFTEEUOWPh6ec9UBULXx1d8KAdZj5zdGt6hEukKCHU/N2TOBKr4ddnsSef8FBuQtBLIA0Qz+E6OVyz0r3aBJg5Y8XHkK4bxEMu08YsBvvmUMBTMNVUB4zxgS2UAXABT6JSmMGlLYkBmK2A2uGAKiazNBjdTcVBKrausUAquaqHbviwA5t5f1f111b7klLr03M/glmtFeItWDE3LmQ4uF8BcMMYAdb2Ny+GRlwdAp654CG0h1sELT3wLJx74CRl6qOwm1Kr4MfRKAfMVNMz+sR1yCsDcnDLbHpgW4c53+UV2/0u9YNCuac5tzPYhAGvZqiE8WLlJLi+o2B8TwHyFvLAAJux4/jVd4MRz4iGd+fQ7XwBTNsHcPN0uG+xTASwEJHsf1haueyiuguVjH/NaDoClhyDSIYdu2/MFMFVf363Whjue6gPrdm1SKPN49fxt9LRqBaw2AMycbTEFxnRg/ZmLhQDaOUOxHX0qhC7/+6WFOLoOL/cQjxR7pgKKDRD2cwJ34GWZmN15wIuPr4llmMJZzJDL2HxNtW9+5QuiaFVH/LDHrRmMrsIcZOowBU75+qKAFe0pu4ZUrACsATRFjsmWIWRhYMBDxKRpYoqq3tH3HV7XwaVC0fj3UQ9ws31nMxSwgypeN5oYBshbHu0Pex8cPsygT7sXYNFCW40N5cLFAUy+qBMHXtOisr2/PaAjXHdvXyhfm698cKf40w/Pg9OHflozf/zxtIGTp4B9RR7Tr+6hHAQZghjeIZcANtPAekox1Q9yOsdR2t/8PPrqpjBgBzrPhGtXUU4CmP3CX3V9xe9awe3P0oescO618scq+ODNZcHQv1uu+gauueBrUjGSIYhhJVnmgJn21yNo78zKcbnqrh4w5BieUsHpo1tGAJj7MWepgCUqB+z60XOrxyWk6Nluk+iVOIaeCmsUCtiwii+QQyBMx03a58rbe8Ihx7fP0nXvGhEOu0HvpiDeNYZ9jt3zc/jfv90XetuOmXgRMxXSKA/y0DnVuINi3910uDkAJo+h146+q2ur+rbfrTXc/a++0Kgx3t98jSoVMHOjTe14a4fzsXH9YSD5HrAXGTkypqJlttp12JW1Ux1ejgIXvm9+ikbWHK18Qtooe8YUjrDiplcvfWhEuiKYH3CkAm1xFaGUEMl4v22FN7W8+byNgbE7/9PK517EbDqkeodTTigbxNzQMvMryy5fArB8H+O1c72tgEngcpUlPT/MNmHzgwphNB0uF6jckDD/PlqZc9tHAWL8VEaeAvZ69NRC0b6BO7WD//vfIHTg3nvzO9hnO1EPpuzpS5T98wEw2/HQ9tl2pzbw1zv7QI8Nwieepc66MaOn55wNWjG1W5QKYCHF0XxuZQEwG8hdILDnt/4r5nDb8/e4MzvCH8eEQyxTbIwBmGnN867sCidfsG5KlVbZ6V+sgItP+QqOOKUD/OYAeXqs+3n41vnwx5NmEgCmQhB5AObOT3tnVs+ki6/vAked3iFz36gLpQJmPu9s92dggQFMtCWWVyZDEL+odryx1tuWu+Tv3eCo0/JTCl/9z2K4cPh0ePLtTaHdOo1Qk51x+BR45qGF5KEShQCwEDCJ+ZEfgPkKwR77t4dzLu8JG/cpvIKsAIwCkHgI4ouMF0PjoOXv5FMhaiY4uI5qcRUtHzi495Pt5Ck6JpCnASinfQpt7YXjtq+QClX+/UnNWVIbZOZ81v0OgycGbGF7pYGLqKe4QJhv/e4GgjlD1IYMQFlJASvK9/tqU6kEsNHQAJoYDokLRBq06Zyj+qKY0eBlKnpn505BpHPAfAXMBSZtrylL94Ly5r7KJF68/Pj9+jAFKqRS1D6rak9yDnUreyFySiAOpr36toDhZ3eHg48JK3WcyTtl4nK46++z4P6bfGXEBCM/ZK0MzsiFIIYBZezor6qPjBc18QA75qAJBey6UeKkx9Cut7uhoBXaUIiicuB9rQNg/yPaw7lXdiVflsyxszzRznzflGkP2YJzr+wCx53VERo3SdvR/88Ti+Av586GGV+ugKvu6AEHHYefcPncY4tg5CHTvMBZc/utVy4HjAawP41Q9nddbWUJWykVdt3n8Lbw+8s7Qbf1wi+d5tjRLbNh2YfEeYxVOVh6YNyGwaqlAiZzwNzW246BBnZxDD2tgC2tPoRD12iHgPnNOfCodrnxX6czDk+UbR64eR5cdsZXsHJlFbw0aTNYfxM8RPmik6fDQ7fMI3sqQhA5ChjdnzAAxNa3yAGLKWwuELVftzGce3lPOPT47BsYmH3DCpgGjGwKWKEVKVpBo0IS5VPIBcCsAJcNqNIVI3OlxhxsH0x5wOc62jQwpSo1VEhocYEkXaFKtVdqeQ2G1AZDAHxqcuDM+ItqLcp6ohcGDEPgGQQwvuJgO0hqgpQUsCxuQe1fowCsDGRMPAZYdggiPt7c3C8qtDWsSISBB1eUKGA0Qx+rgBOCOKTCVcDMcbLtcdFfNoVTz/dfzNul7F/E4Rt+/2ZHAKxrmQhBdJVEfkjijru1g2NHdoPd90lTGKZP+QEeu3tODr6Wfs950a+v+MkcMOoQjq+sQzjs+adsZds95qDpEEQa6DBgdAEspDC687d1u4Yw5KgOcODR7XInz6V8li39BcQ7ncT/Pv1AvM/LnrcumPbZqjwHYfsfEQ/bE/W99PTi3MEaqt4Lr+0Kx5+NqymvvvA9HPvbL8lj2+UhHBwFTPfEX+8ugEmLtVunIex9WBvY+7DWsOV28cMnQnaeNnlF7lCSj95eDnePFadDqhBS0wGU7UsBMF+5wRzlMuAA2OEVkwOgE54963RqCIedtA4MPbE9C8Smfv4j3DX2GxAApkbj/97cFLYInKr5l/Nmwq3XiENYbNQ0HSZ5CEf4VEUdgojtmCv3JHxse2x9YwDGDYEbtEtr2PewDrDPYeskHU5jjog4SEcc2vHxe0vgndcWwQtP6vmFOZYcAKNCxOxtGFwJ4/bfdEG1o1gMhckGIGo+KcCzZ4vtIMf7hwMiNh726sIccQpA8H7xgCK7opXef3Od2WAR739+5dNyCXmHg2BKHrUxwBsPc1bWwimQUgFLdXDj5dt2uQXefX8GrJNfhESKz1Iqm8ECWgETOWBmTgvuqPJyjuj5YYc4uvehlAh+CKztsNoz3Pxp0GAXQPz2vFEpXjPgg4QfolsFnbo0g/U2Mp1Eed0blQty/6VzivRdthss1AjTIbXt8malCAlSiqPbP8yRde0qv1A6dWkKFXu2g8F7toNuPZtB67aNoHXbhtC02VogTkUUOWviv++8vhjGPT8f3qpc7OUK2tOOBhy8/yHF1e9Hak4WV0Ez50tI8ZL9tF2fELC5Cqdwbvtts3bOye25kTyZr027htCkaYPcSYjilLrcf2etgnH/WgTvvrYskHvpWlsdMy3btePurWCjvvKo9Y37yP8u+PYnmPLZD/DFpz/Cay8ugdde/N57r53IecLxR9b7VqXZHl/B6spQqGZNEy/nptuvv6jN+arvt/2uLaBT90bQuUcT6NytEXTu3hg6i5+7N4alS37OnYY4d5aw5SqYm/v3qpxdP3nvh9xpk74CEwaC+OM0jF7+PPG3EXywDwGID3T2/JJf4c1brAV9+5fn/rdZ9X/X7dIYvqge+4kfLQdx1P3ED5fnypv3Hzi4JfmeLxEe6SoOpquC99fsT9qhG7Jubd+Bg1uRpwKKUXyjchEyvnY95pi6DqyYU5v3bwGduzeBLt2bVv+3Se6/LVs3hDmzVsCcmSvkf2etgK9n/piba1MmLYNpk9V76TBlSN3VVYjCwGkrI+b1ptVjIXWh+/qKgQae8LH1FBDaa4UCQldRKNT98HopgHPBk1L83Pnorh+e/cJ29+1H9SddedTtt1eAvx7iipCeVT6gFFbRi83v2HqKnVJZ9/VXK2DmMNiOZlaHu10JwOLf3/WgBC8EMd/5QSlSlMNOKTwp17kOvtsfWjGTpdNBkQNIdM5dCKR0++PKoyobB1vdXg7AmSF6IYDy7RwHUBpwfODBQgX57clH8Yorc1qR1KMQzyFT9eKKsPvQsO2l7GuPemgdYYqp7Wabh/C4ihHe/9SHGjbeKWBTqOtT2+069uZrF2xFzXfscIUs7OBijrTbb6z9th0pB9N+DuEKQAzAePW7Dl4YgGkFyAY6zEE2UUVYPO5g46BjO5zcY9n9fsUVC879+QBj958LKLrd2dtrzn/3vmEHP34/HOxUjfqvPDDIpojwD/mwn+P2hkd8vvLthvefOsQkn/HhtyubfWP1p8zP1QDQSgpYli/eNecaWwFLUZhMhwMDFIUtolwMgGigoBUz09XEHU0coMLts/GDp3yZYJE/sPnKlxoZTKmxZyO2gULlxGGuesp4cK4P3d8/RTCkNLqKkm2HVAUND9W055kGOxdJfHvrGZ6i0PnAi2tQNsbaihfnfm6/bHeeAzApzzsMCF37UPbyrV08HHMB2dwxxRU4XJkI2YdqOaaIuTpSTEFyW+Pu+LrtwoEMB4wYsGDglFI/hnOUg63bEwYiDbZhBcl04DAQpgDRdeiw8eIDkg0MHKAM3T8GHBjA20CAKzg2EPLaa865VAeYup9tV0ohxEAMB57U9qXY37VDiqKlWpsWAkcpeln7X1K0igt8JQUsxbdYA8tiIYjKMaRCEmkH2HYZfQeSUihspSmek2YDQHFyzNKACLefDYr6JwxQMUfcVbD80yq1Q+/aX9fn7nRj9koDOl+BCgMKpWiawBNqf0hRohWe/NqT0j9/3ML2xpQ7DEjdh05M8cIUNkrp8sunKXB0+1wX1QZsDnDaboXr9qf+bLfWvX8K6sW/DFzFkFK4cAwOAxh+9xDAmA6dvlN+ilVY4fF3/n3QsZ/aOCDoPsp+pSlYHAUqDcDs8UxXlDh2sVsdAwQTOMPgYwMrHxBt+3P7a16VFuJF2Qdft8I+4kPNj8IpbnGFzpzH7ni4AOn/PTzfYzlR5vqOKUju+KSW5yuAcXvF5nf9DyE0ATVTf7UCFnbw5JDZjrG/I20rIp3WuxsaNZ4HDRs2iH9TFaSE276CVEpUwrsf9sVa3Ja5ig19t6qqxjD7s0typyBi47x6nHqYony58zzkYMfmOwcYRLvCoEQBrnZQfECz3cTQPAz3054RMeDlAIiuEc/hse1A3d+sSdw5HrKoLeVrCpT9zX75TzfsN/IpmK5AhfsbBu2w4ucqRBhAmW4JZh8XNMLPiFBOVnheu+0LtTcMoHRuFAWYGLBwy7vtifVD/D2umPk5Z67jFVIg/THBFQgMTDDgiStWdo9DDnfIAYvVj/WHkwNl1osrENrtjTn8bhtiDmCqosbpT2j87flkzwpKGXQdam6IZDpQ+fODa28JSmEFrVD9SxlPdxxwEFHKIK0EmestDHzmX6Q9YvaL9afQgOL3Q/c/1V6l8pgS69rTUMBiO+wxh9R2NAFEwrWvHFAKRbHLYw5vqmLCO0TA/7IprGJk1m8DVzwnyHe4AZpY73vDxkHtXGP9wMCNAnSOQpRmr5DCIx1mzDHH+4OHyvkOtAscKYoe5njGAMUHHHPehvsXAhhue+nQRa24hRTCLPfPClRuSCwOHvH1q6/Dc7Bs18jPueLneFHjFgbAOIDheOXnKOH3d59dIUCwvy9ca4exjwtEtV2OBjC8f/kqZvb1YYXF1RHjoYk2glMOrh5fXs6V2oCwXWrbQdVIZO8Qh/th25fTXgyQaYfUxy8sxMvsHw1glAPNAai4A27a0Qe3uCLo2hEHWKwebDzrx/1cwNGAHrdnuj30OqLs74M3dl22nKjiKU5qBel2xdZPGAj95w0NYPZaVEqmPd8xgAmPBw7Q9b28A2CukqDcVNEN5ejHdsxxUNMOr6sIFLq8v7OtAcEHFxoo8i1POfR8oE0FnHRg8PupvxBTFZhUkDe/egujZKX2n59jljKeatQw+9n18ACKAgzd47hiibnG7vX4ONh6DQ62xVOsOIDlzuOYgoaF/NkbGqZlxDhxcq5s9xMDGL+dhVO8Yvdz3VAMKPVXn99fDgDGlChXocFx09UHi/UzrSyFQJCjmMUVMnc0fMfEHU9dwse/kAKTjyJm3i8Gfq4D5/aOAgDXzq7CiFkqphC4GJHigKeGPIaAEFd+MIc1rBDZTxSNINz+F0thohQTU7lMcazN62L9C8036dDTCoR/n1RA4iiCtHKWrwJmbhCY64PT/3zL42CoFR7Kvn6/MTthYIjXr1YTtqESViRTx5tfXs48TvuLpoD5ykOqY1735fNTzOLtr70cqzTA8gEmRWFyAd0HYko5SVUkzS0C0W5cAQw5vLby5AMG5dCHQwvjAJgFwCg7Uv0rtOLm15fWX8715nwLtV//Pq4khQAVB6pC1+eG1IXXl4sYrmLgztc0IMSdfVrh8teX+YUWag8XwLD+YY5sbZWLtRsDHEwxwRzmkJ3DCGYrYhigcBUlqj0+YPk74z7A6Y2esCLh41cIECkFAXPkTYeLcnRoAOMpflT/OECZothgdo45kPyQQxfdeQ5lisJkg1a2+4WAHwNyHKhxRc8HjnD7CqlopdgvFThj/acBVY+WDy722o0rVKnl7VUdrz//8i4Q1g/FrKwcLq1yFQAfDFwHhqOUyWuokB9VwnYfw4pL8cqbO+FxhY8GJ1/hoxSWuGIRU8pSFL8UBScMkHGH254fqeVpRcptF9V/06ENX1fY9qnaCme/bAqdCShhQAsrL1kVNw5ghdoTAqJweQ6A8wHIv0+K4qWfT6424T4/KYXJV1xc99mfr+H7uS56/FCQdIWLbp/rhnOAz9d2agvBXJfdddtMfZRWoDjAZO5gm88L1yFxbYjZx982cOc9HUIWUiwoBa42FDFKQXJnnm03CrDwcY45wP54+Y4n5XAX8npsZmL9z6rA2deF7eUCU8r9wkCOOfQ8hdC1SyHbR4fo0Yqb36608jxFJW63MNDbW2sKeLOV10pVbDzsfqUqhvW/fGT+NYNLq8xHNwYE9qM9Diil8pRiZDrorsPHB1vfceaFdqYqTPGcGdMlEf2xf86Sk8YHDtdelLIUBzetzIWBBTt8ANsYiI8PD5Do+/EA03bXXKCPA6N/PWWf/BQr3nyLAYcPPOFDI2h74PPZdTzdDYdY+3wA06MQyyHzAcnXjGLASt2fA2DuTj2FR24ol7Z3SOGxFZjswJZav10+ixJHKWh2ffaqo0HCxS/cPlh7w4Ak68RBznQZzJGlAK5uFTHZj3iOUiqwUYDgAyuVg2TPYle5UKOBhVCFcu58AEtVtOx5ZCtMccUhZG/XYc+uANnzEFcstKPvKhzc9rkOMj/nirKfv77c9Yb3R19Xm8BGrZ8wgPHmWwyAf931VytgfMe/EIqW/YXCcdh9ULEdlnwVF9PNirfHdHs5wEE5sPGcmTjwpilGfuhcGCBwwNHlKQBwFRTc0S3EfOL0X42TbkWsffkoqwHSogAAIABJREFUZrjS6M8bHkBR68V2fVPGS41iLEfNdRU568NWsvD5wrl/WJk2EcveQMIAgg9IFKjZ88zeZnLHAW8fL2SQwrfwfbBxwu7HASzbcXfdVn8+xhQrugYfMOrqN/YKTUMwdz5wgQhzFLW91Hz0ERezkavg2N9OYUXIBWocEFyE9K0VAhYafHA0xYEAd7jx+inFRNWj7Us5vL59sl9vO970Dn7ovmZ/fRBTLi2tAPrX8RxqH3TC96ND4MLjQ82/GLjk0z58/XBDGvn9yQY82s7mvAgDjPkXiX+0guevb3c9u+Pi2qv2y9vrN96e1PLFVtjKsilgpnvhO3D1DbAK35640qIdfp4yVbjypiPmg6sNICHHVFznAkg4tBJzsOn7+O3Srcbmkw8qfHvZjmmqAsgBbNv1coFZ/TUMOqmAwr9fakif6G04t80OvcXnWWGvT21/CHDweR7uj55vGLDjuEGFbIaRKktIoO/qu+uJup/9tYzfn1L44gBn7wybwO667HUFWrz7chU030ELKYJhhczFZ/kzBbZ+H1IAy9UVw/fT94krhL7D7SspvnLkKwkYEIZBQ+NIWLHiKXQhB5xyeEP9cUHBBm3f3jRwcuxIKXDY/cyRtWebb0d9vT8f9PznOfg8oKl9RauQ9rNXp5hX7vzF5wc+TtmAjQfU7njGADe1fHYFNHU86md52p6GApaqCJTKY44w5uDbiy+uINS38pTCFM9hwx312lWkYgqv6XBTAOIqpfkrWGn2y3o/zPENA3Z8/tFKTuGv57TfBN1UBY5Silxwdl1lez27rndKDpnspesau/W71o2FLGJ/z1fh4gGMKOUqONyfaTB0HfTYzz742BtM2vH2FRHMwQ71PxWY3NkSDhm0ZwXV3hCo+P2wHZZYCF8YnNyddg4Q4YpeVgWPq9ilhRSGFD8MuDFAiSsKet7aO+3agvZo+goDT8HjAVW8vVkVLbw/lEKDK4wxhcO0Zwx4siqRqYpTyn1i4xvrPw3A+QNKPvZNHY9fQ/kqqFbAcAdVOwSmMaRDkKpwcMvzckB0e4pdHgcFd0e99uzDU2T89mi3sdCKnA1Y2DjLErYylK6wxe9DzVd+/6n72MonpQilKo0UkPqOeWx8KWXTBoiwIqiBxgeqFIWIAhT3ORJSvOIAFh5f/Ze44sVR0NLqw9crpTDpmYO313X+bddcjSduD56ypdarqwDRypvbLnuehTQh3u9NB45S1Nx5QgERBrppAOX32L4+rhjxAcy2JtZOzP5Ye0LKTEyhiQOY36qQIhZqP0eB4uRESVtQDmcIaE0rFvN6e7RwgMQVDE7/peKia+UBWKqDrvuA3Y8CD3N8YopLdgWFA9CqJf54UPZLGa8wsPEUquz9Tx9P2a/simaqAsorryyYTwilHmdKWeW1p5D2KSlggfebUYCgHJQ0BYwPIIWpX9WSf4io7dbEFTz765Xfbw5o2GAjFwzPXhRQ6Mdvak6eeaX4N7994fHh2C+uIJoum9s/HCT9cfbBJ24fzPFOsS/n+lQFLg5w2LhhV/kbCXZ7ffuElTmOvV232laQMHyJKWJ+jX6oG+bMh36HAaCewWF70AF2fDzCc6j411PtML+QZY1pOVmuzWjAowDGVwRd91K63LgiotqBA47+a0ghchVG6XD7nxBAhZS9bO3FQi0pB0s7cBTw2sDmO+S0QogrNqbdsXkm+u866L6D6LdfX6fuWxgFjRq/OFBR7eSNT0wBCtkzZg8XLMz5nKpoUQDs2i/Wn3zL+/3Q88GcwRxALpW3Nyzc+V4k+8gcMI6iZTvSVOiUci1NQOGW5+fomF+Iov28HKVi168dY157sips2u3LH7DsL5s4YGHgSfWbLm86qJRykzreFIDEFEztGmPzClcCYu1LAUAbkAp/P6p/PjDE50cqELlAlnq92f4Y4LgbACmAl67I+YpXrH0xe1PA5Ltd+eSU8RQ3DsC5KGGOt+nwYO2P/d10gPRz334eakBwdZvYz5jjzUPFEKDq34dyysI5ZBi42P0PtxfDI7Vh5TpkPmC5AIs70O7dQwDn9yNbfWFA5Dn4GIBRAFRMgIopjjYQxgHPVyhTFbRwDqEL3NjPIUAN2zd/hUbPW38duA4zruz4AOyuV9sRj5fnK0ip/U8tr1rOV2zUKsKA1gcQ01Li3ybAxMdj9S2PrSuqv5T9y8rhMu89YJjDTIELF7QwhSOeA8MHvzWxfl+J84FFA685DSRI8RWZMEDo+s09+1j5fADIddCpULXY/KDsVZz+UDlztiuaMj5qFMKHeWDz33V9s+UopgKSO36Fuh5X7uyHHw1cKTlZ+Lw35zXWrzBQ+eMTVubC697FAV/xCtsjDEbuPLHvn4+iFc9B83ORbCDQbrCpeGsHNfZ3e2czS3tchwRTHm2H2befPSr4T5hCZrs5NhgVUrEKOfCuvVyHlA+E+Dhw6rOVAne8cYfI74+9cnDHujCKlA1u+AhigEUBRWx83Plnu8Sug+zOo+IoaGEgxxxWan7I8jQIxudBvopTPv2JA0e4/+78j/eDGk9M6Um1b6m8Px/N+UfZx7K/fBGzrSBpx8NcJphDb+732soJpeyU6hcWyGJPygF1Hc+YIpNanlZwbNCLKUw0YGEbAHyFzXSQ+eDGAV3tQPvrQt81lmMXcuDDh3/4DrVrvyyKmQ+mOMC5gBtTdLDnQKpi5dqXAgBMAaZAw25fXDFKVdA49pHt4+SkhRU17D60YsdTuFztw/7ZzzHDFSts48cHrZDC4yoyoZ8xRcOcD649wooSfeiHD2D2KjYd7pD94gCGK2SU/paqCLltsNcJpZi4vdIOBgY66q8cRYyrQMUOCdFehegH5oDyc7pwgOJfn35/DEhccEvNGeIDJ+7gp94vXaGx7YyBgZxd+bTPtGJxQwJ9e+v7xceXr7SpFUPby7yj+X2DgX/Mvr7d7PVV6Prd9Vfo+uuiv4ENn/qhgLmOctiBL/ahG8Wp33RAw6GJlAPMVSB9kIgBAeVgxwC7MEAYBwx8fmAgH89RwsETB2Jzxz0GrDSgUoBmK2Y2QJqoJe6A9S9uP3yc9KxUGwL2b+RvUxQ383p3AyAEJpjDSgN62F5++20XnQJyc/zCAOcr9jHgcl11F1BDQB5yvH1Qt91/2p6uC+7mNMVztrIoSO4o2O67iy94f3Dk8R1tDQT289Te1hG1ubPF/zkF4ChQcgHSnV/iZ+yDlXP7hytIIWDKkiNmO3p4zp09om5/uEDijibuKOEOKA/QzHbGgZNyoAuZE+aDqm6n70jr/qcoMukhghRQKDDC55Mc//C8wecDBRb4/LLrSQXANIAJONAsQIwBjOqdH/rnK7LufEgHN/181fdLnW+p47H6lNf25SpaafZ0xstWwDCH23XQUx36Unn7q77Y9jQdFT7YcsDN3kGPK2zhHX7awbZdEUyxcAHdd/yzKWYUqFCKRWp/KCD3HXpZO67E8IDMvF8YhPjjVaiQQhyI4uOfen+s/6Yd8PkUV6hcBQYD1tB4ug53aHxdxz6klPoAmV3xMuezcovULOQAGFexCtnPdERcxzHfnzmghLXL3TmmQvNC9qOByp0RuCKGA1DIIfYduLhi5TvCGEDaTyUOgFHAY/c9FdgogMH66+6oh/pHgUJ2oImDn3bpbHc7TcExXUkaiGrjfuZzJKZAmOPhXuc6yMXLucIca63I+SBE2zul/zFgo+ZvzF58YOMpoDiw6OdRqT3K4lguWC4HLO7whBUpE9mkm4iFBJl34DjUpfIao2rfnpQyUvicPRsYXdclnLNUSEUqprBxgcndwOApQvH1l0XBCitQ/v24/TMVQXzcOApRWn9jAEMpmjSoUfPcXn9YPSGAM+3iairucy1Wr21vvDaOgqgdnkIoXKa75ut5WHso8DBroOzl4kmWn936Y+3CHHBfgbIdNQ6g+iGNPkDhGhYFKn7vwiGK4fu5jiW3v65eYrv8slbM3pRDrR1xX+n06w8rGu6MVS6Pq6D4IEYDLHW97ejy2h8DLLwftJJj9sBtb4qCRiutenzDYJKuUOXTPsr+cTvw++Peh1o/sfGNtctVZEvltb9hb5D5zxt3A62elOeFIJpuce0DQdxhKwGiDS6x8fLBgK8YpSp4tqOur3YVpRhQhUM3sflh3yd1ftjAQyuYYUXJvo6yQ6x9NCDJmnEFRY9rXPHx66HBT7bKdcHd+RGyj6nY+GCCtzsUgok57mEADYUwZle8UhQ5cx747cbWB40JNIDhWo79tLDr5wBESCFS80HWGFJwfEfcdSyzwBXnGhrA6Pa685ijpJkOl21XdxaEAaUwihWOcxhgUg6kO+5+iJ5WCLA7hoAlrLBhjpSeLWGHNtxfHvBlu54CBn8c44pgaHwkQNrgZStyGECkApBpKf9+ccDkKSgm4KcBiov8GIhSIBW2n2t383lW2wqSHNfVBigS3iOWOh/XjPLO/Kk7Bcx1kLI75LgDuqbXbzv0+qfaB2TbrbEd8rQcIg0S4Zw3vN+Uw86bHxQQmA5rSk6UD0Z8AFWtxu7nAhsF1CEFCQe2+HiFAIILPCFg4F4fAxhqfOIKnosmfHvQ7VIjFlagwqGFNlqEQBu7P6WwYWCMl7fxCBs/FxE5MBQq4zqqnPvRiGoGweBKBLe9nPuYDmUYWPxDPzCgMwEHRwK75XzACQFGthwxDDTdHWYMJNMVqHDOUb45Wdi4xYDAXhkUcPhgaiNNFsDxASSlvRTA0eCne80LlVPrL+5Am/bEQYeyIw/4zBWjwEbhjVamMeDh2Nt+vtS2QuWHbmp7+f3GgLVUXq3EWlLMpAIW24GnHVDfQah/5W3HN97fYpevS2Aq/HilKEapOYFpyg11WAk/xyk2PyhFKuQghzcElJKUvX0cBSjk4NvAjIcUpyg8GICH5kcYHO31kXr/0PikK2i0PQpRX0whdB3zNADz2+/XZztGLsDGy6sSvJyzGOzUXwCLKXq+g8kHMBeffQcwDmAp94/fzx+ncP0+gOEOrIuLYcXIDi2yQccGatNhiil0FFjQAEf3x1WkfEcYu56yJwXWNgDhIEUBBAYq9P1SFKD8FS1e+2JAYeeGYRsvqcCWqljGgbO2AS0G6Pm1x/4ecDdg/A2H1PJrpD21AuZ+sRdDQTIXjXTUMNCRpTBHrlReWwV3nGl7+g5v9hyrmGKpRrEuFLk4EFKnXer5l2Iv06WhNyB8xZC6TyEULHM1pQNiHNg5gITfl84pjCtW2XLOOMAaVoh8e6TUFxpP7Ujh8w8Hl3D/4+3HWk0FF7otxFqEn6qov9h95ScGfJgyxGtlXK9y562vOIX7EwNJ1+HwAcq1vw/CIUDRLniKYuW2OAuwUY66vaPOARq/RaajTLVPA4briHOUrFDIY7oiR9sjLSTRBcu4w6nngT3btJKDK0b2dTbQ5XOohbarbxdKccPbg9vDrqd2FacUe7vzMqboxcpTQOkCcv7KZKpdV4fyGqA59sl3vNx5GhjfmALGVxTiO/z2F3jdlc/mYNcGoPIcfqWYFNue2I42BS66XeZkC4M2VV7jDAZwYeUEc+hxxxFrV37gxu8PdR8T5Oxy+gs5ptC5AFjs+5mKU0zRwTYOavv6MDDVB8VLPZ94ipL9XPL1IyyniwIYXZ+r+HCQg4dGLkCY89V2u0J6mL1Ksl6v14V26F1QCv0ct0ZIMfN30n0gcEEV729I0VG9URsYlEKDgZLpaLojoPvNU8TM8cyuQNmjgNeTf3soALM3AjAATAUm05JiBqQqLG6LbACmQMWcH7ij6a8HW9FQYGdvAFDjG3NozXmWori585GvCMbHy+1PGHQwe9njG3fIqfL2KpTruRjlNbDz6q9v5bF1qZ5A2PooVnlsfPz1WgXGKYgYYPAVJ+W4xBUt12HghaRRIFhsEFkT6+ePl/nVH5sPPIBUDibXrvZkLoYyGgcv3F6mQhMDdA0m6f3JD6Di96NBDx8v9dvUnDjbleQBvatliDrcDZww+MXbnwqAWHtMe2D1me2zMYVqn/NNW33KbKx+NyQMu589DlQJf/7o/uMKEQ/D1IaF7XhyDgHxQ95wZY0q584XjtIWV8iwUCfX0cbv5G8TFVsRc2cxT3HCgCwViJRFcAfXd5gwQLWBwHd4/HbGHW68XbbjRilE5vU4CPiOtA8euv+UguY6yCGAowDYBc6U+1H9Swcx7Qin2MNcj6KGQvYnDkzUvMAUobACY88b/ZOvZNYWiBULTOqy/dlDTjmKGf5c0IDqzuvq+aUVMDykrHYVsPjOfhzwUoDBfIiFlRrtIK2e5cPKDOV4x4DCB2d7xz4G2j6QnDPqURi082euzxn52QayxItrHFoTBFLrSHGg43W7dgs7hvG6FKjwSha2H1kd/JS2+v3j6BfqDrOmd4brRw+HWdM71YQ8288XP7Sy1+ZT4OLrrk5tJKO8u94Ylxgh3JS1fUcbxy1MF/RbkWJhXh9Wn1KuhSjLxnsVGxf1979eNBI+GL9lzamS4jmLf0KOr3KnwiGNuKLh3oVyrDkKDl2frRhizz3tkGoHMQyE6YqSah+lwIRPpdO9k+MTdtDN+5hX+Y5e+NAR05ZUe10AS7lfYUEqmwOcT0gkDWhqhAqRc2bPbHd9YvMhDsYYsOHz3h3/YgBDKmDUTflU++jy7nrCFVtuefZ8KIfLq8y9NzonQ3xxxxxrOjeIl3ujm4+VtzsXV0RK5Wl72m4FZk8c1GSt/PmgQdC8o7z+urtuhEOPGRf3WkolShYooAUEhO283jNoLqo7X7ca9CE8+vqxBbx7qaqSBXgW2Kff/8Gkjze2nrbFyuHSeJCag4YhJeXwmzlDcWWNAhocIF1FJKSk1YecMB+oTBddAh2miISBkArJ9B1EymHGgRFvXyGByb6vPf4xhapQ/QkDLGd8UnOjqJDOuIIbUwBTFcNfX3l/vNznV2ze4eVD4OaEIJrLMqQI4cqIDtHihRTW7/JxJU5Zqm4A0QeY+mtPP/RKg5ueb3OrDuZ5IqVSJQsU2AKHV9wKb1f2r96xdp9feqU/MO5E2HbwuwW+e6m6kgXiFni7cmsYVnEXG8D0Fz4GNuqv/BwxvQokCPhBphIRzN/HgcF0sDkhgyYouQFn7v39n3mKFBUCF7o/rhSlOsym62bnhPkgjDl0+d0vPaSQp2hpe6a3jwLoOBjRwOaPc7FDBHn2oh1+KoQvvt7qI6AVur8xxZevbGUfrwQFkqeAhYGkEIpWXIGp70Dkg2vdAlpx25M6XvbXMq6wlQAs7oSVShTHAhLABhgvDsbXTwnAimP/Uq1xCwgAO6LiLivo1MegVMXKvS9HMQopHMVQsGxAUw6R/i03ZM+sx3X4uDlddIhlvgocBlTxnCZXobD7GQZOOrSQsm9+ig7VPldZyB+QlCuOgVhWe6f2P7V8SQHLDuypgI+VTx0vbvnQfCtzAYwTUmaGLBamfAmw9NfC6hhSmb8iVwKwuBNWKlEcC7gAFtowKAFYcexfqjVuAa2A4acWhnK4/B3zuCJG7aSHHcRUBcvuh3ZQ6mtOV/ohF1QIIGdcUhUNKqcp+/3CuUqpDm8hc67o0xfzyYnLVyFJCQn99YX41T/ArGPFTAKY6f5jx34XQ1Ghc8UUkhXvPVXykVSqXwEfHlpaOPtoTRCbb3OrDrK8kCEVl8L4yj6s98HZ7gs/h43KSeMpuz54hu1F919bX68/eUUsx84M8aROZVS1cdY31a/Q/aj+FfOURfO+tjYrreeHFE6p6m9NmWEVt8Fblep37jrQ9T8w7gQ7BLESACriznOpRMkCyRYYBQCX6KukAna3Uw2uWKlCxcoRo8HCdEDdXsdCoOz9ZD/IkKPQ4aF0GOAVNqeMUnD0iJg9jAOMeR0VImiX01a3XDvrEJd0xS6e+8IL8TTnBNa+uBKmla2YAhqbb6kAZOYs+v2gQx5L5Vc/+xR6/vjzrVoBKwZgaUcNc5Axh1M7xH57uOV5x1prx7Z2T3m0HVFMSSzkcfvYqYT8/oYddiqkUOei+blf1PhiAPZ6ZZ/qQ19i8zNuV36OnA0S9ryL34c///jAYs8Tfvvs8afu5yrQPshQGyLx+aDro+wZbq95PXZMeUxBt+/vAtjhFbdZOWAhe5cALBkjShdktQADwHinBuKKGQYkPi6FjyXXGxthhSReXzxkkg7xMXOyOIoaH+BwYAs7/Oa2jZ0jZ+JQ2iEafghilhy0mKKTPeTLBT3awaZCCv1+aftnt18ccN1QTFc5452iiAEhvr7C889eKzaYYqGUqeWp3LFsoZpxIKfmB6/9xbF/IU6XTH0+BMvzFbBiKySFqN92xGw30lZGKFBQ6MEFx19v+RQFiB7fuALmKpY04Gvc8BUfal6kngLqK1Q+eOr5wVOWsHlH94cCQxO8KMWXD2j6i02tInFtbP1SQM4BvsJdP6VqK8vEUgEbYBwioP9szof7SwpYVpwoXZdqAQ/AtvFywPwqQw5eGFQ4oWm+EqXciUIBVKh9oRwn1fOYwhNSLLjXUzlW6SGJ+QIVz1H2QSesGKUoOnaunKtVmsCEgRgPSAqtaNnjXLsKDGWvMOgpZRLbeAgfEsIHyTWnfvPpJ58DtTu+cQDlbADUIwWMc3x9PGSQr/CEQxCVUpOqIBVb0Sp2/an9za+87fDnp4DFFBDXoaYUn1jIXzhETYwPf/7xgccHspAi5AKReWVsvlNAS98PXy9U//jAaPZIYh4WQhkGOOx6F8CkAkYdwiHrLylgqRRRKp/ZAhkArNAhh7rtrsPoA5O9zWM6vhQQ2Ns2Zvtxh92uNz1HqpDXc0MCUxQmHAzVnXinsqXcz3Xc48BCgRSvfeasSlMEOQ5tWogn3n+sH/Y6Xv0UqmIrYKn1F9ueVP31VAELO2iyM9gON19xCodmxXbO6WPtUxULqjzWz8KUDzvGvFwjGiCyKjqp/VWOtgmChbI/roD1rek4z06FU+TMUDkfgFLHgwKY8LHnXOBObx8fgLLltIVANFuOGk9xU7MZUzzNndUyCCtgCvDs8mr0SgpYZpwoXZhqARTA7q75FlaOsJ3U7t4EV8S0mx1XsPD6KccVV4bCiokJDDGlLpazgwEdDkoYSNg76FlCGsMhm75DaLus4u+pQEnl4lH3w67T9jCvjCmMsfGIKVpx4NOKjd+u8HjhihBPQYz13w255ZWn+mGvR1dZSVE0Y/32x4MO8cXKF6e//PmXzf5U/b5yVgg78hQ5QwGL7ZDnB0pqoOlDHczBlSGDpiNMgQY/pDBV4SiVtx1gfB7w7a/G2B7f9BBE3vvmwooUHcKIzTsNoP481b3itQu3FwUo7vqkQvLc9nEVMwpgs97PvI4bApmv4ha6Xt6fAjDXhTPBvwRgqRRRKp/ZAkwAw8FGuRvqeeKG6MQULNMBCTmA9LHs5lOezoniHO9uOuocRc0HIQy46JDAEIDpEY0rMjZgmFeKEeApRsVStOIhhcVvn7tBQIV8xgCMExIWDnVNC/nDx5VnL3f+4I46Bgy/3vp54JgWoskDJHMcfFCj1nd8PuYipnQOWFbg4TmchTxcIq7AhEPSeEqKXiSl8tipfDz7YMASUszCCli2jYFsQBgPcdVaZhiIbKdLrisb0PCNBUxhdJVnekOCB1BU+6iNEn8DxP6N3DAJ59zh/bNdtdq4fkrVlpYJZA7Y1s6pqD443j/u+NIpiJmJonRhkgWCAJb9UA0ecNiOuVbAfMWGVx+lQIXAygZIPCSM0x6uIkU51CF7xIAgDnC+/fJRjLj3owEyVREJK6SpDi5u59TQNk55Pdo6BJIH6DwQ0EpbqTx3PvHtXxsKWCpg44oZBwgLrICFwSebQ+yGBMmfsdAsXT8PCOu2vO2Sxxz0VIc+//J0yFwx7B8DsOzzh6vAxECPVswowPLHI8W+JqC44MZVlGgApMeTaz+7nbY9+CGPGnBlDYXI+bL384UChgGYOIRD3tFfj7L9JQBLQohS4XwsEAEwvGo8NNB2OGOKk/y77xCFQuZi9bkOUxic4iF4uGOEOdQq5MsGhJB95O/j94+FJoUUFsqhowCPam9MOeGGOIbHJ67wxRxPbQ97vqr5ZduFVhh85TPs4KY60HVZnj/+qeORrXxsXumRXH0VOXe980DZnm9xEDTnc2j+lzWHP1e5IWZUyBmuYJhuS3zHP39AiDmUtgvlO1RxULQdSKw8PyRTO3aUQkEfQkIpE/Wj/vwAZU7VEGtayPeA9Q044GnjSyk3qTls/jj4oXnZxkPPuPT5yg3Zc9dpVsWMe7+6zvnC+4sBmHjPkgtq6jmoxqMEYPkQRenaJAugAHaPtf0YzgHyQYADbLYDzAESt1Y3pCwMJBxA8gMhY4c2hBx6sx2UIsdvvwZU0wbu9bWhaGUPUcSAR40L5jCG5wcNihQg+/fJpz8xe6eOT6w8DZj52Tcewlb/6q9t++ebgxgb39iGi/88ojYaTGBVzw9GCGJ9UJwKAUz5OLixkDEfCFJziH5t5V3AnRsAMJ4i4tqfAoTU+YzPm3ioXgzQU3Kq3A0HSlGy72vPq7pUzChAzwJ01Ho2++kreOEQREphhJIClkQQpcJ5WSBPANOAgClO6q/hED29McVRsEL1heo3QclXNnQIF0dRqq3rXYeYqzCFFEUX3GIhe4W4X3jnn54vUrGiHX5KofIBGAPYbIpK8RQk1eNinZr3a6s/myJX6PHV6y7bfMuiEIYVtoACFgaeQuRE2V9MxVLMYg7w6q44rVnt9xWwy2B89YuY5YPf7W9+QO0CIAbAskw4JM1tl/qZH9KXokhl7z99iIptRwzYtB1sLVFaB8v54occ1kbOlz0egIQg3l59DL09z1zl9P5xx5VywPKiitLFbAsgAHZkxT3GsVS4kuOCk1Y0zO9D6VCbroj+xncdlCw5Z66jH1fCcLvEdqhNBSIc2hjOyaEUDE5oZWyHPKy8YfY2UVflR7XTAAAgAElEQVQCDy80Klv/QvNH3pdqHwZiOMDFxi9mv3wVlZJCZYJu/VPMqPWBbVDkOx/SFTN7HRRiPtsbWmXl8Ocq00HBQrJoh5KTc6WNied0mMYuFpDl57CnK1S+XeyQJlep4JWnDjPB6i92eYUQVCgfBtyuPQurgOU731IUJnfc8HnGUcyo+UEBo2/fFAXQbC+ukJmPHZmDGVuvuAJFPUfo/vngxwkFxYEYBzD5ImYcwFQ9JQBj40OpYL4WCCpgMTAwFRfVCHsFu46+vxMfDmG0MYdyoDkhjCFHX7mNaSGHrsnTc7pse/F2yKmQORoAXADO/360g2nfL7aTXyxFK6wI1g+FhKc02nPN3tDAD43xgYIaD6p+TCEuZHvC7cfXO1chrG/jy2uPOUrY88iNEEgrX62AFSPET05k+th507EqRnnfUUxTOrDQQ76yhjmAqTlHq3t5DniIeYIrYCIHzA/Vk6OKgUAx55u6q6/4xIEED2HV/aCByVawTGBy53dhQgz5ilnW+9Ggh9mFArSwfXDF7ouqLawhG1YhFDCdAxa6v8wBe0dfWwkAFfl62qXrSxZALIAqYPc6Bd0dWfM5gykovmIUPsUu5IjiYBVWTExAiSth+bXHBRATqCjFJwScIftiuR8hBc51yFJCqlIUgpCdww4iR3GjDjGJO7CU/d2QTh9QUkMew0pgPopeGJywnB4uCMlymBKNO/B1WZ5WPLFxy1e5xUAvFgKbOn+ylI8rYMnrRSpg+lMshYqrIIVDkvCQO0rhwXbcC1Eed9AkEKQBQ6m8wqiUEERc2QgDvCpPK4Q+6On7uKCDjxtV3gaIFIWNAlBqAyOtP/z26ZKhDZa4YhYCzkIAnd0+DNSnBAEspNzJOksAVkKlWrMAA8CyHMJBhyTaKzeuIKWGAIYBTDuYYZDxdTwNQvj1FEDZIIk5uKmAYbrOoqeFV7RsoLHvlx5SWPj25aeQ0P2JgyQNbK7DjYOwvz4UKJXKm0qX/RyUCJFm/5gCSwMSdn9//sQUYdliroLnRwqkhzS6gJaHAlYbOUim+4SHPsWBJx7qVyxQqz0FjAZoyiHm5eDE6g8DBVfBCytgnBBXSlFxFUvTQY8BcCEVWg1E9sMjHnLrj5/fLh0Kmj+wxduXRcFyAZkCRF+5opRUv70h+8h2+wrYHVYOmP080PNFhiCWFLBag5Bf842CABYCFPM5hzlE5nNUgYvpQMTqDTn4lAPjDqC94x8GSEqx4Ib8FUKRMoGHcsDtchoVYjvmKTlKcWDkKFqpOS1hRTLV4c4HYHwlEANmLDTPngW1oTj5oZuYMsfbMOAAhIkd2IaEDzJ6tvLKpytgvPHibQAUCoDzVVxpILSfvmqexdZ/7kXMdaWApStaqTlOcbCKh17GAc916HnAoB3mUnkxTnwAs+1toqH4N6208oCKUszC45YdsCiAiOdkUkCZVVGKrYuQguXaX94/DnTu/TgAlh3gSgD2ayab1aTvGQCMAhr7OYI5CGkhh2mnJLo7zaGQvxDIKHfVD22iAMHHv1hOGQV+lMJkttt1iFN22O16aMc3NF4xZYEC2Hx39HE7YGBkjw0GRvkAmztPqPGJ2QsHHKWUUYDHBwxzfq8O7eErnamKIhes4/MnDlw+iOY7/xnAVa24qX4aClgWRSusUFGhhHEwyqaoyE7FFS/bvYsrEOkOpHlFqX5KgVMzaE7VgZaZh1SIUxDle8Cy2H/n33SAzfu3AvHfmdN/gJkzfqiZHeXN14JWrRtBy+r/NWxo32PBtyth4bcrYdF3q+DFp7+FD95ehOYyYgqnr9RkVaTc9WiDlv6Jk5NGARN1iAgFrCnAiYf2ZT10JDXny51/X1T1s6bUERV3wFuVWzsveFdPE23f+0oK2GpCL2tAM1EAu6/6203P6HjOlOlwZ83BwsHIBgTOoRshBz0LYHEBhDr0gRMSac6lmINVDEUrH2DylQjtELv9Sg9hxBW3eKig7fjaoJWfQhcbn9p3sM3+xENaS+23N3ZqQ7HE1gEvhw0LXeSvr+r1Jl/EjCkH6QoVF6w0KPmgsmYoTjEFQfe7WDl3aQ563beHAjAOwJn9/fv9W8CBw7oWzAv7572z4cyjP6kGOApY3PmcEhqZEqIXA/ysOWbUdTYApiqNeIhkVoXOBjr9PAkpZ/b8DgGYDYRmf2W9pRDEgi2pUkUxCzABzHZYbVDiKWKuw4yF7oUAiQMwVEiWvV2KH2oQDiW0vxdEP+o6JyyrgoZfF8/B4ysRagTD8yUWUuiPY9gBxUG7OIpQPoAaU1RLQOQCkX/IhH6QFWd8s9TvKu4coOIrj1lDXc3nsVqPEQUsCyC5jiQvxI57OAaVs4SBXSHK29+VdaVoZVEozRAwWxmM59TUbvlCKWCtWjeGid/tEXNvkv/ep83LsHjRT+h7r+xV4s93+lRBV7GtfcXMB1xf+aIAigIgfP1xQQ9Xzvz1GGovDnhhBUzUbI6Hff+SApa8bEoXZLWAB2DbwpEV9xrvQ3RDbOx5a9+WcvAx5coGOVfpUHdWDpcu7Yd+4SFIeP3FzQnDBsLeYU9XKCiFKQyOYXvhQIXlENmjjSsFYYUyBRRjihYNQLWpaP3U4BNo2OYFaNywZc7EPqDj+OnP79RF69rfvV7+nd8e/Hp+q2LtCdUUmhc+vuNPG/p62wJ+GzD7rPppCTRvNAAWzu3lWFBtuIQV7qwKrb1uwvOfVsBiGxbV1lA5YNRhCaaDxQUl3GELhyyGc2twEChseR801W9KClW2EEBtUR6wFkoB22zL1vDC+zvyn1XMkjtu9CpMm7LceiG0XKip81PPLAwkqPWVNWTPv485OrENErO99OEb2h6x9cQHMPOJIWrF12NI+coCYHZ/zfuXFDDmYikVy98CEQCzb4C5LmYJd0c4FoqoESGusOGha+H26b/EgYduR9r1afbwXU7b4YsDEDdEMqxAxvuXD0hRDqIPltoe7vjFlIPaU6iWNrgPzh21Oey22275r79SDfXCAhMmTIDzz74NqpYezTxVNHV+ivJhxQx7DmAKmP+8c5837oaZ/HtZc7iiitqh54KZDUSrQwhe7So82RQnLDSUcuD55QuhDNpubxy0qPI+gF1enQOW0t8qKC9vCM+9vQNs3KdFwR4g456fD0ft9X71A6D4QOrbSf8mfqokZa+sIX+xeZVFMcPbGVfMwoAUAjT3+fZF1ebW3Dii4k6wX8Ts9lfa7b5xx5ZOQSzYqipVRFoABTCdA+YequEDAbZHTYNaWIEKgZANAH7tsRCvQgKW6eiHlSk/hIp3HRW6p3sR62/IXv7hIBTAcnfocQWAfyhIKgBi7dIKKO2QxoE2HiK5rMEjcOuD+8Chhx5aerisIRYYP3487LfXH2HVYnFGgLt+Utdb/uV9RRcHPmzDAl2POgdMJ5tXs5kzhNLxjJ/K5oZUxXbYsfKFBzh9F86hBbjDie3wU4eNFP7UxnhuT5pCSTnkxQNUTDnCAayPdfgFN8dwo01bwLATusMBh3eG9h2b5PUo+s/T8+Cmq6fBu68vql7+vPmjMYFTngYsrN88hdkHIwq8i6FgheejDrW0Byj2/KABDFfM7FBCPwRRAxh1fQnA8lpKpYtTLJAIYPaqCIGW/XsqxygMdK4jHQKY0LHpodA8ziEeKYoP5/7hnW9O/3k5L7FQJDOEygTSGLBQh1co988HO9v6+Tm02ZQDfL74wBnrvx8atqzBoyUAS3nGrAZlTQBL3xDAgIsTUpivAuw+p4jnTDYFLAxIhVBWfIdM/yYcElg8YNBASjm0XIClcnzMnhcXeAsBalQIXmr9YQUsNcTPLt+mXRPo2LkxtGnXuHoDAeDGh7aEDuv6YHZwxdvwRuVC6NqzGXTrWQ5fz/wRvvpyuQFehcypU7OKA2j0/LfdKv46oJQ2X7GlgMltHx2qyFtP/jqh5hsOpOZ4aRcVV8DEKYi48qWuLAHYavCNvaY0EQGwoyruM2YoHvrngoNWfMLg44fUhEIUtUODmznm0Ot6qdBGXs4Tpz9UTpoPklmBitde6n5+OxVCUWCCOaT+Dn1KCKANgIVVtHggqhUzf3xj41NSwNaUh5/uh62AufMzf0WLVsQ5h3fg64tav9a68hWw/Bxe04WRDg2mgPmgod2j/B3SbACnWxBqd6qilVpeRpmLgx4a1XzR0iCDARvluPLKawe59soXJgTR3RjAgfmxcQNhu8FtvafVQRVvwZuV31X/Xq6DrDlZqYpr2vwvlGKWooCqWcFZn1T7zPlJAS11PxsdTaDjKG5hAKPBsQRga94XfL3tUVABo5WisMIRcmjxQziUI0w5KK7t4jvUpgPFaU8I+HAlLP3UQAo4Qgqa7nW8v1kVu5T+FS6HLN4f216mJcS/TceSAkcsh8aft2YNYQVBO7plUAKwevs0y9ywwitg1GspaksxM+4jFLBCAEvcgeTvzJsOlQ4JCjvEhQAGrmITz8GJhVDhpxlWwSr4CT6Hnr2nwqqVZfDtl/t5IW9YP9eUQ0LmVB1gTcMhFZfDG5V9q0FU/6kQ/X32rUGwxTatvIfCfoPehPffWFyT66UUl6w5krhiEwYL+pCN2PzXK9DGZg4wufbNrmC1btMIDj2xA3Tp0RjerFwCzz+mgJZqX5b7xe3o21/+BgOwtyu39pRO9/r7xx0D2wx+RxurEgAqMn+3lC4sWSBsAVQBu7+6PB5iaCsWnJA+H6FMBSV7fRRAUDlIhQQ0WiE0HXeNMCkKng8IWcEirKC5AOq2L5zrhgFQeDzxkKls/TGxLDW3LbviIL4dl5ZywNa4J6oGsCHViC+6KJGlsAqtu56lHKL9fftn7PmRqXwsBBHPiaiLHK24IsHNEeKHzpm9lyGBpqsq/o0pHco11P8NKwIAK2AVTILeWy2Ao4/9DRx86G/hb9fcCzddsxgawga1lHMXzy3TIV5Zcvri9RcrBBFTZF+asAP06usf0rFn//Ew4f0l1gt54zmPNljQ8wFX5DDQ67F+M/hqqnh5tJp37vz3lc5tB7eCtyq/R+epbiUGZH67suSYbTWoOfzj0Q1h3S4y3FN8LjppBjx067fWOvHXkbk+fIXMtQ+2Du3+2Tlf7jqkQxDd+a1rLgHYGvf9Xn87xAAw6th223FQ3QwpMsqdCIfspdXnKhZ+SCPmwOjByHo9BSh1qWiZ9jd7ieVoxY7V5h+iYdsz1WHF75NPiKCp1Ym2xUIKU8uXFLD6+zjL2jI6BNEMaTbvoDSl8IYK/vzhKa1pGyaR9V44BSy2Q18IBYwDPK5DzAOGwipg2uihnDiA5fBT2WTYdKsFcPzw38EBQ34D7dq1y134+eefw9AD/wZffTbIOnZbO5J0/XEHtfAAbTvA6fXXpgL2+pc7Q4/1y71nwq59X4PJny5z3tdB5/aZ49u3f0vYqHdz6NqzKay/cXNo2bohfPjW9zDxoyXw+afLYOa0H6OhpZdevxHsP2wdaN22ETz3+Lfw7CPz4V+PzasBMQzwzhzVAwbu3AoGDm4Fkz5eBq+9tAguP3u6FULZfO2GcOI5nXPlHrxlLrz3+hL4euaKmno36VsO+x7ePgdPnbs3ga495f8+eGMpfPLBMvjrRTNh8aKfyWP3x9y/Puw3TM5h87N5yw9g2ZJfLLCl5ou9v+8+N8z1TYVQ2s8Bc8V8UbWZ1T5xCuLbldtET7ksAVjWr9HSdckWIAHMdOjtrC/bDQkBlb7eDjHE6nUdCFxZyy+ny7yv60hROUycnDKq/VSII1dBc9ubcr98FDeqfSHQDisHstXKccXHwwR+Xd7P7aIc1Pxy1Gh7lRSw5KdMvb8grIClbBAUSzGLrd+Ygl2ljqFPd5hNR9AeRVsp4oaMUaF9sv64AhbPuYr3M19FS/QDU+K0krEMfmk4GTbd8js46ZT9Yd/9d4PWrVt7C+Gcs66G28cuh0awvhcSVwh7Uw5wXdSPAdj4yr7VDr/Zomzzy+zv+1/vAut08g/h2GGjV2D6FKE66U9cASuDzfq3gGHDu8Kw4V3IB9qY0dNgzCgJRpiiuNfBHeCmR/tYdfzrsW/hlEM+I+f/a9O2zkGf+dlnwEcw4T2h5kl73fzPXvDbIRqOnntsAZxyyOfQslVDOOm8LnDsGZ2gvHmDYPvvvm4ujD5zBgJg2rIPjusFAwf7yuKum3wC0yeviAKOXOWxDRN9PzpHTytp7nqMAVgIAEsAVu+/r9ecBmYAMP6phqaD7ediqfUSz6mi64mH5BTyen/o4+3HQ+94ykwohw1XmmTr8nPYdA99h9LuPQZSlMNqjoN5F84pirHyqTk32cvXJwXsxRdfhE8//RR69OgBBxxgp1fUh4fU888/D82aNYPBgwfXh+YE25CfAqZWXSgUNrb+GQBV469kDFHUClghFCp3RzocwldYxSkc4mcCoByO/B1430Ez5w9efxUsgQZNv4Q+Wy6GEacfAL/be1do0SL8rqrPPvsMDh9yPcyeNKi68mKMD3UIQm0omnq++AD2Z3ijUsBIKAQPz6XjlJ+4aHdo0aqht+i36V4Jc2YKULBBQM8bP1TvvMs3hNMvWo/9EBszejqMGTUNDcl7/LUtYcD2fm5aj7JXgqGuO+zWBu5/UeTK2Z+xo2fC2FFf5YCmbYeG8N68bbwyfzplKgw/twt0W493VP9Rv5kEr71ohzia6+uBAIAdXvE5vFW5tHr1+SF+PHurUfBDKMM5enjI52RPAbsLzBwwG9iU2crg/nFHl3LA2DO9VDAvC6AA9kD1c8D+BsJzmEKAgB+6oVwV+lQw+9uzdgGL05+Yw0TlTIVA1AUMfgigHqXUXCi/nWp8KNCKj0d+ABiv3wa5tP6nhkj65euTAjZgwAB47733cgZZvnx5Dnbqy+e+++6Do446KtecKVOmwAYbbFDTtIULF+b+3batf0hZXbRfAdhPi4fkNnDj89/UcfHy/rzkg5gOwTVbkofCJnPAsilDynEyHVQuWFGKlq7P7KR0xIutUMV34NMA7hf4Hho3nwp9tloGp51xIPx2z12gvNwPf8Mm9xmnXQH33vAzrAU9Ijk0uF3s8aEc2PD4p54CmLU8BmDjK+V7wLjzi1ZAtSIyfeVvoWEjexzFPbbo+F9YMG9VMATRteeVN/eGI07qmvxcEgAmQEzOZw0UH367PbRpL07AtD89yv6HKmaiPfsc2gH+8XAv75qrLpgBN101K2c9kRv28Dgf0lIbftlZM+Cusd84l2k7njGqC5xxSWfr74sW/gQ79vgYli91H4YxRdtUsPzngPqNv171X0JKdFgBk+Nh71Tr+VcCsNQZUyqf2QIBAJP1uQ6Duov9TZ6/IuY67Ob3RHzHV/dd1pOuSNn9SlemQu3HgIiraOWTo2X2x5wZmANngx4W4smzhzkKxT1UwFdOaSCmFEF73cQdaVG+PilgZWX6e3HcuHH1Smk666yzYOzYsTkTm227++674dhjj839/q677oJjjjkm8+OrUBfiIYjqKajWMe/wFr1eOBsiMSUbW7+8+W61Iz8FzHeMuIBUCFBLBQzZ2jSAylr+F/gOmrWaDn23Wgkjf38g7L57BTRpwlMalFUnTJgARx50E8yePNBCT90PKgeGo5iFFUodIqcdYVNPcO2Sb3lcATOhgQvgpgPug2njxg1g2oo90OfDpm1ehiWLfmIpYDc+sjnsc0jHzM+ZA7f/AN4dv6gGMNft0gTemrWdV9/c2Stg265vBQH8iBGd4fIb9Q6WquDSM6bBndd/natfApgd2pil4Q/eMg/+eLIEx9AGyjV3rQdDjmmfKzHxo+XwnycXw/Wjvq65HZ4TSR3SYo6nfbgGtv7xeWkq5AAhBQx7PpgzSIYgvq1NVzoFMcs0Kl3DsQCpgJkKiQKCcCihzskJA5Ta2cVzwlSDYwqKiwmY46zbGVZIzPu5jo55ffjQENvEFAC6O+amHbn9xftpO3zxQ0DwQycoEIu1Lx9FEHMwKQUxVj7ej7C9eArF0gYP15sXMddnABMhkU8++WRuwEwAO/XUU+HGG2/M/f6UU06BG264gfOkKmoZXwGLrc8sChj+vEmbjxkVXL4C5udmxHOuYqffrX6KVgzIquA7WLvtdNis/y9w1rlDYPDgnaFRI1/V4M7aU0+6FB68dS1oCN1qwMB0gDX45D8+qeOZWh5TJJRDnk8IonLEOe1p06YxfLJwN9T8G5b/B1b8IIVuKidxt707wF3PbEEO4aQJS2H9TcpBAB/2eeqhb+D0wz+rUcC2G9waHhnn1/lm5SI4tOLjIMCcflF3OOfyHt4tLjzpS3jw1rnVANaSrYC9Wfk9vPjUQjj9j12hdTs7TFP87fCKSdX3sgHf3Hjp0rMxrN1iLZg04YdADp8JROGQRDqXUq2C9FMd4yGIpjl1z0oAxn1qlcrlbYEIgMn6bcUr7sBnVbDU3WIKCg5q+re1eb0PbjzFiAK82A637cjZgFkoRSt7++IhhDHQ0QDmAy4NYMUuL6xSn0IQ6zOAbb311vDuu+/mhuT111+HQYNkmsvTTz8Nl156ae7fF198Mey77755P8byrYCngMVCdt0NmNg69hXpbPM3tp6qD+FQroztdijHhk6K5x6eYYNCPORRtYV7iEd6+XAIlLaHqfnQ5X+BBdCqwwzYfEAD+P15B8FOO+0EDRqEDzXgTswPP/wQjjr4NpgzRahg4hML3XId4zCYaQWBcoiLMf6+chdSwLLNr7Ay2LlbM3j7KzzxtPtaL0DVL/H+3vl0P9htnw7oEIqDNl54Yh589tEyaNykAeyxfwe45vZeUL72Wl75o/f6GCqflzHXAwe3gUfG9fPKPHz7XDj/xMkWEJrz4MJr1ofh5/iHf5x91Bfw+H3zcteJ0xEfiihg4/+7GK7+w0z4+O1luepf/rwfrLexfbCHeK/XsIpJkfek6ZVodya23vDrqPH3FVlqvWold3KVHY55RIXIAXNz5Nz2AtxXUsC4j61SuXwtEAQw8/kUO8bcbQQVkscJEVT1uY6F/H3cwcfao3/Hv54fWkjntKUpaL6SqO2vLGD3sD4pVDHlIKtCF1cc9KzhhX5lLV9SwHgPnU022QQmT56cK+zmgPFqqL1SrgKWtp5jCjAWumj2zVa2zQ2c8HrHlDACxLQCxglZcw9tMBsbChHD66WUG2rnu1hAhoVOckIcf4Fvoe26s2CLbRrDWecMgR133LHgs3P4cZfAP+9qCmuBcLR1Toq4UTzk03Zs08vHTqWLA198PKsgHIJYmPrVvNmo99pQ+Zk/Rgvnr4TNO4yLnsJHqV/33TwbLhphKkTS9kec3AWuuGkTb17cPmYmXPb7L3O/DwHY2NEzYMwoefqge9iE+Pmq2zaGw07wQyFPPeRz+Ndj81khiFed/xXcfLUME1R2emhcbxg4uKXV5vtunAeXnDrDOcWRClHlAZG9j2+HCNt79pgyac5vG8nkX/yQ4xKAFfwRVaqw0BZIBDDtEGChiOqvYeDQzxcqJE+7xmJdFSeni8qxMu/vOjpxgEgDPN8RCytadrv0TzFAZuyQV9uZHl9/x96eBViIJGU/frtU6KobfCray1MctZ3zLb86ANiSJUtyh3OETh8Uf+vfv3+NUWbOnAmPPvootGrVCoYOHQrNmzeHRYsWwfTpMhWgZ8+e6CnaqoJvvvkGxP/U4Rrivp06dYK5c+fmioj2rL322jX3E69AEoBWXz6+AhZTgMMbAtnnVxFzzOwcMOWw0IqI6VDHd6h9B8h1uPydbD382YEr+yl52nELO5C/wDzo0GUWbLVtOZxx9pAaGbcYE1csyqMPvQu++XLbIilgtL1TxydL+TlV+1umG1IhTkGUx9DnO1/M9vQb0Br+9Y6fazXx4yWwe7/x0feu3fX0lrDbPjLHyfyII9/3GvC2F3Kn1se/3t06d1y9+Xn+8W/h5IPEEfNVQQD7++VfwbV/mm60ywbSGx/rBXsd5LfnhH0mwkvPLowqYBecMBUeuUMqZWYI5/BzO8EFV3e32nvaIVPg+ce+YxxS4q8bXo5gVmDj3k8+SH0Auzt3CqJ8+oVDIu/LnYJYygErxjOuVKdjAQ/ABsJRFfIURPXxgcLPwcJzurgKlhlyhoEdX1GTbcYde0pZohx86hAHdV24/+kAl36/mAJGh/SFgY8avyyHB8RCuPSMM2eYOf9448tzZPV8SCu/OgDY9ttvDwIqRNifCP8zP+eeey5ce+210Llz59zfBFydfvrp8I9//CNX7I033oB33nkHRo4caV330ksvwa677mr9bt68eXDiiSfmwgrNjwCwt99+O3cyY25F5o7gkx9R79///nfv93X5bK59BSymFMcVX3vdRoCQVsA4CkthFQp96p0a9jjA2RMkW3lfGcIB7heYCx27fw0DtmsJp595IAwcqEIDiztNjz3qInjqvpawFqhT5lzF8ReogrXIF+WKFmLAzFGozENTilG+thSwQYPbwWPj/CPZxz0/H47c672ofV75fHtYb2P/FMsLTpoED9w6O2j/O5/e3AO3j95ZAvtu8z4JYHeMnQ2XnvUlCqJiHO5/cTPYYTf/PXJH7P5p7oXM1CEczzw8H0YOnWJNXDXOu+zVGk48t1ONCvbMwwvgjKFCrcPWVyzX09zQMRUz6hCZlPUfUr7w+ikA8xU33d4SgBX3GVeq3bAAAWCUEuMrH2FwiitYuOOtf0spaj5uxXPU3JAhzv1xkMKBwKwvBiq+3eL2igFXLPck3D57bWCKFn48fn1SqGIhXNkVCvnUru8AtnTpUuvVQyb8iPHdYYcdaqDssssugz/+8Y9QUVEBlZXitCeAPffcE8T7u9zPhhtuCB9//HHNUfdCHRMHbYj0ldjHbIOCQ3FNfTm5MV0BCyvo+c6v8PyV6x47tEM/h8yRMBTr5nBlVVzRMt2ubICj3Sksad5snBlil+8pf1lCJl3HTz7CfoGvoVPPObDtDiZalLsAACAASURBVO3g1JEHgEhkrM2P2LU45tB7YN70TeBnWAJVsBRatVsJrduuggaN5wH81AVmf75VrZ3yWOjx/DqqgBVG0dxlr3Xg3n9piV/14+E7ZsM5J3ziHXvvAseUH3aFJk3t3L7ly36GXmvLhyQOKABj7+0NBx65rjVl5n+zEvqv+0budwNzh3DgOWAXnPiFcZ29/h4et1kux8v9DK34FN6sXJxrjwglxHLAhlZ8Bm9Virlkny5o9mOTzZrBnJkr4ftFv+TWAXZ6qS7vgxBPwaYUdx/YUu/nhm5OrrJPhDyiQihgAsptO8hWaXuXAKw2n3i/8nshAHZ0xQPOabi2I158RSwESGqsuO3BASI/QKsLRctXjjTwuA6XGTqVojjpeuIhlPkBYPHrT7EXDshh+6pDOPaGQw89tM4fHtghHCKcsHt3HVXiAthmm20Gn3zySa7tQok67bTTLAAzOyXe3fXllzJ9QXzEdX36yO81cZS8OFJefMT7x4Q91llnHfjiiy/giSeesGxjtkGAnKqzvgGYfA9YimJszx97QigAih0KVPj15LajLN8QRDxHw1bO7JtmAzhfodKOmVk/5iBqR4oKccId/J9hNnTdYC4M2qkjjDjtANhqKwE5dfM5afhp8N1CgC233BQ27tUVOnfuAO3bt88d9nHEwVfBlA92Dpw6p9vLc4jTy3PHJxSKFgpBpELXxGjutGsH6NK9We79WTO+XA7P/Z98T1WoPXsP6QS3/NM/bXDsZV/CtRdPCShN0h6dujaFt2f6+WNfTfsBdlh/vHNKpbKhnO+jr98Ijj3dfmfYih9/gY2bvZr7ewjAnnn4Wzht6CTnGHo9jykAe6NycXUIIgVg3xunProbLbz1Yj6mFLBsO7hFDu5CQGqOD62oFkIxs8ExFcBU/0oAVjfPvV/lXRkARikyZlyKxh1uCKDpKHNzsuoiJ8x1kCgHP39FSz2JwjvdaqZigEkBYmFCCouv0HF2+v0QLloZKFz5+q6AidcKbb755rlJ0qVLF5g1a5b1aOvWrVvN78TLko844ggUwEaNGgWXXHIJnHDCCXDHHXfk6hBgtf/+++fAS73LS9T32GOPwbbbitQV+RkxYgTcfPPNuX+3bt0avvvuu5q/tWjRAoRKJz71DcBWLR5i2EqtrzAgycL48447H/ENiUhIoXVX+pCeXP1SAdOfQuTc2F+YIeAqjKKhHTw3JE8rbbI9trKmHXv8kImfYSZ03+gb2KGiK5x8yv7Qr5+vTtS2Y/Dmm2/mdjrEwnM/u+x4LHzyWgUA2EeH84FLPgj5Ckdhy2dRwFq2bgj/+WAn6NZTv2X+tjHTYNTvJwZPDRxyZBe47l75EDQ/fzj5M7jvlpmEAlYGW23XEp4a74cvvv/GYth/kHjrfRhYzhq1Hpx1SU/rntMm/wCDN5E5RfIQDr9dLz+7EI7f51NrhZqVFEYBczdM0sBLr68q+NPY7rDbfq2ha8/GsPDbn+Av582Gx+9egIyH6kV8Q8ZVsGw7m/XwQhoxAHunchskt81U0MUpiKUcsNp+5v1q74cC2IOOOUIA4gOUDWS4w+86LOaOM++QDgqI4odk+PenTikMhVamgE4KwJmmD4OIHwLqXqd/xhw8M8cqbo/UU94KrSAUV9Gy519c0ZDH0NdfBUyEEoqQQvERuVgCcsyPCUDPPPMM7L333h6A7bLLLvDyyy/nLhs9ejQIGBOfMWPGwJlnngnHH3883HnnnbnfKRXNvIfZhi222AI++OCD3J/FYRwtW+pDt8Qx9eZhIHX1HNY5YAdZIX52e5Sile98TF1P/PKyvT4QVgOY73DFAMUFH+0GcUMMldvGK+8rGjjA5aeAAfwMM2C9XvNg513Wg+Ej9oO+fe0jq+tqIqr7XnHFFTlJWUjQ5ufIoefDcw/3gLXAzQeKO7h2n7KVL74C5oPycaf3hMuu918wvFXnl2HenJXoqYFHntQd/nKzf82x+34ALz6jDqOQoWfmoRTiN+06NIIP5+3sTQHxzq/fbP4WqYDd+fRmXg7Yay99B8N2l+/46r5+U3g1d8iK/RFhhOI9YLZipMs88GJf2B7JARMhiDwFzA1BNF01cR/7Z3ucbeAZOaoTnHGJylGUbZw1fSXs138SLF5ovuA6VSGncsz0kycUQugqdGEFzFVO7ZDEEoDV9dPvV3R/BoBRIYcqVCt8bHNIEaJyiWw8iIcMhhwiNY62UhQPgcOv85UpKsTPDAWMhSBR90sBPeV+YacixnbUY7klKf3JL6QqqwKIKXOYA62t7duJU76+A5g4TG3AgAG5rvTu3Rs++0wcwKU/WNiimQMmSt566625wzXEx/ybUsVE/eI+4mOGJaq7mAAmlDGxqS8+4lh68/TD2bNn5w4DqeuPnQNGPTcwQM9vvsefR1j9eOisegKY9mQrYPYg2EpSYRUTYzIGT79zHUL8eO7QoRH4qY0CvKbBBr2/hV322BhOGL5vboHUx484HUcsFiUzqzb+6cKxcMOVK3IvbJafLAoVHrqn6+OMjyoTnydy+sp2ugrYQRV/hvGVm5GHYtzxxAD47f7+Eez77/AGvPv6IgOI9AbDiWf1hEv+1ssb2u3XfxVmTFMvDtbl3fny38+2g416N7eu/27BKujXXoYShuz+zuztoWPnxtZ1/7x7Lpx97OfVV5XB5B93yL07zPx8/dUKGNRDqGQ2GKv73PzP3vDbIe28/qTkgOHrW/WGt0EiSj84bmMQoYfuZ8SBU+HFJxaj42HOKFqBdedVuH1hxUyOqw9g98A7lVsTAC2vu2/cUaVTEOvjQ3FNbFMAwPBT/ZQB+AoUDmh4Pfq32RSp8PXFPXQjTUExQSZlJ72QAFRIhSrlUI64EijHEA+ttMc3DJQ4sBeu/LIGD8Mt9VgBMyGnTZs2NUfD13yzlenveBUCKCBJ5P+LT48ePUCEMQqlTHwwADMhzs0xE9eYACZyvkRemPv73EgbpyPW5eMVV8DM55TZOqWEcU7PTM8xjD9P0oHPC0Hk5WyYnQ6H/mkH23SzlEOHh/65oYI04PHaoVw1/V/tYP8MU2HDPvNhj736wDHH712v3oEQmvjihJwjjzwyd0yp+tx776Mw8ugJ0BhscMxPEYyfblcoAMdDEAWAmTlA5uwsgytu6AtHn9LDM9NN10yFP5/3uRUQqK4cedEGcN7lG1nXzJ39I2zd9RW0vDlzxb+vvq03DD3Bf/HxpWd9AbePnWnUq9fFlbdsAocP93eTbrjyK7j6wmnV15TBvz/cCnr30+/kUJX1aTUeln0vD8Fw18c1d2wEBx/nQ2iaApaqSOEhixde2xWOP9tvy59GfAUP3bwAsS8V6uiPO/Y88RU6/xh5d93HAMxVzFRLSgBWl1/Fv7J7BxUwLPRO2iasiPngpK5wNS3z9/GcopAjZLYHV4qy39912FMAiHLcaOVPt1fPw7h90h0yezzyA6O4w2jbwy5v2wNrF5ZLo8C+LsrLHLD6G4L49ddf53K/1EccBS8OyVAfTAETkU5Tp07NFTnssMPgoYceqil/+OGH1/w8fPhwuOWWWywoU3lh5pPTBLC2bdvCggULcn8WJyeut956NUXrN4D5oXzy+Ucp36YV/JBF+9tFbTTIGvPLGYucysjJAXMdGPPn/Bxw26G2jaAcWNmBKlgAG/WbBI0aiglrOm6xL2Y3pE5evXTpN9ChYyPYZdftYOjhB4HYDVhdPq+88kpuwRx11FE1TX711Vdh5IiroFnTTl43li1fALMmDoC1YH1DR8EUFUwBw0PSCg12WRSwYSd2h6tv3QwdtpMP+QCeeWyudyz8Vbf0hWHD7cMwnnp4Dpw2dAKq0LgK2NGndIPLb8BfVNivw6uwaL4ItdPgutNv2sL9L/j5gytX/AL7bvsBTPxoWU3u3Q2P9obfHdzB68/e/T+AT94X5cTHHo8Lr+4Jw8/1gVAqYN/nroidgphtfdd8bdS09+Dj2sNf7vCB+LrRc+Hvo+YEFLCwUmuv8tg8DIO6+1yZXLWp9asjKoQCJnLA7JwvbRf5rxKArS5PyDWgnSiAPVSz+mUPsyhI2GEZyl6YYxNShkI5XSYg8hU51R975FIBxuwHFSJol9P3TL1frHw+ipZvRxz44gpSPo6pjfslBYz7ZMFgys2z+uijj2oO5ch9syMKmDgoY/FicZox5PK9xOEb6nPOOefAX//619yP++yzT+6dX+pdYuJ34hCO2267DfbYY49cGQF811xzTU3eWO4JYihdMfWM2/dClsumgMVALAxWegPB7IUPbKY3Ital/9zCNsT8nLFaVMBijhad0yUA7NBjV8Ffx16QNL6rVq3KSb2C9MX/xICK02fEaYb77ruvRf1JFddxYbEYRcKlWGTiI+KJ//vf/1pQppo45tq74frLlsJasF70kA0arMxOh5VPWSoN8MIKWFgp7btlS3jytUHQrHwtdDT+MOJTePz+r2H50p9q2vPcu4Ng8/462VRcOPqsSXD72K9IQFD92WyrlvDk+AFeqKBqwJUXfAlffLoM1uncBDbv3wJVvkTZ2/42Cy4/W71XSz4QLvjLejDifBVCqrs0a/qP8M975kHjxg2gY5fG0L5jI2jbvvp/HRpBs3I7bFFcmRKCqJSlGIDIUQ2HJPbtXw5PveuH7u7VbyJM/vhHln1txZN3qIY9K7H22UpbDMB8BUzeoQRgdfzQ+zXdnglghVOwfGUtX0WNvj6sZKlhTs3B0NMDc5goRUdeWXxFK3wfzIHj9EfVmKY4aQub900FvPpWvr4rYLnvTwOyjjnmmJwiNn/+/Nz/Hn/88ZrhUCGIZnkXwMaOHQtnnXVW7hrhz4rcL3Gq4aabbgpz586tqUsAmFDSxIuc1aEbNTNgtQQwfKPIVqrSNiao9VdLClixcobi4GUqWqEcrSqYD0eetBbccPPF3tfwsmXLagBLTGQFW+Lf4m8i3lb8TuxAbLPNNrD77rtb72NYHb/XxQIVkvawYcNyzf/mm29yp9/84Q9/8Lpz1RW3wdUXfVutgNlKAm7v8PvT+KcqymZwy39dtZ/VbjMHzO6QDXZnj9oYfn+JHVJolhdH0wsImzdnBSxauApuftQ/gv7gnd+BN19Rx7G6iqnv0J9/5QZw6gX2iYYpc2jh/FWw37bvw1dTf7Tss23uXWD+SYgpdauySgET9hd5Wfh7wCZWHxWvAYWaD74iZbZMzquL/tYNjjtrnZo/vFW5FIZViDhzV8FKmx+qwrT22eClFIPPAwqYahGusIscsCNLOWBZJmPpmnQLBAGMVrDwHDHXYVFue5acLirkz1R8sFBJe6c4Dlg2KIRD5Oxy2tgxhSp2ilnWXLDYDjzeXvywCkpRjB0ikm//V6/662sO2MSJE6FXL5l3PnLkyNzphLEPBmA33HADnHLKKTWXiiPmDznkkNzPHTp0gHnz5uX+bR72EbvP6qeApYYEYodzxNefekLq/9Khzrad+YpZUAGzd6KVI+065vgOtdpR93NWsBA37VphDpD6QvkFZsP+Q1fA6WcentstMCFLTKJ27drl3oll/lckKwqZV4TsiV2BnXfe2YrBjU3O+vz3n3/+OScli/c6iNNqxM/nn38+XHvttV6zKQCL59DgoV9KEcIcYixXiS4P4ALYkIo/wxs1h3CEc5SalTeEJ1/bDoQaluXz7dyVsMNGr8LypT+TpxjaAADw2pRB0GMDHb+dcu8xo2fA2FHTqy+xgU+8jBl7sXJK/aKsDkEUL2LmA5i+D6Zw+uvfzUkT82GbwS1y93z1P4vhg/HLvePd7b7EgZeeT2boIU8xCytg8jlXArDU2VYqX3ALZASw/BQxHNS0u4Kd4mfmOOCOjVpPqQqTtmlM0Yo7VCq0KHwqpKgjDCyYg8VvHwXA/NyVbIpTqsO6+pavTwqYeIfXAw88AAMHDswpT+ZHQNNTTz0FK1euDD42Jk2alDuPQORliXQT8RHRW9ttt13NNaLeQYMG5X4W5wFMm6byySG3OX/yySeDOM7e/Ygj8EUuWG7GGwrYAQccAE8++WTufWLuC5sL/nxjVpgSgshfH4ULQZTdiIcg6nL2hooBYBwFzLRaKAQNd9i5OUNVMA9+gWXQpOkKaNvhF2jZ6idoWr4C2ncoh8226Ax9+mziwVbz5vapdCLWVUDX//73PxDvOthpp52gUyc/N4o5B+ptseeffz630EQoovhcfvnlOSATEGp+fADTf8UUKkrp4Cpa6g7c8lkVMFF/lx7NYOzd/WC7wW2Tx+qmq6fDFedPRhQaej107dkMxk+TD7+Uj4Yvt365jPc+uAOIXLB8P7YCJl7EbOc9ifqHVigFLDYfsh3GwlHMwjmkegbZTx1fkfRDBu07y+u1vV0F7MiKe+DtSvV+NwwIZf/vLSlg+U7L0vVcC6AA9rC1PUCF+FEg9v/sXQecFbX2/haW3nuRJtK7ggLW3ScWUFGkqSCCYgdUbH/1+VieT8WKitgRFAQERUVFBXX3PQVERBCkCtJ7Z+lt/7/MkE0yKZO5d+7uAjP+VnbvzWSSk5PM+fKdc0INBjtGycTA8ExPvDFh3p3qMBg0L6AKxmjpk0zQQVQbXuxbM8NmAnw2gNGfQQzKgIn9EvXDn0nI+fKifPMSA0YkSc7p4mO2+Km/a9cuBwSRLISNGzd2CAJ6DyEOXnvtNefvr776Ch9++KETWkLOBfNeft8TNoz8HDp0yMlzQMAXSfxB2talSxfn2fxF2kTK5JVLBmD+yWHY+qaaf3zP9EyVW0rF2Ktju2QXYPXGCp3X2daNNwmHiakQY0RsXAtF04mZQbxrGgNsWTiIRq1m4KFHb5ZAVsGCYgpvlYIQF0MKvIirIQFeFSsyd6i8olTxtoMCTEJTkwOiSTYccr355pu49NJLUa9ePeERiWfA9AyVNxZMB8hiZcBo/cVLJOPl95vhqi6VrcV79EgWrmgxE0sX7dWes+XX/oFptfHAIJY9SPfwA/uO4a0X1+KVtNWeIrLB36FrebwRJwg7p8Js7NzGYt9+Wnk2qtUqlP3sdasOIbXeHzh2hC40tB3+LqrhMFLe58hJNBiTLq8j2QsYd16bmnlnJf1cEPXPc7+JXBCtp1ZUMF4JBARg4uOCuxwyTwZ9bFb4MWGmJCJeQ0nleskYOWYwmV2F9C6afoZZrDFk+liU8AFUUMB1apXPSwxYvNM/ut+VgA6AmQGSnQtwsCye/hsQbMxkYKddnygA0zMh/gaZCpjVwlzsxUrkhz9w4pWtcNG9aNzkLOTLJycW0Cnl0aNHnfiuPXv2OGckkJ8CBQqccjpM3AxJH0lfixUvhpIlSgr9JG6ZBKjScyKoADas34wNa48iCYUlmRRCSWxCR+RDoUAueLzroVupPfOpKi8zYM9gRkaTEy5htvUD199UFX3vr4Xm55byHf8hj/+F4c+yNPDiDTqGlzfo3d/bpJTGtTdURpNziqPx2SWQnOzeu2fXUSxbtA9TP9+GryduA0mmwS5z/bXrFcWl15TFpVeXRcPmxVCqTHL2rSuWHsCiufuwcO5eLJq3H0++XAt1GxfN/n7C+1vw6G0kdS1jru5Pq477BrFsie8P3YT/DCRgUARetowlk4L9OWHuKAY7t0+Ul52LIT+Oqv4szRIZRpcB8x6CLTOUEQPmO6WiAmFJQAHAeqeO59ZZ7w4rP68oMNEBHNpIPwPcJqbLBHj4+3nB2ALEeGK09Mwd673sUikOn598/NpnirHzysNux9y9yz7GhJUPfi5YMAPVDHxlhiDe9sgGcV5jwMJaCk7nekQA5gVWQedf8PIqZku1fvDzko2Xbp6ydSVhLoglMQHf4D2UR/nTWX/yfN8vxvXYjXuQBJcdsTXAGdwyG+AmF0eecTABMDWzoWdg8+VPwu3313KAWJVqMugk/XzotoUY//46ISukitmxdZ2lE7VAcj40bFEcu3ccw+q/94dWf5XqhVG+UjIWz92Po8f4F3sS6jQqis63VMSZdQvjp6m78NO03Viz4pAAwIi02ncth3qNi+KHL3fizzn7jIDbdnz9GEI5pspvQ4dBu2DjwRg0cdLJDKMegPGuixEAy/OL16ncQC0Dxhu6QV0AReDlH5OlBmqiAWKKGeLvlwGYXcyGDKT0WclsnycDI5UB5S+f+ABauDFneqbNBNiCGY4m+drHsiWqPREAO/UWRH8GLAjjrXMpTDxjJjpUs3Z4AJh6hzqYIeQaPGXwGWbjU1TEqecCeCqpeUNcgu3oi3wo7DkHKT5Gi4+5oQBKZkqZJNUAzD2I2b1EQ5q5ynpd11i7CxXKhzNqFEHVGoWdf8+oWRgLfsvE/Dm7sWXj4RjPpbKXS1DgaCpvcg0W56coLxWQ0svTxDDZ99sPAPFmixrwm4CQ/0HLrH98f5ieyADsQ08MmPq+D9N7RlkQT6XFLy/3RcmAfXyixeIMUsU88LOVve69zJMXQAQFdLHcLwMx//aLhhOdyXYALsjzgu6Qmxi+oIxWPIyQnQGZKODDJKxn5uwBrp/Lpkqurh7uyzcOb+eRg5jz8tJyMrXNzID5zb/4s3iqmFtxvYpv48OHAfOP7dFlwSuDzyMAdhJoOgVg8TNg6nPcTMCBB2Q2DFjwGESvIS/qsxcIqIBDMACjrj8YgDQzOWZmKghwMZ+7Z3IVDAqw/Mv7J/nQA24egJuyNNJRSILZBdHL0LH6IwB2Eixop0oTLQCYfwyRaD6YGBcRsJkYIjuXQ31MGW+uBzOQzIa+LgmI93lq100GEILuqJsYOrOBGCtwUQMpPhulGmgHdSkMo7xKrjKAtklW4s+wRQzYqbL4sX6Ez4B557e/XtHW6Dd8bOabGqglFceQLLaQiwyYynC0dVGLGLCTYzKIDBjPM8muW2rmwp4ZUTE89EWtAmAkDT0PaYhE/YGBbbvp+PiX9wcQ/hsV7GmxxEzFV78KuNoA49gYPLVc7RhRHkAywGQDlEX5qpk8Wo+aASMxYGrmi9btxoDNYupAMvmmnhzzPGrlSSYBDwCbndEWt6SSLIi6tO+ikwvpbfxZEk0xTPLz/AGeKemGbZINfhyDugAyU8qVj8wcub1SM24mpo4BDW/71ADQvnxsWd9oP0xp9/0BfFD5hl/eloEg/d0bMWAn2SLn31wGwLpyB6XLGzdiTXomVj+/VetlUEbcprwIxGJ2QTS7REUuiP6qlTdKqFwQgxreDKjbMU4qYK93QVQDPHuXPC+jISeBULnYRvUzoKgaLzUjZWKg3HHQx9SZmT8zgJWZPxNj5u+CqGYyIwCWN9as06IVEgPWFt4kHLxpTzSW36H91/AncUXXKShbYftpIa6ok7kvge+/bIMFv9fDy2m9TqTkUmWpVANSBhhjcUF069ybbxT69K8qnJWV+1KJWhCPBJYtW4aXn/8S2NtbuWFi2sjgNxhYORNjbQOgvK7Csegr26jQMGDBmBBRwFEMWDwKl9P3+jNgsQEY2+QVtNyGrI5C17ukkiyIJAbMn6ESeZPwy6v02wwI+Dv825Po+hMtHy+DHgzQMknKcggSk0Zhov85YUuzGgiPujmVxIC5WRBFF08RULouiBEDltNr1Gn5PCUD9nG2Yet1LuQNjHpNF+Pz+VeelmKLOp27Epg3qyE6thnmNCIMhs2fAWMG8fH8G3Cs8I/Il6TOvC0b5F5ZeZlPu+9VTKp5FLwua+rniJ4fImPrX7+phJchEv2MmBRs2qliwulqZJOF1dzO41mHUaxgE+zdWdOHAfMCq6AMtzq2MCiD7K+vEgM2JIs3mHQxXQySqQxy2UUqckHM3YXQ9unBGLBYYpzsGKfEMmBMGrYutCcTwIofwDGIFtv8N8VwiQBLBXAo4xrMVTIIYya2Tw/AzAxdxIDZripRubgloGTAVEk42JPo/LknbSj6DXol7iZEFUQSiEUC1ZO+5xgwfWyaHUDz6ncYMTu0ThFwxRfj4+0nLznZJU6Uq8rl1QS4aHn3zanPChq+S6gIt2zl5yfv4DGAJvmdTPI4wYDFF2PiCkMEZhEAi2Xpyvl7eACmGkdTGnlWPn6Ao2LAWAxYLPXrXd5U/Qweo3S61U+llhMxbCYg5HVJ5QGeHWMmA7DRmJ1xXnZWTDnmzP0kYsByfn06bZ+oZcD8077fm/YK7h009LQVXdTx3JVAjaTvnQYEi7GLpXywJC52gM+bpCE+gGMHFNQARZ1sReXypgdi5pinIDGQ4TCawRklGcgyaZldXPUxm15mLxdjxopBxYDFD8hyE4A1QRMsxELchbtwH+5DA4guR7m7POWtp8suiDkRc8XLwHXRs3VB5J1jXdhvBwhE5kWv37bnljGzX+fyFm+WQb+YKb/6GUMkAwpZ/rbyMcVWsdhBuX5RXkGyHprSznufYxdjpgJgv2ac51RmYgAjAJa31q5TujU+AMztu9pFSAXAfs1oE4O4/FyQglYZVn1qVzG9y5aunX4uZ379s+uPql2m8fN7qvx9GP2weaq6v21S/hBuZgDMhtmwBzhU308mhkOEDwwwiDFvKkCgjjUKCqiYnslAJmdipPTMYNBjJIJl5bRnSlVATT0/w2AcPS6IbhbEWACXOe14bgGwwRiMNJC3F7sIEOuFXmiLtjarTExlyHMHYVBM9+bmTS4Aux35UEh5MG/uMWDPYmZGE+78r7zAONkBF7eUGPtlAi65V96OMWLti6d8EJdBtaurCuCZsmIyx0pxPNQMWGvPOXh0rNk4RgAsN1eq0+zZVgyYNxLM1fh704ZKDFijpFUCXPMmPWB/67Iseg0aXdp3OcjdlD1Qb1DmRFZEPxctxhCI2hfrjrmJcbBLDsDklTfKt02Zh4/TB2oAWFCGJdHlc54xCxoTZKtnKmAVBkAJCvDE8n7zyT7JhR4AMQnxAM4sD69eJQrw2vcve7091RgwFQCjQ9YVXR0gdjWuDvVt/hAewkt4Ca3RGr/gl1DrTnRl4TBgJ6EnGAAAIABJREFUMjBh5qsdQ5XzDJgfgyTHrgU9h+xULM+ApMxM2TNgQTd8gjBmeuaPjkdwF0RXmyMAlujVKKo/WwIJBWByenm9wcO7ZPGGjA6AeQ0kf5dJfk+YN6REFzbb56mBoqp/QV3S/BkY2ncvIyUDNpWhzUuO/M73P6+Wb5MyDxMsAJip/SomxKSPOcuA+cWw2TMtYTA+JmASv77YABM/edgzmrHLI3ZApQJqKlfPMNYLm/XFEAOmdkVTZbdzGyvu+OcFBuwO3IF38I70Vr8f92MowvORT0UqMkAOBQJWYiVqodZJY0kQALYDt4MexByri1+8MVQyAFMxYPZJQIJlYbSPOfJnXFRJauyZI7tzzhi3E2Z5BqDs6leVl/VABkRsveA5qqAMJ63FDuDzGwJLsuoL8/PmVBIDRhgwXvvl9e/D9B5RFsSTZmU7yRuqAGC9UycIndKd80WScHhjwBolrZZcFkWA4zX4eYaFBxamGBkTY6QDcqbnBt1RFwGQuX+8KPWuRWrGSQ20/HbkvUAznvImpoK1TnZ5iw0I6furZsB+OHGDCERt+yuPmxoYJD7GJygjlxsMm1ePeRhvGyMVO6DJK4yZnhlOlDxiiVmU5ZzkMmDs8oup0bukiQZLXgBg6UhHPdTDu3jXAWIbsCG7o+3QDtMwLa63NAFdLdACndApG4D9iT9xEAdRG7VRBmXiqj8nbvZzQYwVkNnGFOnT0Nu7INoBARXjJWo+3Uag9elc2BiAUAFC9caFnjnK6+UZdAkuH3tgawLwsblI8y6PItBbGgGwnFhaomfEIwElAzZBSHWlSqtNVhMdADPtyPKrECnndW4kXbHZ0VXdp04mYMto2e+oe2Pi9GnH/RkqszyCAjZvedmwd1VFD1i8LqN5pbzeBVE9bvYulP4MoBeoHcz3X+Qv/RWKFC7rmXne8Y5nYpqAu1r77Z+W2HbKTLNty7wMru19QcvJ686hw3tRKKkVMre2Ec45jG8+qAC9PZNpy5j5M+ZZ4Bgwc0yXHcPBBJ5XAFgKUpxGEfBFgBgfH0ZYMMKGqS7iyrgGa7AO61Ad1R2gRZiuxmjsFO+DPhiFUcKt5DuS/INe27EdZcEWg6mYivmYj+mYjnIoh0ZohLqoi2twTVBNDa28PQMWhn54GQ+2YKkZsKZcP12G1TZNui0D5m/4qxgtNRPHgCBrdhgxdCYgmJv1h8mYmVwbXWmKDLvdeiRKjuqPmQHTA+KIAQtt2Ykq8pOAlgHzdwnUM2D0of6AgBk4JpejYC6JJoAU/Hl+BroJAPBy8BrUwQ0xVptd0olgzI2JcQyDGYqv/rYpf+Dj9AcEba6RFDYDph4vrwtbZr5ReOa1i3H11eGGmPhN1ej7xElgzpw5uL33izieebOCwZcZRxECqxh0MQmG2HIv0KQMonqeia6wfuuRal3JQmAGzLSTz8e85DUARgX9Gl5zMiPSazRGoyd6CuNwI27EeIxXahWJ8SKxXhVREVux1ah5wzEc9+Aep4z3ufyNvdEbIzEycVpsqDnnGDBzzJUKgM3IaMIdxKx3UVMBH6anJhc4atgzQ90W4J28jJa/iyRbKhIhH6qMKkDlBbbxuG7yDBg/AZJgZsAiAJYrC1H0UFECWgZMl5yCfW4HwEQ4pN9RtnM5FB0WTQxamDFaQYCUHkjKO9WnDkMljwtTszBicEwuiPb1x8souoby3nzj8fbYq9C9e/doNTlFJDBjxgxc2+GfOLq7q4aB1wMqvf7ZAypXjP6MuRrI+buk+jBgrFpb10NqwOZVAEZ69DE+xg24welcfdTHEizJ7ugZOENwVSSsVgVUyHYxpGBpGZbhTtyZfR+NAaOMG4kDI1kRyb/E/ZEv2wzNsBd78Tf+zr6fuC5Sdi0n5w5jwApzOwzM8BaZJG+MTOz64WWodAyYXYyTuR2iPEXD38/lNlYXTAYzgscoqV3u1MDAHJPpZRxNgEYNjPKmfIK4Nor9IlL0MmC9UkfDTdOtZszopx9EMWA5uTSd3s9SMmATPTJR7fAm4Z60lxUxYGs0hoSOUbONCfMa9PZJN7wuZPzfJldGBrtsYpzMDE/Qc4kSW94UQxdSzMmJg3uZYRmffPwZsPjqZ+9/1wXWxHDszTcuAmCn2KrJAzB+pXFhkT/A4fVFVV7WJ/UGhS0Q07vYauavKg29yrXIzuWHNT4vAzDSSuJWSNwLyTUXcx0XQz6DYh3UcVir9mgvfP4m3nTOF+Ovq3AVpmCK8xFxM7wMlwnft0IrzMEc57Nf8SvOxbl4A2/gRbzoJO0gFwGBBAzm9KVnwGwYpyAGvpnx0Lsg5gRjk/cAHOu1HYDLa+XjA6BBsh7K2RjdZ+tdFv1dEPlZyOqJXBBzenU6jZ9nAcB0BogtAAsnJsye0ZJdEO2YJlMsRfwMT7gAwQTQbGJCVADDNutfoutX6YsJgNkZyGqDV8/I6stHAOzUWy9FAKZnSvUbCvYuxcEYM/t6TTFj1gxYUJervA7A7sbdeAtvOeNGY8Gao7kTo1USJR0WrBiKOd/zwIwk9qAsF1X3buiGiXB3Jz/DZ7gO12XPBPI5+Z5cL+AFlEIpfI7PswEb+Zykx58AMcNVTk0lMwOmjnUSDdzYAJIfA7Znlyv7xF9eQz3xT8ydJ3gZtNxphfepfKtk/ikRbUxCidJ7hIoZA+YFXiIQ/CD9JjEL4q5EtC+qM5LACQmUZpKYndEWvVPJO0aEHLzhQQ0I1wXxZUGMjZPWCDvGooz9Y8L45zCXHC8DJwMqtiPMPzHI8+T7TDFU8TFU9Fm6WJBEM1QnX/2uC6IpBixcgBsxYKfX6mhmwLzrTfBzuHI9ZoxmQbRz9fJz/WHKkdcB2E24CeMwzmkwYa2IW2BlVHb+Ju6J9Dvytx8A4xNyeGPK6BlhF+JCh+Xahm3ZQmqJlrgFt6A/+ufarGIMWGHPQbSxMGA2gI121QU+VO+8DFiuCSR68GknATcNvdcF0buxAEz6vSManr3otJNP1OHcl8Cy+Q3RqTnJ2qsDYGxHVgXAGiVRF0T/+1Xp7VUAzJ/hEAENk6JfzI/6PvUOddjnEgXPuqhnqOz7IQNiXlo2rpakfDCGIGj5xDBgQQGaXi4RA5b761TYLfCPAQs6//NSzJiUBdE1iPlYCDtgxsROmY0ymITZ+NRJVpGTlx9Yom0h7n4kjqsoioJkK5yHeWiLts7XBBAR90N6vYJX8ADcXR4VA9YP/UASbpCLuBYSdo1e/Blh9LMrcSW6oztIPFluXw2Rgh3oiySQGDAGiGyzCKr1I1isGHnu+qzcywSZ22MQPT93JfDP25/GJ++5LLVpvftpYxuUr2xOvJO7PYmefqpKYMeW8rio0h8n3s7qJBf0ve26IHoZsLVCGmdXTqrgcpNBbGJoZGCnAkz+O85hxZDxmqBitMTnBGsXrds/ON/kIqlyTcqZ8uFkTyTja2bARDmZY/78xssbk0j1l0ksAmCn3urHABh5P9P5FitDnQdjxlgMWKznJHldm9y/c4sBuxf3OiBIB5bI5zxI64zO+ASfOCnna6Kmcx9hpn7Db9naTNwKr8f1zt8kW6EXOD2Ox/EsnnW+fw7P4RE8kn0vfRZJ5EHqIP9djsuFmbIcyx3XRFImp6/cckEUXVqBDREAy+mhj553QgK9Usfg14zWJ/7Sb0BNXtAedZssi+QWSSDHJbBySR1c3fC/RgBGGQo1ACMuiDyA0gEmewDEhBCbS6E/g2aTrYzfAU88MGIulbz8/Bg9+36EV38YSTv85RkMgNml6beNefPqTwTAcnxZSvgDbZNwuA2xn2eq8vZZO+ndMjOtn7/aJBzPZTFFlhkwU/INlqyDjUNuM2B8PJaXrSJndBGwxZ8FRlwNicvhYRzGWTgrOzEHKUOyGM7ETIcNo2npSQIOkoiDv3hAR++j3/PgjZz9Rc4OK47iznNIYg7SJnIgNDkLbDImJ1yhvQ/wMmCxjjczW1nSCPdZYoyVLqtexIDl+NBHD1QAMNO5alIMWCTBSAI5JIHZGec7MWDerHBizJPbGDMDZg+wRMbC/+BkOclG0B3nWGPI/M4D8jOY/IGGTVIIL6PIG3TM4OMVRmTQbMurmCRT/Ykqb2bA/ACqitESxyEoYxYBsPgWo1mzZuGGG25ASkoKRo7MnWORvD0IlwHLgzFjKgZMBaxOliQcXpc/wirVRm0H8KzHemF8X8frIIwZvUgyjoEY6KvFhLEiYI1ePADjz/6i39+BO5xDoE0XcWMchmG+zw67AB8DJtYtxmjxLom8iyof9eXCLW9WOhVDyp5E6/UyYF1Sn8XMDHIQsx2A42t020FbqcsiGIurrV8MpDcrpE07aMupvOV2uyWoHPzbHf/4sH7YjWc85f3GiZePWf78OYQmvVySVU9QdZkBk/WTSF0CYBkAUsOekVF9kQQASFkQKQDzxjDITJYNAGMGu8lQ5g0WfwAWfoyWaJAzvdC7INn1KzGALbwddHW/7esPj5Fj8uRnJZN/MAbMnGSE9ZodgBskqUoEwOJbOa+88kp89913TiXp6ekOECPX5MmTnc8bN27sALSyZcvG96AAd6sYMLVrM6nUmxQo6AaQqnxiY8aSioMxYMzQ8xpUoiGpMtSZmeQavLkVA0Ziufqib3bad9VYF0RB/Av/whN4Qvr6YTzspIfnL3KWF3E7pMzZJExCJ3TKLkJYLZKIg1y687yGYAjGYiwWYIFQdzVUQxd0cdi20uDSXgVQ0niKqmPAgo83D3hs9IM37El5LwPWJXUIZp44iJluCMgGNv+kYAAmvhg3d6LazhcelsUKKL3zK7i8GdCxG5+8W16WpxkAehn+JVl1BRG4AIwk4fACZnGcP0i/UcyCGAGweJae6F6TBJQA7JNsF0SRCaMVufPgnrSXNDFgJoZJBnLBDRq+HX4ucLrnMaHYMUKsnqAujVH5WLLG8UqbhTbKLIg/niikjpFjWsJcuNzP1OVV4yTH7JGDmKNzwOJZVOvWrYvly5c7VZB/zzrLJRlatWqFOXPcY5TGjBmDHj16xPOYQPe6AOxJ5yDmePUjKKMaxvqg0lNB/0UGTO+CaGbAZEM4twAYbQlx/SPp3qdjOtZirZPhsAqq4FJcip7oiYZoqFWE7/G9w5htxEbnIOUbcaNTlqSUL4IiuBpXS/eSw5broZ6Uot5bkLgdkv/yIR/Ow3lO9sXcvHQuiEHHm/bB9uBeL0OlY8BsgZLJddJtm5qJs3WdDMoAJ7Y80xhbeQcdn9wt72US42HY5HPC1AyYmwXRpG8RAMvNleo0e7YvAJMjHqiBomfAggGwoIyWDNjk5+kNbbVrpAjT9C57Ni6CYRhUQRgZ/nms3zkNGNVAWDUO9gwbvduUhMPPBdGbBIWf3zYMp1w+AmDxrZFJSczb6ODBgyhUqJBTYZMmTbBw4ULn9y+++AIdO3aM70EB7g7qgqhfX8g8SEQMYizzi2PaeAbMFNNla6jmdgxYgLGNigJIHAOmAjxqA5cMhB0DxvNHomtiUMBjC+xMMUEM2JkB0cnBgLnjpZKLHsCayjMIx0+03ACMvGMCeb6KASNp6L1MK1sP3d9cF8RfWHciBixaQxMlASMA07kGuvPxbiUDtk7IgsgAS5BsgLYAzusCFwyIseyAfq6CiXA5MqW1NvXfDkBQueceILNPs2/DPLVJ+QMfp98vzIIaSWYGLP6YNHHcqQm8N99YvD32KnTv3j1Rs/KUrXfz5s2oXNk9holcWVlss4O4H86fPx8VKlRA7945m7nbxIDpNwxU+uHHyKvmb/wujKctA3bKzpSQO2bHgIXvkujPgOldEPUuiV5A4N9ueWNBDRyDArxEM4gM3uhi3PIOABJVVgTOOQPIRL0wuyDKjBnVt4gBC3nxiarTSyAgAOMNerULog6A6WPK/BmjbHPN0w+/GCT1fXYMTE4zSPEBlpOPMfP21xwDo44BUwOwYAazfTtoC3OLASPuenXq1DmpVzMCsJo3b64EYLnZMVsGTGyjjikP7nIbfP4GjBkjDFg4BpK4g57bLoi5qTQn07PtGbBgjFZQlz8vA9Y1dQhmZDT1TephOrfJHYfcMPhVwC8M+YXJUOkYRL8kICKws2XGGSA11S+7HobHyLGWygDsI8zOaJ3NgOnWw4gBO5lWtpO8rQoA1if1E+EgZpFJYAbr3c45YC8JAmictM4iSJ0xPOLObRDAFPRg1PAZp8rVk9HlttJY9PtB/Dg502H+ZAPN5PKoZlhU6dEZoxXU5c5bPpYd+rAZOXGc/QE4iQFTM2BehpXfIDAxnP4GrygnflxzgwHr1q0bJk6c6DBDJHMgYYt++eUXJ2aqUaNGGDJkiNNEUiYjIwPFixfH9ddfj9at6bEn6nVqxYoVDutEfi677DKcf/75yoKDBw9G27Ztcfnll+PQoUOYMmWKcw95Vv/+/Z1neS/y/Q8//IDZs2c79zRr1gypqam45JJLlABs27ZtGD58OAYNGpTjiyplwI7t7qqZx6xJdjGjoiuiyEh79T/o/IqBMVO7IHoNIdZJ2x3rCIDluK7G9EA1AxZ8vFVMkiornc71T44BIwwYAWBBAYFNFka/mCJelDkD4FT9NLsEy/0MIm83iYgd4PG64jFgGzQrZLjlzf2V9Yb2QwXA6DlgpvUtAmAxLTHRTbFIIAEAzN+gloHWWY0KoG6TZDRuVQhNzy2IzeuOYeO6o5idcQjzZh7Evj3HOXij2nm2Z5DojFUBHZUBz5te5PdCRfPh2RGVcdUNJbO/+jVjP3qmrlIAMPvYDQYYgrhS5mz9avnoXTRN5W3lT8q19XVB9DKW9nKxY0RJT9x+5jQAW7VqFc4888xs3SLg64orrhB0jQCtnTt3Ytky8fxIApTat28vrQxHjhzBAw884AAe/iIM26OPPoq+fftmf0xAEwFaJDthz549nQQZNFaLFiKgkHcbHD16NHr16mVckcqUKYMdO3Zkl6HJOUhWRJIdMScvOxdElasy38rYYgr9Ysb811PV/PPovwvA9LE1toDLmwQhAmA5qaaxP0vPgKkO5rYz2JmBLgMZnctffAyYyDiFo8+0F7YufmHHUKkAkn0/7Rgn0kfxOYlPOx8vQKY6FQuD52qGmgEjMWD67JbkqREAi32die4MKAElAPv0RCVehoaa03wMmIoBo21QGSQMKLW+tDBuHlAcTVsXRPlK+bUNP3I4CzOmHsTnH+7FdxP3+Qa5q2J/7Heg/WPV+qWVQ/9B5aX2Dhu8DcPStkpZ1OwNfF6+iQAQ3vrtYt/MjJydAWovfzXz5GZBlGPAYmXA5JgZtcsplRjfy5wGYAT8EBAUy3XRRRfhf//7n3Drzz//DPK56aJMm/Pm5pJm6O4ZMGAAXn31VefrG2+8EePHj/dtbsOGDbFo0SKnXGZmJkqWdDc0SpQogT179vjeH2YBmQGTmWO2qpmzagZjsGNhpCMGLMyxPy3qCo8Bi4+RsWfAEhGj5R8rRpXBfkPCvcO2vJ0rZfBzsGyTjXg3UOzbrWeaxAnkAiZbpk8NIMX+B2XwKMDyc0HkzVt23EAEwE6LBTGvdNICgOmyFLpJOIIDsDpNktHrvhLo3LdYYCnMm3kIbz+zCxlfHcgGOv47xMx0Eh8oA0TV9+wzt/zbX1dDSofiUtszpuzFHVet5QCYPkbNvdneBTH28nwzY92h511G5fpUhqkIuOLrZ2wMmB8jyo8qM6gZoNPH2OQVANamTRvHDZG/yNlZJHvgqFGjsj8mgOuCCy5w/t6wYYPDph0+fNj5u1SpUvjnP//psFvPP/+8w3SRKy0tLdsVUAXACEt16623ZrNclLX68MMPccstt2Q/+7nnnkPnzp1RpEgRvPvuu0699OKZLsLc1a9f3/mqXr16WLp0aeC1IZ4bgjJg+vmod13lNcqd/bGdQ2fHmCkYMFFAOperYIxIxIDFo3Y5dy8DYEUssuCxdumzA/ozKiqmwcSA2eknAwJ25YPpMw+Q3PrjY6hsgZEJmKlcA22BnJgkxJ5ZswVmdAzCKB+U0TQxWaQ9i7PEgOleqSQGjGVBFIEd64mbhCPKgphzq9Np/CQNADPHyLjzWA3A1mvO0UlC/uQs9BtcCjffVxxFinmZZfsx2LLhGFLOWHsiVoPfqaZ1qFwU9Qa13jBSx6o9OawievYrIzV4zOs78VT/TRYMXQw72PBn5kwxTzLjw5qvAthi52KTp8xEqoGYud1uS8wMmBkgqtrhHwOmB3B5AYC1a9cOr7/+Oho0aJA9VCQW6//+7/9QtWpVx1Xwo48+cr4jIOiRRx5xfr/uuuucFO/kql69Oj777DO0bNnS+Zu6GpLfyeekrGOBeBgwwm6RDJA8M0cZswsvvBDTp0+XnksbSWLJKAgjbSSuiuTi68pNF0QaAxZUP2KbL3rX3fgYY0W9vAuiKubE5MqkKk8NrgiA2b+4crOkjQti0Bggtz+2LmKuSqvT0Psn4Yg1yYYtE2MCmuHHXOldgU9dl8JEMJpmpmyJEYDR2SjrbwTAcnOlOs2erWXAvC44vItWMABG1q+yFfLjmVFlcHGHwqEIuFXJNdiXecxTl55xEmGaHlDYMCDtOhXH8ElnSP244cJV+H06Y+ZogbzrgmgXaxbMpUqdVTCoQenKjo2TDoCxcrK+hsswsOHObQBGgNH7778PEkNF2CwSI0YuEjdFwAu5eKBDGDECukiSC5LinV7Dhg1Dv379sv/mARhfFw/Ahg4divvvd11B9+7di5tuugkLFizAG2+84cSaETdC4k5ImLVdu3ZJc4RvFwGLzz77bJ4CYKqDmO3nr9/6I647qphPNZALxqQrPQL0WRDji2kpjBF4AL1QEiVCWdhzvhKvYZjzLciJJ/4HQ3EcTyIJKgbMBhDYxfSYGR9yDph4uLWYBTH8GEU7Rssv6yA/QjoXOzXACJcBY+3QA0Y1sAijvKinOgY9KEMZe3k/xkxmwMZ6siCyGng9GRUxYDmxJEXPIBJQArBJJ3h3lcHADF0VA9Ykab3EANWsmx/PjSmLpucVDEXmHw3PxNP9tmuTcnhd+1QGiW0MkC7GqEmrIrjw8qK44LJi+PGrTGR8uQ9/LzuULbegO+iJLm/bXxOgEZkqf0ZRFYvnBVYuzJJdsRhgc38LlwHzMmb+TAQ/PrkNwH766ScQpolcV155pZMR0QvACDtGGDFyNW3a1MlYSDIkkmyK9CJufsTdj142AIw/t8s7mUl9lJGjz/SW4QEYSQLy8ssv5ykAFpQBU+mzfTKd+AEbb/WReaSav878smXAmPmmS0ogGprHsATHccAT8+ENchcduUyGE29iqmI/ZMbFvcPfBcprPvolXeANWb7FasCmYlpoy1RvPf8kCN671EyT7o0qywMoDHfR4Ntl68omAgn/WCpd/4IxYHzvEmXwx+ZK6Qc0ZTnLMVSifvi3wzQf/PVJVb//OPqvB6I+5aXyZgZMz8hFDJhuVYk+D10CVgwYfapoMJhdEBlQe3dqOZx/mZ75+u/XBzB59H78vfgwtm0+ju2bXWbr3JRCuLh9EdSok4y6TQqgfOX8mP7dQdzfbUv2+15lANnvWNO743cJTDSACl6/HiDFJh+bpCDBdurtDVW9C6I4H0QDNFwGjOlzbgOwP//804nZIhfJVjhixAjndz4TIXETJMkwyFWuXDmH/XrnnXdw5513ZovswIEDKFyYzctrr70WkydPdr7XMWAmAPbXX38JgE5VlgdgN998M0jMGLnyigsiY8B4xj9YjKBZ73iNlWMyE6bPjAGz36kXDUT6FwUuZkZEbdiHwXDo28HaKwMmFYA4dfsnA2DZMI5l/GzqNTMaJgZMVH4KuFx9LVw4P664rhIKFc6HqZO3YPeOoyeK2+izjd6FIQ8vo5IXAU4iYuL8GES/+WjKShg7Q+9lwG5JHQuaht7k0hoxYKHDjKhCnQSMDBjvoiafo3VP2ou4x5OEw2XA2H039SuOJ4aVUj591o+H8PKju7HgN8ocmZ9nihWyiVmzjXVSMTdBXejyVvmcOBg22LlsdKRbtC6B1heXxOoVB/HtpG2OnvDjRCGyigGrmeSmKleVp/eR54SdxdE9iLmDEweVE5c3C+L69eudOC9y8YCGT5wxbdo058wueu3fvx+///57NnNGPl+8eLEQQ3bXXXfh7bffdm4ZO3ZsNoDjXRBNAIzcV7FiRWzdSjKBiok8aDv49nbo0AFff/2181VeAWBBGTAdQ84zzrbrDpURr68q5lrUZ/+kH8565seAmWJgVDvvKgZABWhYTIudC5tY3t+AVTFPppg1W6bAFrCdGv3TA6v4+ueN0ZFdELuk0nPA9IxknQbF8OKIpmh1fmlHxbZuPoxJozfgk9EbsWQ+OYDTZUCZ/sV7DlV4LpnB5MdeJ/6MbmyMoO18McWimeeXzPTlRnnSfpkB87og8q9vJs+IAcsJsyZ6hmslAeDOPZ2dcT76pFIXRGYSyAZFEu5Oe1HKgkgBGLmzSDHgy8WVUKW6nGL+w6F7MWTgLs5lz4+x8ctqx3as6Qpgy4CYXBZ5Q561UO+yFrR88ZL5QH5KlMyP4qXyoWAhdx1YOv8gdp3Y5PPLeha0v6askRddXhIXXlYS9RoXxbKF+/Hsw26yE2a3uICnSJH8aN66GLZuPoJtmw5j9066ISkCImagiuNbt1FRvPB+XRAARq/nH1+FN56lz3ProXoXtgsiGyd+HaCMhBmw5jYDRsAUySpILh7Q3HbbbXjvvfecz5cvXw5yrha9CGtWqVIlIQaMlCX3kIuc6/XJJ59kJ8jQZUH0A2DkQGaSwINed9xxB8gPeTZh5R5++OHs78455xznIGly5RUApmfA1LGNKj2yZ5hVjHEw117TeiOsf2ExYLYG5cnHgAVzATv5+kfnnfuC8QOipv7ZGtSiieU+158Bkxmt4eOa4dobqojVnfjrq4mb8fXETfhq4paMOouOAAAgAElEQVQTn9D+2bn8xRejpd8gyLmYq7zAaIlyMLsY246PV1/9xpMv777A1QxYG9+DqUel3xBlQVTOtujD0CWgBWAmwOO2Qs2AbchmHBqfWwAf/8qC/mnbDx3MwkUVN2Jf5nHnIxMgUBkYsTBUhYskocZZyahZpwBq1C2AOo0KokKV/Ni07qjzk/7lPiycc9B5M9nEJHXtWwr908pjxrR9eG3wNmxYdUTZDx64knixlA4lUK12AZxZvyBq1y9kHM7XBm/GsLTNAqPIv51YzIdbzfntiqNarYLOT+0GhR1Q9PPUTMyduQ+b1h0+AWj4R4ouUOdcUAwTf24otOndFzfi2YfXOHKpWCUZtz9cFWe3KY5z2opp+N97aSOefogeRO0fU/Xce3XR/bZKUv/PqzoLmzcyRpSOvxqApQcA8Go9kxkGtaslz2jmNANGUs23bds2W1Y8COIBGDmc+dtvv80uV6xYMRCwRq4vv/wSV199NQYOHAiSSINehQoVAjl82XuwMmHYSHINktY+CANG6q1WrRoIS+d3kYQgW7a4dlNeAWAuA8aYePX6Y3d+nsjYBwNW/HaSd+MnIQyYCVjRBdoVhsolyIapSgwDRpXMljGIJ+aJ9Z/JwRaQ8pyKe7dfDJotw+EPHG3HT+wfkyxrr//5TH4MpheA+TFgtesVw/+Wmg8tJO1bMGcPPnpnPT4euQFHjxzn5GujdzYAwl/OwWO0+CXSdrzFcQmu/34MlX8//fXJ3yXRBHzDql+dhMN8EDPpfeSC6Pfqjr4PTQI+AExlgNBn+wGwa3sXxdMjXa8B/tq8/hj+UY2maxcNY1uDx+RySJ9FDZVud5bEnY+XRtUayUaxrVh8GJ+O2IMRL+00JCEBbn2wLB59kQHLDWuOILXmCi3AqVK9AG5/pBx69isbeNjuunYVvp+8x9ief1xdEjfcUR7/uMY9yFZ1ERA2eMBaLPhNPMiad6EakFYV9w1yXdvo9dfCA7i8yXxcenUZPPR0NTRoVtTYhzOTZmoAtWiAjk9vijYpsmvqbdcsxPdfbZdi/PQMmN71URVjJjZeTDKjdxUTAWVOM2CbNm1ClSpsA5gHYITFuv32251uedO3E4Zp7ty5znfkkGRyWPK6devQpUsXzJo1y1cXaUxZUABGKiZgcOrUqb7PoH3hE3h07doVEyZM8L03zALyOWAMAtltELHW5DYDpmyvmQFTGaCxGGJMCIkCGGoAaBObFEaMTxj9C4OxULUjr/TPGwMm6lFQBqxtSjlMTD/Xeq4vW7gPn3y4AZ9+uAlbNpGdPBazyAOk8PSTNs0WQMkMH2kXbc/9adXR/LxiSGlfGlMm7sDoN7ZgVsZuLt2/fgPEbYl/O9QMlapePeA2bWQwhtQbE2fvGhpG/YuzzhL0xo0BIwyYmgGmC2fEgFlPt6hgvBJQArDPpGx+8o5s0gkG7EWhBU2SKAOWhJv6F8Xjr6njv4YPzsTsjIOYnXHIh+GRXQtVhrV6xxh4/fNKuPRaM2jwinD6tP34971bsPqvI85X3hijpVkscxy9975u6/HtxEypfLmKyXj/u+po2CK29PtPP7ARo15xY2roRdtTtHg+PDeqBq7srJaxt1+bNxzBQ71WYcYPe058JbpAfZReH21SxGzShw4cx9BB6zHwqWrZ7pEmlZsycTvu7baMq1/NPN2fVhP3D6ouVfXK4DUYmrZKcnlsm/IHxqffJ5QXY8C856SJElPJj8EvEYiJzIV8/poLwHIuBoy0vU+fPs7hyrxrIPmcuPC1atXK6V6PHj0wZsyY7K6Sg5UfffRR5+/ffvst+7wv8jdxBSRxYoSpIgk6yEXrJvXt3r3b+b5WrVro1KkTPv/8c5x//vnZZ3zZLDuEnSPtIz/kAGhykcyMTZo0cZKBePtC2DkCGAmQHDSI84u2eVicZSgAUzNgbOaR32QGPowYS3l+x6qfImN2or36GDC94eU2SWUw+gM2731qlzd+1PwNR7G0zCCpDL+ggC0Yo5W4pAu2rnE52z85pouNid34+aehFwFqUABG27N102F88uFGfPrBRixdtI+DJbSd/hsM/oyWP/NL22ML+FZmuQCBXr9k7MGNqYtDjnHzS3phwwiynomrBJuXbP2Q1xE/F1i79UNO7sHPXxMA8+ot04YkRAAszrdpdLu9BGIGYMQF8SXcM0gPwBq1TMaE32QXRL5xWzccw7I/j2B/Zpbjkrhvr/vvxjXHsGzBYaxcegS7trmuiqZYJ+Yi5v7WrHUhjPlfFRQoKL4XbAXz/ed7cW+njZKL23kpRTE6vZpUzbDB2zAsbZtU/q0vquMfHUV3Pds2kHIEgI18ZasEiKtWL4AXPqyB1inB6j544DgG9lyF7ybtzD5ni65iKgAWpK207OWN5+GvRQeUrpx0HBs2L45v5rWQqq+V9JPyIOvcdkFk+gfktAui3xgQMLV69Wo8+OCDaN26tVD8m2++ceLF6PlgfnXpvicugvHWEeuzc+I+EwMWToyl3gVRz5iJzGuQjSdeX53642XATIZ+PDFBzIyzS3ufaMChSr4Rbv9iYcB4XsP7QnP/9jNo80rMmh0DxqZ8rACM1nD0SBZGvr4WTw1cLqwjeTFGa0BaNdw/SDYu+rRfiv9+S1gwd6Tp/6lemhitoBsKtsA/jBhBU6xYGOMjA7Bx2VkQ1fW7wDQCYDnxyo2e4UhAAmAX4NbUSYJwdC44JAmHGoCxGIpR6eVxbkp8538REDZj6kG8O2QPtmwgKepVrmPMFa1oMWDO3lpxD3Cv1HX4NYMCCbf+1ilF8aESgG3H62kuU0XlVb9ZQUz+o3Zc7RjQbQ2+megeaEvXqwpVkjHyu9qo3zQ2Vm3J/AO4vvUSHDpIZMkYnrAA2P/1XYGPR5DYHjHGzGtoDh1TD9f1cAH6ymUH8MW4rXglbbXShTE4A+ZlTtkweBlNtT6pmQ4ir9xgwOJSouhmXwnkNAPGNnjpzI5FP21i0eJgwFTAQ28Aql2rzAYgPy52DAq7Q2eIqgGO2bCU2+EHaNQ79OEzIuHFrNE+2gG2RPUvLAbsp++346J25XwnNi3w+8zdeKTvYixb5AbFxsaw8NoXVgwfG5fut1XEkPdkg2FgrxX4fPR2od22QMkesIWhH0FjBBNb3syA6RnQCIBZT6uoYLwSUAAwPgsiHyPEkj64b2Y3BkzFgDEA1rhlAV8WzLYL6/4+6oCwCe9mCn4xXoN65A+V0OYfbpY473XwQBa++XgvFs89hCXzD6PTLSXQqbfodkfumfDObjx5Jz1vjJ0DFIQB63hzKbzwoRhTRer+eepejHplO/77zV6JMRuTfiZapxTLbnanVsuxYM5+ob/90yphwCA5gYWtHEm5Zx9eh/de3OTcEpQBI3FhUz7ZgV8yduOZt2vjzHoiEPz20+24u8syIwNGNYTEgZHxm5Wxx1i+Tcof+NjjglgjKWgSDqaXXsbUlZ3okqkDanmNAQsy7lFZtQTijwHzixlLDAMm9kYX0ygxYMwAtTXkbF2omBlna6AmxgXSDrgkwqA2x/jw7XKf7g88g8bU2NYrKo9/O1i9suuXSo9U7VADsGYnXOzkmKHzU8phgiIG7OXBKzBt8lbceNsZuKHvGShYMJ/V2vZI3yUYP2JDgCQoseinN9ZJz2Dy8+qiK0rjg28bSP34z8A1GDmUZOOKN4bKrh2mjZfg85tqge16EF75oAwY7VsEwKymUlQoDAloGTDeoPAaru7fagZso8RQNW1dADffVwwdblSDoqDdmDJ+Hx66kWwIUYaF7QTf82Rp9P+3nPiDPGPZ/MN4+r7tmJVBAI27UVq3UUF8uVCORXp6wFaMHkaZJ1Z/EAasZ7/SeHJYZal7g+/diI/e4F0A+fqL4bqbS6NG7YL45b/7nCyIPBdTsUoBfPZbHVSsWkApttcGb8KsjEzMytiHyzqVxOXXlUanXnLyj/WrDzss2LbNJM7NlePY9Ppo7YkB8z6EgK9+3f464WIIPD+iNrreKrqZLpizDx1bzTcCGgaA+CfoGbO2KfMCxYCZkrSoGN0gjETEgAWdsXm/PGPAugkbASq9kGPA2PqoAkR2STzMAM4OaNFSFIhxGwosBswGIKgMtVhiZoIDHD4Wg/fAJBOaBwBmg98LEERmyhQrlhuMnSrWyBbQ5BVGUu8yJjKSYbkgEgA2NG2FA2Cr1SqCrr2rosftZ6BSVXNqYaJDBIA90nepMKdsNxj89dMLIGyyMLoGQOuUkhiX3khaLV8dvB6vptG0snrm1z9mLV7GiW8aA+w16xTEtT3L4Kfv9mLezP2ec9kYZBPvtgNktvJWzQMTADNtfEQALO+/sE+ZFiYAgOliGi7sUBj/6Eh+CqF8FflssCAyHT54N15P488RS8JVPYrihTHqmLPXB+/C62k7pFiqfmll0W9QGenRJP6LxIF5GUA9A7Ydw9LEWK2zGhXElIVqF8SXn9iCD17djgP7jitjnnjDjzfgBhjYLwK+Xkvjs0u6tUyYXg/nnM9YNdrZezr/7cSC0fHyc0HcsPYw+ly51PHioHK5P60a7vO4ra/5+yAuOYtk35MBldqQFGNd+P665bPgz4DpsyHaZ6WjT2OMJxt/17U0ckEMMktPnrJeF0SqCX6AipXzY8C8+slqttdPFUPrn3zGuUuMASMPDwaowojJEIWZM4DK1vUwvP7ZANzwDj6Op3/q8fACCGrWi+PFDFgbhog9yZYBo/ppYsCGpv2dXTGRQ8UqhdDjzjNwkwUQmzxuM/rdtIibBSIDGKx/NoBfBCJFiuZ3sh0ePQrs3H4U2zcdRYPmRbQAbPTwLahVt5DD9JGnrV1xGBvWerM8MjmHp89mAPXSmGro2IPteH/y/k48fhvJuBTP/PZPY29TvxqAueeAmTY4RqV3j84BO3ne3Sd3S5UAjB6k6n3hi0yYmQEzGyTnpRRGybJJKF02H0qVTUKpsvlQsgz7qdMoGRWqmkHaP2/djkkj92a70D01ohw63yonpVi17Aja11+nBAQ6ANYrdT1+zXDdxfkd72tuLIEXx8pnQv7rzs34+B3Caonlp/xZG3Uaqzfllv15CKOHbcf4dwgwNJ275ragYCEg/e8GSvZr4ogdeKwvOa9LbAH5K/Xqknj3SzEjK/n8Pw+sw8hXGMM24ef6aHmBPqlHWv/V+PB1Wt7t5/AJddGhq8iwkfPHWpSdbZk0hZ8+eYkB8+ovcyGLGLCTe8lTtT6vMmBmICh7JojlNQyY/zk7uceAMXPPnJTD1nUyrzBEpnb4j4d/9sGTJWbNJgaMn6DnXlAGn/0sZhYi3/MMGIWM9NVbpVph3DGwBvo+UMO4Uj3Zbxk+GO4yS7YMGK+fNc4qjIbNiqH5eSVwTpuS2LjuEDauO4yvJ2zDornkvBdarzh+5Sok44PvGqHx2fKuaJCl9aO3tuBfd6/hGCfZNZS0oHylZJx3cQlUr10QZzUogkpnFMCu7Uexc9tR7Nx+DF+M2YnVyw8Lj7aRB4mVIDET3uu1wVuzA+J5SMiXs6nfHRe2AaBmxNmIeMvbMGCq+iMGLIgWRmXjkkACAFgYLjdkfp7VKBk39S+OG+5Sg4KlJIar+cZsBmnMz5VxzgUy2Ln7mk3I+Eqdle/Ox8vggadlFz0CwFxXRZZUg/Tr1gfLCGeAUdnfdc16/PgVjU1jLoXX3VwKzyviwPgx+3POAQe8ESDGDCgZwJIDnNNXyC7i5J4eqSsc10NyqXbUF2S2AElbz1/vD92Mpweuyy4/bUkT1K6vTuzx87Td6HX5EumgauIx0SZFPn+MnAdmz4DRXlPmSU7rHT8D5gW4scfkRAAsrhUnT94sxoDRJhpiqk5smJjmK5uHqjT1TAxhMGCsHbx4uQ2N4ng+i3dRyrkYqbCy/umZFn2MlGjAiZonMh62BiGtMWwXSLvx8MZIhdG/WBg7G8ZHzbCqANjMjGbaWLhm55TElDnsFHo6hi4AExkwr4GecmU5DHqlHs6qrz+HZuAtS5x09V4XV5FhYXIuVjwZD/67Jtp1LIeaZ+mzYP08bZeTVeqTkVslgHTzPZXx7+EycIllZbzvxr/x1XhiOMj6nL9AEm7pXwG9+ldEtVrmTGj//SYTk8fuxOQxu7INKrc9ev04TwPAPn1/Fx5zWDB6vxpI8d/TvptcWW1ddel6sDhLdD+6JXUcZmeQg5jVwJjWHzFgsWhidE9MEvAAsN8yLkCfVMKAMQDAczrMwE/C3WkvKJJwkBgw0YAxx0z4P+eqHkXw/Bh1wqPWpdchczfJ5gdM31odZcqLIGP9qqNod+Zaj2iYYdLt9hL49zuy26LLgB04cR8tn4X+aeXRb5AM2G5OXYtfM/ZJAIWsJ73uK4MnXvFPmkGA2LvPbcOUibuVBy+3urAoxv0kM1kzf9iLXu34g6Bll74Z65o6G1/8NWXiTvTvRt5hbvnftjZHmfLqw6of6bMSn4yi55Gx+semNzQAMD9D1vu93hXRHAMmMwEUOIsDz8bRhnFUxRiSevfkG4mrbyiA5s3lNPoxzcHoppAlIOqRTeWrV63G2NG/ImnvrdK5fwyqq1wARcZbrW9e/Qzj3DA9Q8tvLbjtUSbhYCYPNZOYYeIaKP4xJWEAAGqGsQNzvckG/A2v3GPs/HfogwHHU4mxYwY2A2xBXRDrNiyO9EUXSnPYC8BUAIQ+9b0vmuHyjvrzcNqfPRuL5lHGSu1ySebDxVeUwYNP1ULzc+WsXbpFhhyM+eS9f2PHVvdQUdLOcemNlS9Nm4XKW+aFx9bhzSGbOADplqjbqAheGl0Ljc8JdgjqG09vxsv/dOszMU7kex0AI1nGbr2CuuPEov/xuiC62qB3QTQDwgiAxaKJ0T0xScDIgNHXt5zumMw/PQDzGtJ+rjKiIe4FbMVL58OsnWcou9fzos2Y8/NBVKySH//dIB+h8d8pB3DXVW62P7qy8jvT7a4rjtc/k8GRzgWxf1o59Bskg0EGwESDjL6f+6dVQPfbS6NiVTXA4Tv36cidGHTPBhw6KJ5/1qF7Kbw6Xvaq+HLcTjxwE1nv6I69bCh++2cj1G0sbtj977s96HPlX9kbXiuyWmpVqFXFudnvEH7HfpwRgKkMVsuYFQ+T554D5n8QMz/OZsM59pix49iNgyAMn/dpfmnBVeVlc5kNgjie+pJeOYvbJ+oNFPFTfhtEZcCrFUMNdFQbLqznqprMgMmfURfr9GeU5JEjn+RHDSSjuicJB183xyid0M/w9C08hlbU+xPj7GXATEwOY5RY5/0MMr0BHC4DxgCKOblB4mJgbGKegjNEYYwH/1QTIBHHNxYGjJ8ULvMiA1F1vWYAJutb9VpFMHPlxdKqYcOAuTe57bisYwWM+IIwbfL1/mvrMPg+ek6Yqt3AQ/+uhf5Pml0adW/PH77cib4difuIK/lrbiiP18bV1b5sg3xxdYtFWPwHiZVgDBgBX8Mm1JZe+Lb1fjV+Fx64UQRQKkawXKVkzNwku+T8666NGP+2G49hO1/t9N87r8xZISMGzHbEo3K5JgENA0YZAq9pQ/6ms0ANwAjY0QGB2IHYpLmV0aCFnPnv3/fswPg3M3FuSmF8kC4DKZJ8Y3gaXQt4w8tt5dltC2PcDDlVvJoBA1wApmPAaMyYOolDhSr50f3OslZAbPq0vXj4lrXYuvFo9hDcOrA8HntJjj97f+hWPDtww4kkEWqDccLP9dDyAtHlfPy72/DEHaud8SpTvoDDgKmuXzIycVMqfX/wGpCF0d83wAWXlpJuc10QZXkzl07gkvZlkNK+DHr3r4KvJ27D+Pc24aep1AOCtIoBmrzEgNFkHF49FxkzHsbQ+eDKQw8QvEBENvh564AdC+GVs3rDxHuMhI7hU/ePH02m37RHotbJrqSMkfQy3uoNi0QxmKr2Mjn4rU+5x4D5eyT46JuYBZEfrmAGtNmgkuuln9gCOFtXPNEFMPcYMP/+xcIA2AOaxI8HY4QYQ+pNIuKXHp3pRVAGrHylQpi3KVV6wQRhwGi7Hxh0Jh5Ik13/9u45ivZnz8Hqvw8IB1q7D03CK6Pro1NPfxcWkxHXruE8rFjiAqWq1QvhiZdqokNX+3PMVHW7LizE9YUy1kDlagUx6tu6MYMv8pwD+4/jvAqLnH/5+Ujl4VDqJxgykhWs/yDGLi5bcAgP3LQWf/1JY8ps9N9mPWIzTZQFXb/kDRkVAPs1gyThcOWlY9ojBsykydF3oUpAy4DJroFew9HkgpjasRAanlMA0787hHkzD0uxVHqDjN8Jdt8uxUslYdYuNQP2z9t24NP3M1GrTjK++UsuM+GdTAy6c5sgMr4flRzmrKYkUsaAiTvTwV0QZcOoYpVkdL+zDLrfXsbIiC2aewADe6zFisWHnPZ16l0az4+UU+aPeGkLnn2Ipf9XMQYz1zeVkncMfXIDXv+PG0N3Vv0imLaksVK1nn9sLd4awlxLefm9NakurugkA1IegKliYQjwGjVFzLi7eP4+dL3wD2RmHpNcMFUMmHgOmB+j5Z/kxARITAxRPIBKFLg/UGMAwuuCFrR/auBjC6hU7VABGbv+heGSx57kz4DpmWJx40kcD33/vIx//AA4dH1Tx4CJhr7KsPEHGF7DKDEMkR0wYz2wBXxy/8Ji7Ki5audaqTYIZcM098YjvnGm47E+6ypBzbqmDoEpBqxEyWQs3n2p9GJiACyYvk3+pRVatJaDlof9ZzVefHKllL1v0NA6uPV+tfFBGkXOcVn8xz4smb8P+/Ydx023V0LFqnK8Veuqc7BlI0t0QeRRoUpBNGxWFMVK5kfpMskoVSYZjwyRX/AkDf36VYexecNhHDnMdibdoG+RsXvsxWro+6AaLE6flok1Kw5hz67jOKMWSchRCA1bqM8G6n35SpDyIvOlBtoXXlEcDZoVxvJFhzB92j4cOcwvgLL+MyAXxnxlGwTe9cuPAdOtdxEACxViRJWZJKBkwD7nDGDRFOANNDcL4gtC7U2TNuHFCaVwRVfm7jbqxX148WEyl+mOfjADpfvdxfCvN+RU8Q4oab4RJBkHSTDxW6a8dmV8uR93d9ycveGhMhy985SUIYk70r/ae6JvzMDqp2XA1p2IASO3qAwy0eAlpQgQu75PaVzbsxTOaqjOlPjyE5vx5jNbnHacWa8Qpi6tJ43ml+N2YeBNq7PTpHtdkOo0KoxvFzaU7nus72pMGOGCU5L9kGRBVF0DblyBr8fv4Bg21r8XRtZG596ye32zUrORuYeyd7I87k+rgfsHyeP1QK9l+Gw0ybTILmJQqxmwDG58RMbMzKDITEeiGBcT80N7yAMGfn7xEnC1SuXiKEpK1D6ZiVXpv7+Lnz/AEPVGDyTF/uUeoyQDLS+g1TNKesYsLzGYol7EnYbe3qWNPljPrNlm/XNrYq5V/N+2Lm+JYohUSTgYE+HnKpV7jJ0sN68Ba8NY2LhYinpAl9xgDBiQXCAJqw5fLr2XdAyYX/9cV8SmUn0L5mTiqlZzhNjH+9Nq4YFB8u4svXnEK+vx1AMEtFE9zUL60pY4s54IatatOoSLzvxdEVPJmkH1aWWWnPHxvZc24ZmH3EB2U/+anVsMn8ysj/z5vXMGIGfUvJpGk42w8bvrsUp46BnZrea1wZtPHEIqAjw2n7zMqHq8g7ogxldelI8/A6begIoAmDQ9og8SJYFAAEw0mFQA7MFuu/DSBNkl7aEbduGbjwnDLxqSJoOwUcsC6PNQcXS4QR1HumvbcZxfgWbxS8LPW85A2Qpi6vodW4/hgorEnVnPGKSvrYHK1cTYrNcH73DODWOGr7vexOOCyMxScQc+uSAwaFgVdL9DBpkzf9iHXu1osqcsZKxs4Gxe8dfiPw6g+4XLsX+vm4yEXe5znhtZE517yyzVbR2WI+Ob3c6IkDMgx6bL4I7cf2PqkhMZFmUAPejVmug9QD5s+pYrF+N/3/EHWYsA9PKOZfHOFzIofPuFdXjmkZWSngR1QWR6JcuDBxwm/TNnsVMb7Ey/bVwQYwdUYv/0ACn2/vFapDsXjZYxMUryxoNXP1nrxXrEjYSgDF+CY6o8rqSJ17c4x8OGAePN6lgBlymWw+2CrUGnKmfv6pb7DJjYfpPLkysV2SXq5B8P1oNYGbACBZKw0gjAgjFgNWoXxc8rXDc0/iJnpzQr+7PA+Pz893mofqY602FK3TlYtZzFXtH+LT3QFoUKi5nAPhm1BQ/3IYdGs0unn38rANjYt7fgybvIDquoJ975NPSjM9HxJvlF/+DNq/HFGJpimZxnk4SON5XBkPf1MW3t6i7F6uXE9YaCuWDAPHExmLTX/gc5RwyYpObRB3lNAkYAxhtYPBPmrgSuC6LIgL0xeC/uGaQ+3uKZ/nsw9nWSbMjMgF3dowgual8YV/cwJ/D54fMD6N+JZOZz2/Pp75XR8GyZ/b+v8xZMm0QOaJcNPJK8Y+iESjjnQnGd/fm7/eh7Jc2kGgYDpneRo4bmsiy1C2DdpAXZWvPy2Oq45kZ27iH9Yuxb2/HcI+uxL5O0lfVzQFoVDBgkA6S5M/ehy/kkrsu9WqeUMAKwXzMylfIb+FQ19Pun7KHx6uB1eCWNZp+UAQLJDPzDkrOl2ZA+ZQf6XLVQ+NyPAVMBJRPzxBv8vJV0csZU8aKiANmP4fNntPwZIv3BwqdFTJXnvL+8om+uNogMpBOyEe9BzLEDMj+DycawE01X8lduM2CmnXp/hi/3GDAqST1AtRkPGwZMDaBtk3BQCZUolYzFu0wuiKxHOr3wjsfizItRrLh8yGjLKjOwbRPJVpiF62+ujKEfqs986XzhH5gznbr0MIBSrVYh/LyylfRSe2XwWryaRg8i5QGNDMhUDNgXH23HAz1Zyn23nyIAueDSkhj9vbyDmv71HvS9erlTnuzcdu5dDt37lpNSIvON/vbT3ejfhQE+sUN6ZpvttYkjwdrrPc9OZorFeYxtC04AACAASURBVBWfi3TEgOU1tBG1R5KANQBjd9L1TAXAurXajgm/yZsw9O4fPjuIJfOP4M9fj+D36YdRrHgSatTNj5p1ktG4VQFc0bWIcyiz37Vt0zH0umQLyCHLtD3/erMMbrhLzhBLUtEPunM7pk9lSTIatiiES68rin6D1K6N5Pk0EQcPGIMwYA8/XxHNzi2MBi0KYd7MA85ZhzN/3O+4Ku7ZxdiqqrWS0bl3GSGWlfb/89G78HAvBmS63lYOz7yndknfteMY/vvNHkx4bzsaNCuCyzuVQusU9RlqA3uuAlnXqcHWsEUxfDVXZqTI91ef/ScWzSMp+WUGrMddFfGfN+W45nHvbMHjd7qbfrqYnMm/NUfTlmL7HuqzDBNHEZdRkSm1ZcBEvREN0WCMlp5xIVkQyY8oD9HxlN+u8BrEtu2QgYx3VoTVP54fVhvwJrnqmSq7ev0YMHnDRlWvnuH2c/Hkv09GFU8WRO/Gkz+jR2VlO85+G1J6/ZGBNp3P7N8TeuwyYLLBxwMZlaFFP1O53Lnf2TBVesBh68oXO6PldbFjPeLbH6x//gDwdIxZs2HsgsaAVapSGHM2XCLZA+YYMLO+TV1wHuo3kXeJr2v7O+b+4h6m+XF6c7RJkXc6335+HZ59lI8Vo1qUhJYXlMQnP8vujQyAqeafGHOoYsC+n7wLd15L0hWLwIvpL3Bdz7J4abT8Ih7YYxXmzNiHWx+oiOtvKYsSpWTgyQt37sz9uK39SmTupimYWf/4fTui33brhd/889YfSwymnBSGSErNgLX1PedsVHo3nJfyC+seCXWQ88BIOhl9EEkgsAS0AExOhuFlCFQAjMSAfbGoHGo39E+3Hrit3A2P3LQdX40j526xq1SZJPywphqKFpddoEmpjWuOYu3fR9GwRUGUKO0P8j4dsQdP9HXjr9wrC7oYsF6p6zDLOQfMLUc2m35cKZ4DSGs5uP84/l56GMnJSU4SjtLl9Gvifd3WYsrEXUIM2/vf1sJFV9gfReKV809T96DPFcu5ffIslCydH3N3qs+1alHmd2TuOqbMspjSoTTe/1qOHWOZd115qFxASRKo4RPYvfNn70XH8+Ypy7dN+QPj0wcIXamZJMaAsVHSZenzZ35EWakZJXIO2Bl1l6NCeTl7pre3IsNmq/FeBsP2vrDKiXIKq9b464lNLqLd4NVGt1V7MndiLTGrMm+xjrWz1TcRiPkDOJmhjT9JSZIuDb055oIfMnFR9QNEtsBK7bKYewyRilnzZ7S8BqAst9xm7MIfD9pHyoiYjwWg4xyUAavluAxeJK0dNkk4KGDxMjPfzj0XjVrIO5OX1J2FVcsPOs+a9ue5qNdYdsG56py5+HPuXuU5ebXrF8GPS86R2qoCYGzeMYBC2qtiwEga4h6pS4wHCN/xSBU8+py4M7t0wQGQw0VV8Qeqxfin7zIxuN96rFpOsqapN1YStV7o5KHbIDK5ONJx9wNgOv2IAFj8r+qoBksJ+AAwCijEPWdXc1UArEnSJicBhyoOzLJFxmJrVhzFBy9nYtwbJEGG7GrTc0AJPP6qnoEL2oZbL9+AGdPYAct6Bowl4SDv6/IVkzFjc52gjxPK/7XwEG686G8Q93T+KlMhP37dImYQDPKgOzquwI9f7pYAleocsF07juKccnNPVM9cG8n4k342al4UX8+TN/1+ydiDG1NdV0LTDn+jFsWcMynJOZi/ZBBWSc2YmZJwmF0QecnoXfSYnrstUAFGugGxN99YvD22A7p37x5E7FHZPCyBGTNm4NoOT+LY7m4BD2IOdq6daT2NjzHjV0MFM5r3GLBgBnziYkqCxRDpDUUbJtDrgsVmhB+g1buAxsIYqABuLOPhjcnT12sfAyaOR4MmJfD9gvN9AJiKkRT7wwP9BTsvQsnS8g6xu6PnAsrft5yPchXEc29IWvaGxaafqFjekChdvgDmbj1Pauvbz6/HkEf9DyZ2nru9JUqXFdu2ZP4BXNX8TyMD9s+h1dHn/ooxLbGz/7cPn324ExNG7OB4rWAbLnr99DJg9vPE7Uws5d079QDMrP9uEg7uHJ2IAYtJr6KbLCSgBGBfcC5g3h1b5pKjZsA2OwZM2CDs8KEsfDB0Lz58ORPbt9I05bR/IjAY9nl5XHptsAPgdZLik3EQSZyXUgQfpssHPretsAI7tolA6c0vzsA/OqpdAP1GZvnCQxjQbY2T2dU1/EVXqB73lEfacDUDY6q7f7eVIMeHqFzkVADsj1n70KnNIiktPDUky5ZPxm9b5QOceQBmAjReV0OVgerGgPkzYDJz4NUPWrvpnCpeemrAlhkBMD/1Pem+lwHYqRXjluMMmGmn3J9Ryj0GjJntuiB/mxgpXv/DjJmR6/VvrwhE7FwjbYCVaBj7JRmhI6pyQZyR0ewE4yL3r8V5pfDVLDlpRqwMWJ0GxfDjYjnT4KrlB0AYMNrO1Vmy2+OCOXtxTau53LlbcizcqqwLpMVvwvtb8OhtYhIOHWBJ/6s5atURA9I3rT+MC6r9YWTAXh1XG1ffYL/znHUcmPTBDpBDl3+ammk8F0sFhCigrlWnINp3K4X2XUuCJEz5aepePDuQpDHOGQBn0ueIATvp3sOnX4N9AJgoEHFnVeeCSEs1apmMrncURdc71EdN2Ah7+cIj+PGLg5j66X4s+p2eJ6Y2rPmYmUs6FMGwzyqgQEG1OyL/bJIp8duJ+9D51hIoVFgsf93Za7FkHvFKYDvdBIARIEavT9/fjcdvI2sONdjd99e5KUUwYFB5nJcSDAwS5uu+bmvw1yL3/C9dDEj9ZoXx6sc1neM8/K4tG47gqfvX4ZuJ7kHHqnrf+LQ2rrhejIkbPGANPhhG08IrdtYBjJ7WABe0EzNfDh6wCqOGuWeH2cW4eGN4ROAflAFT9U+OqZIZVHafPgYsYsD8tO3k+z52BkzPPOn1zd8V1jYJCtvASBgDlhiGyA4IMEXKfYbIBngxgzz29vrFzJzc4yEDsOcwM4O4UNAXr9i/81PKYUK6nNiCAjBb10qqb/0eq4VHnpFjAyaP34L+Ny7OVrhf1rZBlWrii5UcVNm+OUknTy41wJi59lxUqSZmAps2eQfuuHYpd58e4E76pTFatBZ3bQ8eOI7GRX/XHhxMKh6bXl8b8M0vx4cOHseE93Zg4ogdTmC3zsXPFkC9N6UmLm4vtve+buvw7USStYvUYsPQBmMwvfWqXAnJcxdliTFxt6SOw+yMtsI4qDaKRkYM2Mn3Bj9ZW6wAYLemfiH0RpVEgRQwMWBs3gENTwCxlhcXQM26ychvDgPFjq3H8d3EA87P7AwCQvwNFlH8rmF9Rq1kPPpyGdRpXABVaySjIAeuSGKO2f89iGmT9uHHyW7sVrmK+fGvN8rj8s7F4IKyvfj3veScLJFhK1shH67sWhxXdi2B9K/2If3LvVi17LAyRorU2/lWkgyjKOo3L4wGzfRg6YfJmfjhi0x8P3kPdm1zY65sGKJHX6iCS9qXQI3aBVGoiBjbRoDX+He3Y/zb27PPgdSN57U9yuLlMeKadWndBVi5/KCSMaPjktKhlBQH9o+687ByOUncwV96F0DaTx4A8YDWnwHzAjh/1zDaMn2SBlfvvDE8EQN2si52+nbrGDD9/GN1+SX58G7M8Poku3aLGw88zSBunJj13QvgLBkw0RASxaVjctQuRmEntfC6IqkZF77FwXbgbQ153pWNGYK5x9jxBrTJ4DWPhyw3Vb3eWCr+b9vxsGXAaHsv7VABH3wtx1UFT8IBFC2eH5/PaIUGTeUEHLd0WICMb0hWKldvPptxNs5pKx7YvG3zYbSqPItjwGS5TZrRDOe0FQO058zIRJcL/hSmk07fxqU3QpsUOcD7rKTZRhfEV8aeiWtu1DNgmbuPYcKI7Xjr2S3Y6bjqqBhM//lPO0Hb/5cidfNvP+9Hj4toFkUxxk0HyMKff34uiGrXRiKByAXx1HvB59keGRkwOh/VSQ3MAEy9I1u4SBKq183nZD2sUScZhw9mYdvmY9i++bj776bj2L1TPM9Kl0WP8RdqZsbrklapWn5Urp6MTeuOYtNasgapDOwknNWoANYsP4LDh8VEQKodbZUrH2+akd95BogcGE1AGGGvkgvAyYy4+q9DWL2cZnMUy+sACQ9wefmQ5B/VahVw1tid2485/x45clxYbU2Ag2TSHTCoCubN2oeP3trCbWC57dIBKhLH1aFrWWzfeuRExl2353z7bQGlijEzATB7/VADKl5P/AAj+T5iwPLsahZzw+wYMKrNunPRZFdhOgtsmCoVULOf/3qXSWd+xB4DlhjGRQ1kTrUYKZudfXeI7Rmzk3s8gjJg13StjDcnNJcmtgjARKZFx4iM/q45Lr5cBikb1h5C2xpc1jsAb0xohKu6VpCee2Wz37FkgRsULsIv12X1jQkNQLJL8deaFQdxSR0aSK0aP1bbWC0A+83IgOliwLZvOYq3hmzGyKHkvB522eubVz9FRuvXbQ2kLGJr/z6MdmetMDBgYktc/ZeBmgrw2wI1NQM2HrMz2igBNC+PiAGL+T0a3RhUAloGzI9RIEk4npfOAWua5MaAyQBBfw6Wqry8M+zfHq/BbzZoeEHpmRlmALHyeoNfZYCpD4QVGR9ad+wMkVfetvJT9c8eaKoBrLjDbyfnRDFg4fcPiBiwoItM3i/vx4CpmCo2a3VZN72ALfaDt/3mh9/8D40Bo53WG3DBXPWYC5CdAaZyGWIGt2zY+beXlWBASH3gMzVFSUtFQzD3GDD//tmMR+wGcdDxsGXAaL3dep+Bl0c2kVaQoAzYA2ln4oFBcpp2UvHIYeuRNmA552oDDH6tDnr3l897eXPIWgx5bJU2Zu3RITVx96NikPj+vcfQuMSvJ/qgYp6YPsXKgN1wRwU8/bZ8sPKsjL14dfBG5+wbGdAwsZavWADX3FQaV3YphZYXFMP4d3bgrWe3Yv2qw1y7ZQD39fyzUK+pGLNGAvabFHYPGbVzNbY/YD3IerFY44KoAug8BIwYsLz/wj5lWmjNgMkAygaAMQM4mMsMb/DYMxxeg8fM4MkGlMpA4jkuGSCJeqBniIIaUMFjQHx2wJUHx4rAT8cI6mLGwoqpsnExTTQDZgvUSLmIATtlVr/sjsTGgJnTw+fk/JDXCzZGARkwtWuOrQtbkB1qtvMmMkAM6MgGH79TLqohZSQSwxDZGZKxtJf2lib9sImZsQeAwcYjuAta0PGwY8BYO3rfUwP/GS4fUDl08N94OW2FBwjLxwFcdFlZXN+zMjr3qqxctXbvOoqO587JTj9PC/W4oyqeebuu8p5/3r0cY97aJACqZi1LoM99VdHpZpk1IwUH9VuJD4dvUraXBwRmBkwF9Jn+fP5bAzRpqQ44f23wJqxdcRgrlhzEX4sOolDBfChXORkVKhVE175lcEn7kihdVgwOebTPOkwatcsxHXTz/+3JNZB6jegyOXVSJvp3XudxmTQDT51rogjwg+mnHAPmMmB+60vEgJ16L/g82yMlAzb5RHPNjMxdWgZMBj7xMT4iUAiDYQsKcOLZAdczSolizOI/N8gPAJuApznGJTZG0E3CYToHLByAbwPEMvN9FKWhz7MLWmwN82PAgq8XfDt0LtJhzX9/jwMNAxYcMMTjKqQyfMwMChUQuTO2mBW5vVHMGi9VZtL7G8gmBsXWpc2fARMB9N0Pn4knnq+nnNUb1x3EuBEbsHHtQWxadwj5CyShVOkCTor5kqULoMP1FdD4bPOBmYMG/OUwYKT9XkD/1W/noGlLdRrjv5cdADm48uiRLDQ+pxgaNpPjyvj6Viw5gHYNySGX5g2CWF0QSb033FEOT79dM7YVUHHX3Z1W4/vP9zjf6IB865TiGJMuPjPtno0Y9ybJ9iUyYOb5HwYDLq4XMgOmd0HkoW3EgIWmQlFFfhIwuCD6xezEyoDZMS1e5kmflc6GQfE3oNTB7yqDPAwXRBtDXxd0H1R+asCqjtEj7bJnHPUxVWH3z58BUwO7+MdP1ovIBdFvUcmZ7zMyMvDGG2+gdevWePDBB+N6aJA09Hlxfviub/YxYPExYEEBlb8rHzXbdGnh6bgnlgEzGc4qF0hbQMJaHzYDJspFxeDxgErVXjVQi288gjJgA9PqYOCgs+Ka3LqbM77ZgVs6zD/xtRzTdf6lpTH2+2ahPfvJe/7GmDe3cIDGG/OYBRUA27n9KFqVn5edi0wFZOj4DRpWHb36qVm4IB3Zs+sYLqq2BPv3ES0wM64de5TC+e2K4fgx4Odp+zB96j7s2XncGLMWxnzy0087BkwGxCPTu0XngAVRlqhs7BIIzIAxQ1fNgG2RssYFSXLAv/1NSR8oo6YuL+4sh8GY+cdU6QFNfDFVIgAQB/pUiBmz61+8DFg84+c1uCMGLPblJsw7U1NTQUAYuYYPH4577rnH+Z189ssvv+DQoUPo0aMH6tTxPxDdjwGLR3+CMeDqjSCzB0EuM2B0gWWGYSwxHcz1zi9GgzwndoBjz4Dp2yG6Qtm3V59khN+BD9I/O9dIe5fFYACaTWfb8QjKgBUvnowlmZeGuW44dT125zJ89I7LfJliCEd80RjtOopJNWJtzIY1h3BBTZKMQz0epB2qGLClCw6gQ7OFVoCGjN9r48/EVd3F82SCtHn/3uN47uGNGPvWDu42F6DGo28mOfttEKgZcPN8ihiwIKMelc0VCQQEYHwb9QwYc0FUAQb6mWon2f3OxjUnWFIP3x1iRbpx5jikcyHyizELiyFiEuPl48dQqpKQMOCaqJixYEBUNd6xZUHMGQaMtDeKAcuVlUp6KA/A3nzzTdx1111Omdtvvx3vvfee83v79u0xZcoU3waHw4D5r1t262ECXIj1DNjJHnMUH2MXLEbKBsi4Q2wLSPxc0ryGJwNIZpctO0OZqaN9e739C6Y/agaMsUyq8Xjx/cbo3kdOiOE7qxUFVi7bjyfuWYbpP5DYJv7SM6gXXlYaw8Y1QJlyBawe+cOXO1G/aVGQlML89cmorXikjzk74FNv1kKPuyoK930/eRfuvJYkCVG1V61v7buUwc33VrA6G4yvddKonXht8Jbs5Bt6ZtTfZVXemAlD37wbKLROefzUDBg5B0x2beb1LmLArNQ8KhSGBCQAdiG854DxJjV5JDX870p7AfcMel5oRdMkwrDrAYtb2D9ZBdvxtXNFPPlizIIBFb08Ytkx9wLHMAw+pgb6NPe0DGXu7JOemBkw/3qDAnBxaon6GjFgYSw88dfBA7BvvvkGV155pVPpkCFD8Nhjjzm/d+3aFRMmTPB9mB8DFlx/vOuWzfzwZ+5Vesl7GOg2WKQ09EEZF1ugogYU/NNEQynRjEsUs0aZizBibOwBgDemiuqPnQuiDHQbNy+BKzpVRI/bq6FSVf1hmrqZvnDuXkwaswmffbQZ5DwvW8BJ9adYsWQMfKom2l1TFrXqFJEes3XTYXwyags+/WArli/Z79Q/fEL97JT0hP3qfslCrDuRVVCnl1d0Kos3J4nJP9o3+xPLFhxUMGD+49G1Tzl0ubUsKlcriCrVCiB/sjfWDfh76SH88MUe5wDS36fv9wUoJmAVbD4zIKRmwPz7x8tRHJQk2DFgkQui79sxKpA4CVgAMF3Mgw6AqZgZe0Bl55LmdUE0AzubbGXxxpjFElPlv2POm3E2wJXJwQ64qsqHFzOm6p99rB3P4AWPAUsUw5eECIAlbjkKUnOLFi3wxx9/OLfMnTsX5G9yERfEjz76CAULFnRiw2rXru1brT8DxuaTfQwYnV3ygeq2G0ahzedwY8DiB1ThxRzFx4AFNRijmDVXJVWAnH5jYhj8GDC/8ahUpTCuvbGyA8bOu7C0dmIfP5aFtasOOmDoszGb8OV4Ehshuo56DXa+/ab+lauQjLqNi6Fuo6LIOg4snr8PS+bvx769xzwujVno0LW8U+2UicSdz841t26jIs5hzkePZeHXjEysXXVIm/ae9kEPKNn8yJ8/CZXOKIhKZ7gHsO7YdhS7th/Hgf1uu1n/ZeBj6yKomh/hxkiqXYjZisQAlT0DJupFxID5vi+jAmFJQAvAZAPe69LmxoAlkgGjndQxavYMihew2RpAepc9r0EmAricixmJLaugKI/gDFg8/QsG0F2tyykGzAzk3V4HAWA7drhu9GXLyud/hjWFT9d6CLBauXKl0/1169bhjDNi91IKiwGz0R89Q6x3WY53vYqbATMZxv4xYPEDtqCMnclVz7+9/rFatgapKDcbAOAFOKdWzJoKgM3IaOoBADaunkkoXCQJZ9Ythlp1iuLMOkWxZ89RrF91EGtWHcD6VYdw6OAx7sBkkfmxZcBsAY6ZIVYBmtxlJOObz3l5frARUzNgbbOZRB3gjgDY6WpS5EK/E8qAxRIjpY/tUgWzixLzj9ViBpIZQAV1OTIxVbmdNTGMJCTh9c+f4WSwmzEHeYcBsz+IeeHChejevTvIvyNHjkTv3r0xceJEh6EpUqQI2rVr57jN7dy5E+np6VixYgUaNmyIc845B1WrVtUuBqS+RYsWOeVr1aqF+vXrOz9Fi4pHwKxatcp5VseOHR0ASMDgTz/9hI0bNyJfvny44447lM/4/fffMXXqVPz2229ODFWbNm3QuHFjqSzJQHjTTTehdGl3I5q4AW7atAlr1qzB/fffj1KlSkn37Nu3z2n7/PnzsX//fidBBmm7iaX6888/nX7MmzcPGzZscNpy/fXX4+qrr3b6RK7Dhw+jQAE3RIN8NnnyZFx33XXZbfNbWRPDgIUVA+rvmui7XjEGTHa5UQEScUdZBA6qpBN5NeaIN7SZwUV+08tB37/wAJRqx54+1y52xpy0RD0eKiDsB/iYQaszWIPoj44BO/n0xys3m/EIQ3/CHQ8eOPLMZc6Nhz2jpZ8f3pguV856BowyuGpGMgJgfq/L6PvQJKABYL4vdCTBzICFC3BsgRYDWPwdwWOOgjFm/lnIeMZIBYhkRom1PxExVTnfP3k8ZKDFPuGBMul/MAbMC/yDM3yy/rP22zJgo0aNQp8+fZwbU1JSnJ+0NDLh2EXik1588UX8+uuvwufEta5ZMzkDcrdu3RwQ570IkHnrrbdw6aUsYRhhhAhgueKKK3DzzTfjqaeewtKlS4Vbyd/16rFjdl5++WVlSneS6p1kGmzZsqVzf9++fTFixAjnd5Jx8Mknn8S0adOEuj/44AP06tUr+zMC/sh9y5Ytk9qvi9X64YcfcMMNN2Dbtm3SPcnJyTh69KjzeVYW23zhY8P4z01rpgjAEqs/8c1n1bomb3SJjFkWtAwYH0OhdtEKBlRMzJPKNc3scsZ3NhiDEcWsUdm5cksUYxdUf+xiwPwBP19C379If/jxcaWRmA2YRI9HLIx25IJoeuVF3+UJCVi4IOoYFB0As2NcWO/Djanwuk7GFnNkAqC0xmBZCO3bEYuLnhdQudLVJTsJF5DYj5+KEfC6bqoNTJs09MHGI/asibYAbPDgwdmAi4AvmjLdZt5ffvnl+O6774SiOvDFF/rrr78cVok8iwARv4uAP3qG1ujRowXA5L2XsG3U5Y8HObpndOrUCZMmTXK+Jv8SBjAzM1PbJJJGnoA8eg0bNgwDBoiHb+tu5oFWUhKz1QmzSGTvdwVnwGLRn9hdpsX5rGfEWDnPBljeyILIhiFnY8D0zI8ZAHqTBKiAAe2TLUBkJrG9QSwDCVtAlddi1vQxYDZA36w/4iTXjUewrI16BlUcd7/xCE/fvfqWWEBl61oZXv/Cmh9mBswERCMGzO91GX0fmgSUAGzyiW0Sc7bCnGXAZGBFZeC3oxzMBTB3sgrGw4CFAdjMMSaxM3yi4chGjPwmZ28Tv+eBbk4zYKbxiAWA8fO1Z8+eGDNmjDCFCWj6xz/+gXfeeSf7cx5UvPrqq45bH7kqV67sgJm2bdti+vTp2T/ku9deew39+/fXAjDCJjVo0EAAhgSkEKbs3HPPdf4lF2HqCNs1Z84czJw50wGD559/vvMscqkAGClP3BrvvPNOoQ/E7ZC4MRJXQnKRZBm33HILKlSogFmzZjnsH/mX/L1li3tO6fLly1G3LksGRvp+7bXX4sCBA45L58MPPyzIL1wAFj8Dlrj5zHebMvtxMGDMnLM76NjWNUnFjDDAQX4TDS21Act31hbg+BvG/jFgKsBm017ZFSq4fOXYIP/25uWYHBEgnCwMmAmY+49H7umPv77ZAF21Sx9zAXQZ1ZxktMNlwOR1hV+vIgAWGryIKvKTQMgM2K2pn3mSDdG09aZzu8S3cXBAxQwQk+EjM0KicFRAzS3hF4MhPjW28rJhxT7xAmH6jWyAeXvkrZUxZfGco+ZVKjVQl1UvaEyMKP3x6SIbUjPJPYTXjnH1c4m1yWLp2jm2AOz555/Ho48+KoihX79+IMwOz9IQcDF06FCnXLVq1bB+/Xrnd5rZj4ASAmAo+0RAEAFDhOV6/PHHHYBEL+IOSNwFvQxYiRIlnDgzApJ4Zo4eYMx/RmLTvO6EpD6eSfICMNKOp59+2mkG7RtlwJ555hk88cQTznckLmzXrl1O/Ncrr7ziuEUePHjQ+Y4AM9JnchG5EfmRi4At+jvtJ3HDJIxg9kzgXBBzhgGz2UCg+itnQWSaLc97fmNCPZ/1TLI4YzjX62AxYOyx+p1tf0DCm3G8SeooSfYBuN4YEPrseBgMfxc2WyDJWmMHUOXyYTEuwQzn2OUbRkyOSn9cOQSLAdMzl/b9SwxDdPLpjzsmtq659vL11us3n8MaD3GdUI3Hoqxawvp5S+p4zM4g54CZ159R6d1wbgp7qYLYGf7eJOJaHf0VScBGAr4MmJd5Yq43KgbM5pFRmUgCYUjABWB2Lqciw+cHqM0umrYAjLjdde7cObur5GwqAkac9Z9zk9PFLxFQRsAZH0tGDhsmQOXjjz92ABV/EdZq0KBBzkdeAEaTheKEhgAAIABJREFUgNDy1D2RxKAVLlzYYcUo+/Xll186CS5MFw/Abr311ux4MHIPiXsjSTwIG0baQwAhjXEjiTsIi0WAFwFi/EXaQmLByEUSh5B2kIvEjl144YVCWW//dAyYN8ZN1ydzDBi/wUNqiE9//DaYVMmGmP7Gou9ITAyYK0wRKJl2qv13zEXgJA6W+xwVs8aSZrAStoZmfO31Z55oH/wM2mDttcsS6JdUQR4PJnG/9gaVG60v3jT0TN9UGwCJ1R+m73mPITp19Ce8rJ+mJBwmBj5iwMIwz6I6rCSgAWDuvcFdEK2eGRWKJBCCBCgDxqqSk60wPfZjwOzPDbMFYDxIIAkjjhw5kt1UAnoOHTrkzjKOvenSpQs+/fRT53PKlt13332Oa2Hx4sWdrH4k5Tp/XXPNNQ7Y4UGTCaB4Rc+Xveyyyxzw5HfxAMwvzoqyek2bNsXWrVudTIn0IowYyaR42223ZSf4IN/RBCLkd8IAEvdE/rIFYHv27AFh//yunIkBk10bbTcQzOuxRUxnMAYsdgMznpgRcZDiYcDsAYqt4ZqzMS565sfkGicDLjVgdeVs69IZVkyOmQGjLc1rMWt8e1QbCCePvtPZRTcygmdtDIfRDosB89dLmQH7GLMz2pzQfpnRpv2LGDC/12X0fWgSMDJg9CkUiImuLx17j8N/RvYPrSlRRZEEbCWwa0dJNC832VPcPiaGN3ztslIyABcLAOPjm0ijScwXSSNPLuJaSBJckIswXG+//bbzO2HPPvnkE2W8FfmeuPgR9knFVgUBYC+99BIeeugh55m8O6RpLIIAMJ7to3WSNPsENBK2rEaNGtKjqlevng00qVtlLAAsnCyIwRkwGVh5NwDsXV75GE9bwOZlfOM4ByyY61tQZuT/2bsOMCuKpVu7iKCiogQJiigogggoZkXFDCZQEXOOBMX4jD/LCwZ4CooJc8T0FHN+D0xgzphAQZAoOajk/6uZ7e3cXTN3btil5/vQ3b09Pd3VPX3r9Kk67QYU4pBTAYPf0TTJvJuYNRmo+EMuaQDSHaJFC22jA0wqYKMDMtm+/Dfm0JpDLkuFAdPbmx3jUho5UjqwWltz1gIDRnWnQrmiWSAHBqx2nWXw0g+7Q7OWU4vW/PDgtdMCzz9+EFx0cpxXlE6VUlWxyy8DhlLvogS8DcBce+21VblUGLqH4ANDF2+88caqgUYRD5R9F+Xj1VmQBICNGjUqOlcLrxNOOAFGjhzpnVRJABjmq7E8NQReyOxhn1yXqPhokqinMmDpABiBUYpSmMTcLgqgSs6AyTYyb4SJGwji+8BDGSUZesoONH9sMoaIAgwYrKHmVFHam5yxowEdkx18OS5q/yg5YH6mqrTaSxln87i5c8D8IYRUAKWGKprmsQyw7ePGQ1xVVUyKHcJ89zOHdsY32fojz5+kDBibW4EB837/hwJZWcDDgMk7qeyhPDQRwdcFA2+C5i2nagGLaq5E8ibbxCd0t0TcntQdkqRPpj1XrzWX+8TcDl//5H1wn7iIvfdyLoutnFhKtXNSy5ocxKR1vPnCXvDAsF6RA2xiGkyOsWseJxXxSMOAMTDF+orncjElRJR/R1CFF6ogMhVBxpohIDrppJOiz5Epw7wqVEFkF+aaYZ4U5lAhKMOQwCQADJk4ZOTYhblkyK7hOWSYr4V1Yd0Y/ojADw91TgLA+vbtC5j7hVf37t0jQQ12sDMeFo1nfb3//vtRrhvLVRNFQfC+Sy65pKpNWB6FORiDiJ/bcsDSATAVKKkMmLwOJp0/ZsZVfAvkdcTNgJmBoDrfE5wD5mYwRCDAXEv5BaaFOJlzMPwOeC45YO726uqDIWfNPh5Ux1gNLfTJ0OebsdPnjz+UzcSY8jlfHeZ78g0KV46UnHPJLJGMoU47f8RQYPl91hlqlwiHi/ENOWBJXbJQPrUFcghBpDoSoqqXDDPkHV1px7Zyh9nksNMcHm6RQpxTpYb8+IFBUhXC/Oywm8fD7mAWfzzsdjCJF5gBXwoVOUF6IQ0AQwVBUTRDZLVuuOEGuPLKK6Omvv3224B5WOzCHKY6derAYYcdFn3Grs022ywK3UNJdlQUZBcCG5R7TwLA8F4MBUQAJF7YZsyNWr58edWfWThgEgD26aefRmGSs2bNiurB/DdsO/brm2++kZ7JVBnxj+3bt4/6R7myBWBpGDA6g2oX4TDNS8p8d7cXaxAAGIVREk3OHEwaQDHl8JgcNqrIgzk3KO4wd8DSO5jVJ4cnWShoqeasJWHACpdzlO18l4EB+624jK/rPcrt/VT7R2F86cwhFZCb5ntgwChfnaFMUS1gBWB2h8Ku0iU77vw3XYbZzUj4dqBl5oMGyNQcjCz6Z3eYkvUvucNnygXR7V0645FLTkw+VOFiy+iiHWzc2EY/L8fnTxYATGR4RPXCX375BVq1alW1JHz55ZfQsWNHmDp1asQA4blctgsZqyFDhgAe4pwUgOEByQiqXPWLoYBJABi295VXXolAHopw2C7sH7Zf7D/l8GmsD0EeSuzj1bhx4+g5at6da53NWgWx1OZ7nnPA0juwsoPlZ8DYk+wALhlQqZ45axQHlpKzpgNXv315CfzJxCi5co6yVUHk844O6GmAgQrMqQAhLePrH48w3znglUNEAwNWVGgRHk6xQCIGjLmjrnNtRE5FF0WQm2QPtXE5wDTAxZ+UGwNG2YFWQ5SyA4gcEFAYMP9OOIMd7tDSNAxRMXNiks3LXOcPFYAtWbIEDjnkEJgwYUIUYifmbNkAGPZk5513rgJCaggdhihiyCJKxuN5YRg6iGeE4aHMCFZExT8mfoHhihjaR7mwfmTCxLPFunXrFoVIolohuzAE8N///nf0KzXMD0MGb7nllugwZ2w7qkDi4c/4D/uMCpCmC/v72muvRTb56aefoiLsIGoM10QxDyZcgp+hbRGAolw/O1/N1/dSVUHMbL1MpoJocmyTq6bJjU8WohRyePwAyhUalzUgcY+HnsNjy1lLwoClmz+UkEJTzlEyIJPevmbRjzDfs5/vNAZMZ+weGt0rnAPm+8YMn2djAQ8DRmEEqKGIrMFpQnDyzSjpgM8M4Jirb3KMaGp6YmYcA7L5B3BUR87ErJlCSN3jwYFgTZw/VADme0ExxA4vDBkULzwEGUPvEGRg3lUuF9bD8q2S1IOMGAIevFeVgGf1TJw4UcodS1J/qZVNxoDxlSwCoJEYh0/UxczAuzdC2GrD1wl5/aEz8BoDZg9RS+vAMqOwkEU3YHPlYLhyTJIyLjUjZy19iGVShlG3r1l0JFkOD/9ayS0HTFw2kgH6ZO2tvgxjmO98/XEBsJADVmpfwWtpe1KEIGbBKFEBFXc4VGYtN4dHrE0VsbD3zyT6YAZUVKBm6h/NoTMDRJkxo4tU5NLedCqEFLvRHUyx/SJgzG7+8PZmBcDW0hWnJLudOwNWzBww9wZORjlgFAaM4rjG409nEOzMBKtJF8swh8b51djsByvT26v2T99hXw0LAeqMh00b1oUF0+K4WRPw4f3jJaihcVm21283OqOUhAFLlwNG2UBQcwh1YGdi8EQ7mBk+kx3yMd9N7Q05mrJaWBkEBqwkv2tDo0QLZMyAuR15Pbcr7Y6uzeFOz7jooZPMTHbGjrWi8DlupZZjIo9HekagOPMnWXsDAKt5S2gyBswfYlxq72eCHDC6CqKbqaIwYHLOhupAydOMyngkCyXLLQcsWc7aKlgAtdefCO12WgyXX30M3HXbSzD29e2gHBpWHYzsc/xza68dYKZnJJOdO5UbA1b4nDUqkKWOG5vT1Hr18uH95OuOOh98OWD8IObAgNW8L/Fq2aMMGLCmLadA85ZThO6ruV0+4CVbzsdg6AyR7O7o8vdm5so2XrKMuV2tUBeHUGtkdlCZnHy1V7Wz2m8Ob5KFPqm5ZaZ+6gylTR6fzqDq7cWnjBvTqbIB8jyjqiDSGEY1ZCwwYNVyfSM2ujgMmJ+h1ldG/hfqOhWVc+eA0RkMkYHRGYFkgMQMuHJjMKihZmaHWWcWkjvMOgBcBfOg7kY/w/Y7/Qn9L+4BBx3cNZICxUTFM3u9CEvm7GIUsygdxiV5CGThcsCyUt1LxrSmB1BpcsAozBqFoa7e72dSRtTMgO0RRY2b1gnGVYYcMOK3ZiiWuwWMAOylyu8Dv9jGPx7sD0ed/kTu7Qg1BAsQLbB08fpw7y29YWgFOwvLBsR0Zsvk0Oo5bm4xk8CAEQeqGhXjAKy38YDl6p7z6MgBozFVssNiB2xyzpHKuOSHwfCHyOUecia6rjivKQ74apgLG2zyC7TvvAIuuuxo2H//faF27dpVrwWq1xzZrR+Me6Mt1IIGlccamgCFDgxNuXAmO2SfA5Ybw6gyYIsWbJBymZAZ0ZSVlPBtpdU/cVtEBkK5mlDdcMm1Pn7/hvUXSZWd1lVnwEyhv9o5YAuya1OoKVhAs4CQ5//pmL3hzK4vViWVx2XNITc77P4JPD7u0GDQYIGCW+DLj9rCUbvfpTw3BmI6g8qK2RjJZMcABABW8OHO+wOTMGDVMecxg3PAKDvsxcoBSw9QTMDSFFpJAVxxK8pgFcyGjRpOhg67rIFLrjgG9tlnHygvLzdOYjxV/MzjXoW/5u0sALAY4FGBZW7tZa1m51Tll1FSAVje3+zwgGCBSgucfchjMPbNLpVvqX2+P/zOMbDzPh8FuwULFNwC0ye3gEO3+orEgF1QcRNcMHBwwdsYHhgsgBbYsuydSkO4gJUfkAUGLMynZDlgMqBPF9Ka5hxCf8iivFHNmWFrDlguqoLVNwcsPWBzMUqrYBbU3+xX6LRrLbj48mOgS5fY2XNdK1euhCMO7Qef/rcjlEF9QU6TO4i5iIy4GUndDuwvVMBpCzWMAWQMSNl/cb4EAOabEeHzfFngoaFnw+BLrpPmpWm+v/R9V9h6u4n5akaoN1jAaoEVy9eFznVmkhiw8ytugj4BgIXZVCQLbFk2RnmyjQEzM7iJcmiE7ehF5Q9A/WZfQ/2NGxWo5+ZcvgI9PMFj1FBQ2q1yKpCewemvJd1zxXr/+HMxLJjbAFYvZCGI9txPGuDitdNzHtVcUZv8fFx3ovkbcsBkRokKMCiAZBXMhAbNpsKOu9WBiy7tCXvttZd/zgolXn/9TTjn+Ldg2cKdpNyUtSEHLJGhQuFggRwscMegi+GOiou9OWD/frIPdOv9Yg5PCrcGC6S3QIey+QoDZpY5NjJgqk+cvhnhzmAB2QL7yb/qDBj7nAGxtDlg5vnORD5WoYo0rEzmAFcCOOY6yz2xtVedAOZcN9HV5/WrIiJJj21wASEd6PIcKV1NVGcYVfv6x00+p0+1Hm2c+VPs52qVwyZFygFLo8JqB2xqzlrIAVMYGT6FGENDyYUT7yqDlTAdGm8+FXbesx70v7hndCJ6mgtPJD/ikH7w+Ts7Qy3YuOpgubguNRcoSXt5tg4VcJpyYmSmM5lYRWDA0syIcE8+LBADsAGVVcvMrBiK3KfiFug78JZ8NCHUGSzgtUCHsnnpGbDSSh319jUUqCYWQPA1WgVgVAZMdvDT5fCoAEbUeJSBUfbnyNkZvPSAS4Rt+oHgSQEVFVjmt72UcbaPG1VFM938kUNhRbjFW2QCVPK8MwN394ZBJPrlZsByF6moSecimYCPCGBWwm/QZMtpsOvem0C/i3rALrvskvMq+uKLr8AFJ42BlUs6V+WCrQ05YL263gTjxnQgiZqIRnap2Pntlh/VT1mcQvaE7ACYnuuXCyA3PT9de9koiCGmblVB+eVItoHgF/9hVmEhu1xl8qHRx8Ou+31Y9XgqA6YBMPQzuub8iocKggV0CygqiFggJwYsALAwy/JhASMAK04OmCkETT/3yQxwTEDFFEqmMhjifX5GyR9ymcs5Ve72pmHA8tteE7BKCjDd45HsHDlx/riBq+9YiRwYMNd5UqyB3OEzO1g1KwfMz4CtginQbOvpsMc+jaBP/x6w0047ZbbU/fHHH3D4If3gm/f3hDLYwBqKWD3PAePLTW7ngMkQzAzIVJl3GTDQctYoYjKmkNbCqH4W7v3kFqYyqNzablEX93ER+jjTzlmTGV8zAJMZML29AH0qhsoMWABgma1zoSLFAkYAFhiwME9KzAI5MWB+B18OcTOVpzAYzJ12Hd8g2tWWs8bKMGbNzoxwB94Xckhh7EyhfG5AJc+SQreXAlD8Iizc2v5jN7BsyAGrlGHXc5Sq2zlDtPauhF9hi9YzYO/9msH5/Y6Cjh075mV1fPY/L0Lf0z6A1X/sqKkgFpdhFLkSe+iWP2dtjSbCURgGTB5nE/NDA2b5AySckzOFeCZj7MSNk6THEJgAiSkENXl7Wat0YMbrTx4y62pvYMDyskyFSrO0QCoGLG6AMQcsMGBZjk6oi1mAxIDJwMXMVLkBkLitiffTAY5PtCFZ6FtuDE32gNMEtHQmTn6unXnKNQfM3z8zMFQBMgXo+gGcyQ5+QK+GFoYcMOm0E66ix10s/EnPUcpfCNdKmARbbjsT9j2wBZx7wVHQvn37vC7IixcvhsMO7gfff7gPlAM7H6tm54AxAJbmnDXzfDAzYNQDukuFYUzW3uIzdvYQR8r7aQKY6nvvZ6jFlxPbQ2HATOtJCEHM6zIXKhctEBiwMB+qgwVyYsAojrYPQBUzB8wOLNMDRD7o2eesFau9lHFOBoRN9g05YFYGjOIIxialhzRRRB9k1ys9UIsdwZXwC2y13SzY/5BWcNa5R0C7du0KtkSOHPksXHTGx1C+HMMb8dVcDqthMayBJbAaFsH6dRrBymXNLHL1vJl0+6rjUdhzwArDgFHmpX2eURmadDlVFIBSE3M0KYCKMm729SQwYAVbtsKD0logFQMWrzSBAUtr9HBfYguQGDB6Tgx3rE2hhe6DmVfXmgGr1v0vQNm6VWqhck6V3DsR4Lj7rTJIamk1ZFHeNuaMnek+WfZBbaHY/urWXt2mjLm09VJVQQRYs2YFrFd7e/hzUQvpIG8zI2oHmIy5pDJg4jwUITH+TGMYzRsDas5aOAcMxHO1zIBtBUyE1tv/Dgd1bwNnnHUEtGnTJvE6lesNCxYsgJ5HngULfm8EG2y4EjbepDZs0WIzaNW6KTRptj7c9I9X4PcJR5OZQDkETc1R0u3A/kIFcNTQPfYihRywZBsQJoameuWAqYwkBeia3k8aYBPnO4UBM833kAOW6yoW7idbIDBgZFOFgkW0QE4MmD9kze8wc4cYzwE7rW/j1KrTRbRieLTFAj/99BPcevNrULbkTCnHiwMkX46d/WDlcA5YZEU5lC5fqnDU0C0ROKyAn2Cb9nOg25Ht4bQzDofWrVsX9UX5z3/+A0uWLIFevXrBBhuwUESA5cuXwwFdzoOfPu4mMYjMpZfdVl0VTu4UGw8KwxhywOjzl7v05vHIL8Mozv/qn6OZ24ZBYMCKuoyFh1MsEBgwipVCmWJbgMSAsUYypoh2PpTONLhlvReXPw4jRnaH3r17F9sq4fkZWWDs2LFwVPfrYFXVQcxMbIOSA5ZeBdGV68dns/3cMpypsiqlub3hHDDtHLA1gMCrTYc5cOTRO8HJpx4GW221VUbTKbdq5s6dC4MHD4aBAwfC+uuvL1V29BEXwfsv7xjliPEk1zik0yS/nlSEQWdc0jAYdsBWLAaMCsztOWAqsKKoIMoQLAlATtZeSqgepb36uPFe0wB9IXM0ffOdwoCZ5ntgwHJbv8LdCSwQGLAExgpFi2aBnBgwGZily+Hhjm4AYEWbBXl7MAdgx3kZsHTzh6KimXsIbWwgXQylhp8DloShWR0Br+06zYWje+0GJ57cHVq0aJG3iZW2YmTB6tWrB4ceeqhUxYD+N8Bjt9eDdaCJAYDxotQQQt3Bzi9DYwNg2Z1TRcmpsqsKukM23Sp9IQeM5XaqOWtJ3k8XM2tXLTXNHxcAMwHc+F0ogyDCkXbVCvcltgCJATPnxIQcsMTWDjektQCJAcvdgaXk8AQAlnYQS/c+GYBxBjTkgFUyK4U4t0fEjTYVRP+OvDmkDmBVBLy232keHHfC3tD7hG7QvHnzkp2Rs2fPhmHDhkUsWJ06daraOfzWh2DggOmwLrSuOrDZJBJhVhXMLaRLNlbsKNNywPhzc2PA8sPQ+HOq7I4/FbDlO4Sxur+fttDJXFQpKQyYaT0JDFjJLos1r2GpGTCA8ysGQ5+Bg03Lcs2zU+hRcS2QEwOWbQ5YAGDFnQr5eHoSBiy7c8BMsv2qPL3YW1lcxHQgdlzaMN/rweDKu00AxS4DTQ2FSs+46CFuK+E7odfu0Dp1MqjtReC1Cn6DDp3L4aRTu8GxvQ6Dpk2b5mMOZV7nU089BZtuuikcdNBBVXW/9dZbcMyh98M6qxkAkx+7LnQSgJEfOLASLkZAD/WS67WrBOoHeCdhwFyeRbL20kP0qPVmOd9NoXRyO0rr/fS3167amGw9oYxbPEvoDNjF0QIZGLDMl6tQYRoLBAYsjdXCPYW2QAIGjJ8/lTYHzK2CGABYoQc//88rfg4YBWixMgyI0RlfRw4YB0AuJsXvEGaTY7IG5sA+3SdCvwtPSj3qK1asAGSQPv/8c8B8qm7dukWhfI0bN05dZzFunDFjBtx5550RC7bOOutETcA+Pffcc9ClSxetSU8/+Ro8/1BTqA2tpBPTbA6qCeD4c8BUh5eiTscBW24MmNhiqqhLmvZSHP9s5rtob9p4UEIsc5etT8vY+ecPRfRFH2dqbllSFcSQA1aMlS08s8oCgQELk6E6WCBDBizXHJ4AwKrDhEnWxuIwYHRAFZdU5fXVYwlkYMbLr4G854CZmRTKzr3MgK2GOXDyeQB33P1/zhHEQ4sRXOG/OXPmVP3822+/waRJk6C8vBx69OgRsUcNGjRINhtKqPTIkSOhSZMmsP/++0etmjJlCjz77LNw8cW4ky9fN11/Lwy+Zl4EwNIzNGtDDljuAMUcepl8vvMRzK8qpev95BsvYmtoohvsDipzmFTkhBpaSWfABkRNtr8fIQeshJa/mt8UDwCzq3SFc8Bq/uQooR4mYMAoqnCiQ0sLKeMy5AGAldC8yKgpyXLA/CGtfMufASdVxj7ZgdAutUS/iieIAIy7TKLtXA6JLWTH5Lgly4nRRQ2QAWMAbN68eUaQhYCrVq1aEbBq2LBh9P/atWvDzz//DN9//z107doV9t13X6hfv35G06N41SCgvO+++yIWrKysDJYuXQrXX389/Otf/3ICsLUtB+y405vBgUc0hB++WQqfjVsI774xT7EPy1nTGV/8Ajjy+M1g1y4bw0YbrwOjHp8F77w2X8ix8+fOmQCZT6Uvac5j3Q3Kodnm68LPP/5VqXoZQwn/+5leBMP9PssrCG09kdefpDmE4joV1yQDVzcDNgDuqGAbF3YGNeSAFW+9W+uebAVgdgeBObghB2ytmy3F6zCBAUuUE6PJd6vnOJkdZvxrAGDJp8HkyZOhZcuWyW8s0B25M2D+9VIHSqYcML/sPTNJovnuzgHLKmeDknPE3CZ84VYDwFJYDUthDSyF9dZfBvUbLoEdOq+CrVs1hQ033FACWSLgYvLsv//+O7zzzjvw8ccfwz777BMBL7yvJl2PPvpopNSIfcPr2muvhauuuko6Iwz/XtMYMHkM7Q7zgIqt4ZKBW1cV//OPVXDigV9GQIzCzB7coyHcO2p76XF33jAVbrp6kpQrVKxztbZsXQdOOLcRnHN5k6iNn32wBO4ZPAvefnGBMZeJnpNXuowdDZjxIQsMWE1a8daivhAZMPY+xJaJ3/CggrgWzZNidzWvDBj7lmbnLYUcsCyH+80334RDDjkkXjnWqGF0WT4pfV3JGDAOgeLVMItzwMS228Q25OeaQ2mJ54AlVRdzhxiJjber4/EGL4FtO/4A622wAjbfvAm03KopbNtmc9hq66Yaq2Ub0pkzZ8K7774LX3zxRQS88J94aHH6qVBadyLAxJDDVatWQd++faPGDR06FI455hhNPl8EYPlmwKhiCioAyi0HTGdyDjy8ITz4Uiw8Il6ff7gQeuzxWdWfTA461rZx/drw7PudYNvt+YHX7KYjd/0Cvv5kSZWmTfx3GQgmY3x5C6khovi0B17dFvbttrHUvwXzVsKJXX+CH7/+yysqIVvGzgRmwdj5c8CYFVmIIyWHMF1Onq6CGBiw0lrdQmsgMGBhElQHCxAYMC6+wQFV3DW/2pxpg0EW8+C1lBID9uKLL8Lf//73qJf/93//B0ceeWTJjSbqBbz//vtRu0aPHg377YeDCZGWwKWXXhr5zZjq0qFDh6K1PXcGTGVQeVc4U6UCfVbGL6rB57FoIpYD5t4wiCKUkjFg9JCllfADrIE/nEyDWBtrfpMtv4N/XB/nYyS55s+fDz/88ANgaN52220X/cPww5p2LVy4MOonUsesn0yOHl+mzTffXKOUX3phNLz89BKoBZsZclwA6kAXAT5QRSyyFX1wqyBSHG3ZgX/wxU5R6KHp2rnZ+zB7xgonQOl9VjMYfN+2xvvffGEunNvju6pQRL/6n50BpgIu1hBWftt268Pr42V2jpUZ2HcKPHbnnOhXE/BhluL/N6v/UXPA5Pe4OPNHBP46Iyn3j3YOmJyDirYKIYg1bTUt4f6QRTj0L/4QgljC41rTmmYFYDxU0ATARO8BHWH50h1YlmvjAmSlBMBwUxyF0qLvjT594I477ii5kcfjlqZPnx61SwRgmKozZsyY6O8IyvCzYl3JGLCQA1bl4C9tcBOsvnw2QFXUn8oQmIcU8WqtdcqjvCbKhdQp+1deVg5l5bT7KHWXUhlKP9esjhcu1QarVq2G+DPdNmWDNoSGs2+HcljPASi4JaiAwaRO5zpXy86AcegRAwo/M9J6u/Vh9Pd7Wofv/GO/hVefnV35uRkwDL6vDRx/lvlYgmV/rYYd6o+DZctWWUMRkzLJSXOqtm6hhbt7AAAgAElEQVRTF97+YQdjH68861d45oEYgLnqpZ5zJtZDY1D1jRo+ijQRj6TzxzwvRPNwBt7PgOk5qHh3AGCltCLW8LY4GTB3jkIAYDV8bpRS9wgMWKKcGG8OGO+8ymCUEgAbPHgw/O1vf4sae9NNN8EVV1xRSqMWewaCjy0CsMceeywCjaingJv6229v3ugtRIdyZ8DW0hywpc2Hw6rPfwGoXgrvhZhTJfWMdbZtBg0mDIEyqOsEJKJDzB1y1dGmMFVmcYgszwE75tSmMPRh+6Jx39Cp8PdLJjoZsLe+3RW23X5961gd3/VrGDdmYaXoheqwU+zArEgDJKactcdHt4Hd95PzGhctWBWFIH7/5Z9V8IsxWfQcMErup84QyUDN17/cGFRqqKsJmAUGrKSWoNAYkwVShCAyV+OCisFwQTiIOcyrQlggMGBWK48fPz76rJgAxjUFRAD23XffQdu2bauKT5s2DTbaaKOi6yZkzYD5Q1rTHbisqyvKOV82xlc7B8y1c+/fMeeOWwBghVj9cn8GArBNJwzOjAGz5VTh312helkyYDeOaAsnndvcapzPxy2EHnuyPDA992mbdhvA2+N3cRr36vMnwuMjpiuqg+It+c+p2qpNXTjmtIZwcM9NoNY6ZfDOawvhndcWRf9nFxWoUERJTMCbwkjKVqEBzlwYMBMQFNe1h0afALvu92FVs+4YpOaAmQF1YMByX29CDUQLeBkwsR4WshXP8sCAEW0ciuVuAQIDJuds+VQNZQdYd5h5k0uZAcvdsNnXgKAKNRK23npr2GSTTSQGDJXF8W+lduXOgKXJAfOrIIoBtiLHFtuPlgMWzd985YAFAFZqU9ncnhiADYHyxAwYd/FFxzy5KEs8XX0iHHK97pyq93/eC1psvZ5zAFqU/S/63NTe3mc1BQxBdF33D50Gf7/kF0PunJnhk3OUeM12wKral1nZBmByY5SooiFmFcJSUk30z0tXCKJrPAIAqx5rWo1opReAqTk23HENAKxGzIDq0YlEAEwXO2C5Xdxx5fPapGKnMw28fCmFIKIWAYbxffDBB9HRQOeff75xPO+///4ozO+ll16CunXrwjbbbAO9e/eG008/PfqdXXfffTdcc801kZjHgw8+KNX10EMPwXXXXQetW7c25muhoMYLL7wQHcfELlTLvuGGG6JfUSth+fLlVZ8NGjQIKioq4MwzzwRsXzEvNwPmFrlIOn9EQC8CKdZ/UyitPH95SfxJl7fXRWisDBh3Y2gOn+qY/RFCEIs5b8nPpjFg5pwYk0iDmmdmzxmTgYoZgGGOE8vRojFKmzWtC59O7+LtPzJgyISZ2jvkge3guDNiaXfbNfrVeXD6Yd8aARyDSvo5XCagIgOnUmSUXONsau/W260Ls6evhCWL8DgJU//sAJo+f2SgZQaGaihl/LvKgN0+aADcWXUOmL3eAMC8r1UokJUFLABMdgziN1N1DAIAy2oQQj1eCzgAWBYy4C6moZQZsGeeeQaOO+64yHyoNojK3OqFn2M507XnnntG4AeF1lgdJsVC/EwUzUDghGfD4vXjjz/COeecA++9955zGFGMAwFj1TefkBtWbHn65AyYGfjI6yb7zXW8gWgyOcLAJhpjlp/3ML6BAfMuMTW6QH5zwCi5RPEEzUoF8aDDG8EDBvl5dRAxB+y+oVOMAOrdibvBlq3cDNqvP/8F+7T+hJgDRrFD8XKqatUqg3ob1YINNqxV+f9y+HPJapg2ZQUsWYggipbj1r+iMXQ5pB502j223ctPLIRLT5wuiQ3HoajiJQJssxpjXJrC8NkBrshAJmXAWGsDAKvRS2Fpdc7LgNkdhADASmsoa3RrCsyAVRcVxCeeeAJOPPHEaOgxB+zbb7+VpoELfLGCIphq1qwZzJgxI/po9uzZ0KhRo6r6RACGRxENGBCriJ922mnwyCOPVJVDhgzPzJ0wYQJgyCG7OnXqFB3bxC4xN6y0AFjuDKo/B8wu2mFX86SHLKqMWYIcMNVBtIda4UCGEMTqsezSGDDel/QqiO75Q88B4/WYRCUurmglHb5sG4X/PDITLjntO0ElMK535z3rw3Mf7EgavK1rvwerV4r9oomS1KlbDi22rhv9a9V2ffjp26Xw6QdLYMkipqooAxE9dy5uXv1N14H9utWH485uCE+M+D06iHnGVJTXFy+dOWzUtDZ0OXgjaLfjerDbvvWgbSc72HztmYUwvGIWTPhumaXeGEBv1rQ2vD9dD9scPmgODK9AxUmuQiguV3ZAFj/ON9/S5Li5c8CqvoaE58fjEQAY6bUIhbKwgBGAzRU2IvAhgQHLwtShjhws4ARg5vnJGQS/bHh1ZcBQxh2BEV4IlhA0sWvEiBFSSCICLWSq8ExXVE+8/fbbo6JMAn7OnDkS4FJBkQjAMDwRwxdff/116NatW1QPAq/bbrut6nf8m0tqvnQBWPKQwyTzR4wkoIpqxGPKjlGwz2deTgmx5QyY6vBwuW/2CfW8IywfAFgOi1oBbxVzwEyhZj4H2B4yRpk/fJonywFTAQo32IMv7mg9/0s067efL4bunWMGS3xt+l65Jfzthq1JI3Dg9p/CxO9itUHVDqacqkZN14UTz2sCJ57TGBo3W1d7xrtvLIAvPlwKwyp+I53L9vCbbWDvgzaqqufVZ+ZD/+N+Edoj26lR03XghPMawfHnNIDGzehn5E0Y/xccvcvP8NefPKRQBT677VcPHhvdUuvTsw8sgKvOmkE4j0xdf8yAXQ5JTcqYxXdTRDhMwC4AMNJrEQplYQESA2b+wg8MWBYDEOogWSAnBiy5Q21yjFk7SykHTARg2D7MscJcq6VLl0K7du1gypQpUbOvvfZa+Mc//hGBLgRfU6dOrTL7K6+8At27d4ePP/4Ydtttt6q/uwDYqFGjoEePHnDBBRcA5o3hhfVefvnl0nCK7RPP+lqyZImkfFjaDFg288eUqxUbiwEr9psesljEHDA2nuLONneISioHbBoArAMAm1mWlOcrP9uDtOTUqEI0BswdgiYbRA4xowI4EwAbO2YHRWXQL+/+6bR9YLNmdbxjtGL5GmhVBw8YlNv78KsdoWu3Tb33Y4Hzjv4O3hg1t+r8NJdK6ICKFnDiOZsZgZf6sGcf/h2uPHsSrFzJQhd1Zm3fQ+vDg6/pB0Xv0ezrykOm5fdzndpl8MwHbaDDLnZpfVenD+84AX74+k/reLRsXQfemrCNVsX7by6FMw/51XkemY3hw8qo84f31q+y+LCigshywHwqrwGAkV6LUCgLCxAYMHOODaogDoE+QYY+i1EIdfgskHkOWPocnlICYJ988gnsuuuuVdbD8MEmTZqA+Pf27dvDvvvuC88//zygQqF4oUDGlVdeGf3pm2++gQ4dOlR97AJg7DyvvfbaCzB/Ci8EcLvsIqs62wAYCnUgY8au0gJgFMBFmT8UZlYcDVsOGIXBJeeAxQ90q9ipjqCcTC9+WjIM2CAAwC8zvF4BgO7KiiJ+/ioAxKxt+us8ALgHAPYCgPfTV1OoOwurgmifP8lywMw5VZs1rQOfTt+HbLr9tvsQJv34ZxUDVr9BbRg3eQ9Yv14tUh03XTUZ7rqR7VjZgGcZXFSxBQwYuAWpTlbo43cXw+Wn/wxTJ3F1IvH9vPz6zeGCq/SDovEMsI/GLK4KVWLv86Dbt4CT+/K48USNAYAenSfC+M9jAMYdP7ZexONx8+ObwxEnbixVPfD8mfDEiPkSAyY/Ox1gZytPmvUqMGBJRz+UL7gFLADMn8NQFmToCz5Ya/EDC8yA6fOf276UANjkyZNhq622qmoc5oBhLhgqFp5xxhnWCXPuuecC/uvcuXNVmblz50LDhg2rfqcAsA033BCQzcIL/7/BBhtIz7QBMARtCN7YVVoATM0BowCydMcaxP2XGTCTvHzeGDCe8u7eUbblYJQEA7YIAPBsuemV0+lsALhXmfu4aY9n8uLVHwBuy3ExFf1JJFhwgSrhKx0D5lexSzp/aCqIbgas29GN4Z5nO2rWHv/lYti+k3xgMRY6/9hv4dVnf68qf2jPRnDPc+3Jo/XMg7Pg8jN/cjJgAyq2TAy+WAPGvLYAzuz+k/H8tEG3t4RT+uqnnHMAxmopgxat6sDoibmdZr9b4+9h3u+YX2YXzeh5en249F/I8iHdDDBx/DIYcPxv8NO3mD9mZsrjHDCd4ctnzphdBdGdw9en4hboO3Aonx9jMJiePF1CwWABugWsDBivQlWBY78HBoxu5lAyRwtkngNGYTCYeyyHhJUSAMNQw3r16lUZlzFTw4YNg4svvlgyeseOHeGYY46J/mF4oumqU6dOlVQ8BYDtuOOO8OWXX0ZVvfXWW3DggQdK1doAmBo6WVoAjAK40s8fOQdMNFdBVBDjB/pkw905GPzTkmDA3gCAQwVD7gQA7Pxd/PNrCiOGLO3HOS5IjFE7FwBG5FhXAW43AzD+YNe5SGzGiM1MO3/oIhw6A8NeuZtGtIMTDQcw3z9sKpw1QGeghg6aBMMqJle5/4Nu2wZO77+5ZvUn75sBx5+ts02fjV0Ex+z1VWV5HUgc0rMBjHgulpFNe1104s/w0hOYfC+/nzc/sjX0PKWBVq0KwHA8DupZH+56Ts9rw9yuUY/Mg0/fXwpzZq2EObNWQN26tWCrNnXg7udbwiYNYyCF5bq3n6A8y3wsQKPNasNeB28Aq1YCjH55MSxdjIuXOVeLmnMowiK6TL1dNdHOgPkA2FDoO/AWbocAwNJO63CfzwIEAGbLUQgAzGfc8HlmFiAAMBdzQGF0ZdEOseWyY1xKAAxbiQAMgRheDICJDNO2224LeOYW5myJZ35heZScX7lyZSTEgReyaciq4fXqq69aBTXYc8QcMNN5XiIQFHPAqgsAY8xTlvPHfg6YKWRRBnry+6QDNlt7K1UQ9dAw1eETGQ35YWZHrCQYsEsAQNiwBozA4mI0ALgRMUzoDbK0MWu71lw6AOMjz1x+nwx5Fjk86XLAZMf+/Yl7G+Xjz+75Fdw3SmfGvvhwERy1ByLyNVC7djmM+XF32GIrfvghs8SeLT+CZ9/vBE03l3PL5s9dATs2/NAqs/742+1hrwPqG+fSc4/8Dm88PxfeHDUfDu65KRzSY1M4+lQ9RPDzsUvg2L3Ga8zTiFHbwEE99JPrYwCG1C9nqi6saAoXDZQBJIKq/sdNgokWdcMDj9wIzri4EWy1bR148t55kRKiDJjsKqi8HD1kWd3YySdjZs4BG6D0T34PsLdxDlhgwNaaxbGYHXUCMNsXfNzgCyoGQ5+BQ0xf08XsUXh2TbRA4hwwu8y3jdGNAZioZ2dmJJaUj4QRI7tHBxmXwiWCJgaMMBwQwwt/+gkjWyASvLj66quhVatWsGzZMvjss89g/PjxEWuFF8rDo0w8ngs2bty46G+omoi5YxiaiLllzz77LCBwwos95+WXX4Yjjjiiygybbrop/O1vf4PGjRvD//73P3j00UerPsOzxr7//vvod3w25qaxq/QZMD7S9vlT1ZvKH+yAKi5gE9/gIZC8nKJqaDiX0an6WaNVEFE4RmW08PgD5rd2AgBGYLAxwo1+noOov8f4+V8A0AIA5HSXuOwCAEBRj9MNS8AopBMAADUJ8Nw7jCDrachLK+DqIQKw+LFpc3LY3bSDu9UcHh8D5pMb36ZdPfjf+D2Nlmu/yTvw9dx9oLxc7hsWbl//PVi0cCV069kIRhjCD6f88hd0afURPPpGB9jnYB3w7LnlxzB9Cgux44DjmFM3g5sf1kUp8JnDBk2FWyvigw/FnKp3J+0Im7fUBUTOOvwnGP0KTizOUD/2dhvY8wCugMg6bmLAOu2xAfxnrC4R/94bi+CGy6bDT9/ihLYDKj4vKIBKZp5cOWOmevMhuiE+B+tPz4CFEMQCLk1r96MCA7Z2j3916X2BGDBXrg0zVakxYCjCgaIbeDFghD8jWEKJ+L/+wu9d+9WyZUuYNGlSVGD48OFw4YUXemfF008/Db169YrKnXzyyfD4449770H27c8/YzXnRYsWwcYbc8e2VAFYUgaMMn+KyICJY5TMAbeFqBWdAcN0FV3pG+BpAMD5ieGxpuOe8GDyY5U5Ox8AzgEAPMycpwwB4HENfZWyzHwYfohhiNEbBwAYmhhvUsiXysp5X5dsC9QEBgwtcs4lLeH/btZVASd8txT2334cPPnfzrDX/jqA6nv8eHjpqVkw+L62cPxZepjhiCFT4forfoH/G9oKzhqghydeeOIP8MITv2siEy981BE67qrnnSH4GlYxVTvAGQHQ2Zc0gWtu1qXcr+szGR6/i1G38VIycnRb2H0/vf7uHb6DH7/5Q2HMAMZN28EoPf/H0tXw8K2/wxMj5sL0KSj4YWa0dQY8DQPmV7HkszuXnDH7MQXYv8CAZbuGhNryYIHAgOXBqKHKzC1QNAZMFVcAWFxiDJh41pYIjHAMkKG655574KWXXjIOCYYn3nHHHVLuVtLDm7FilLfv3x/FDeyXek4ZMmDIhJkOkM58/ngqxJDNo7pfB6sWHieIfzGGys9Uibypel6XmPNlLscaR1NBtJ3LmJIBU8/hYY2xJ+GLMs5FzwET8zMwCiwmEGJQhOAII4kwRBEv9Hnj8FqAawHgH8KsQGb2NACINzL0634AOLPyz+IzxS/Q4wAAgZ3twkPSc9NISP1e+EQ4zAyGyJMlA+y2HEKaCIdJdTN+de59rhMc2lMXpXjs7mlw1QXfw4DrtoZL/67nQf3noZlQcfEE+O/4XY3y9R0bjoUFc1fAUSc2htseR0UX+Xr0zhlwXV9UceEQBUMVx02VZV/ZXT13/xq+/AjjXFU2rgw67FwPXvhEFwG568bpMOSqmDFjz3lidFvYzQDAdm74Fcyfu7KqkWyD5KKKpnChEoYo9mTxwlXw4sj58PLIBfDJ+0slZk58rjsH1KxOye+3jx+l3qxyxswM2ADBvtwy4gZTCEFMvcyEG5NaICUAw1UlPgcshCAmNXkon8ICOTJgptBC1go7IxGXkB3oMig2A4bMFsvZwvaJAOyWW27RxDewzJtvvhmFHX711VdQXl4ehSeyfxieqF74jHfeeSdi0VCwA0ES/v+8886LzhnDv4uKieozVqxYEcnMIwPXrFmz6D48GBoBH7vmzZsXMW4DBw5MMSGyvcUGwDijpYamqiGB9pBXnpuoqyv6Ql7FOB8OsPjM5fPTrcJoyQHjoUZpQ4L+aH4brPp8UhxmV4xLlJfvURkWiO1AH/xnADgY5WEqG3YDAFxV+fPhACBuSjBZefwYj2I4CACeFQAbisuwemwAjPnaKHGPKossxPHkSiYOwd16xTASgAzA3MwBttAEyLJQsdMB2I0wdkwH4dwpZh+dGSkrL4MvZuwLDRrrlGe/E76BF56cBbvvswk88w6XdmW1/T5zOfz9kgkwfKSOgN99cx6ccsg30VLfrEVdGPfr7togff/VUji00+cSA7bTHhvCc2P1nLMvP1oMPXf/xpIzVgb1N60FX8zVgduox+bApafgAcv8vTQxYMuXrYG2dT+3qgqacsFMs+7NUQvhxsunw5Sfl2d4DpefMfOdw+US40iSM+ZnwMw5sX1DDlhxFqm18akGALZD2Rxh/WUOqH7OTMgBWxsnTJH67GXAclOlY1BL7l3p5YD17NkzOs/rtttuq2KcRACGeVulAGiKNEtSP1YHYPnLIeSNtDFrFBXGhLL39hwwlQGTczt8OSNFZ8BQHpqF/CHbNRwA0IfFC0XlmIBcbTymHAAwnQaPT8LDmmdWlkN9hp0rf0bA9gQAsDN6EUy9XvkZRodhKKGouoigLj5HDwCPfXhIqOefAGAmSFJP1LQ3pmHA5GcVnwHb+8BN4Ym3dHCF7ezc9D2YPXMZrFOrHD6b2QU2bYgDLl/PPToTjj6lifb3q879EUbeyyYDwEe/7Q5Nmus5Wnts8THM+A0nUey4H9arIdzxtK5++NjdM+G6C9gkNNvtk5mdoeFmchs/HLMITuz6Q9Q+BoBNDNivPy+D/VsjncovdQPloopmcPw5DYzhiOJ9CL4QhL01CgU94iebgHaac7gYk2US63DljNHLuxnawIClXS3CfQWzgJEBmyOJEegHMcfzPjBgBRul8KAiMmCqumIxGTBRcOORRx6BU045BXbaaadIRAOvAMDSvSo+BsyvgphOrbDIDJjdgYvP7ZFdPNk9i0UYis6Aic3EdwAB2AOV7X4MMxQrf0axjAcrgRaTqMe8RwxLxHKnVJa7DADEqA4MS3yk8jO8DyXuMRwRzxrDC0Vm2DNQxA6FefD/7DqmMgTSrBuRbramuMvEgHGH2zTOdhl4fl9yBpXKgJkc/osrWsElA1tpvZ888Q/YZ5uxVep2dz2zAxx2rE7JzpuzQgNmv89aDnu0+BBWLMe+xP2557nt4ZCe/EBE9sA+x30Prz4zp+o5Z1/cHK69hR/CyMpddsYEePah360MGD5n1Ic7QKfd+PkheO/Dw2fBoAtRucXNgH04ZjGc1PXHysfJocIiQ9So6TpwwnmN4JR+DWGTBrHUvO267vxpUX6YngPG7pBzxk7t3wCOPKk+bFCvHN57cwnccMksZbVgIi20eeQGeP51yHTOWHIGLLZ7YMBSLDDhlnQWsDJgPkahLKggprN4uCuNBTJhwEyqdDKTIDet9Biw66+/Hq655pqomRgW+NRTTwGKcPzxB+ZjA6g5YGlMvTbeUygGjJYDVlQGTHa4+G+6Q4WfFZUBU/O/UEQDwRKCJrxOAgAmDoPhgxhGiGIad1Z+/mQlYLpRCE1EBUMMZWQXhizi53hh1BcKeohhj+ohzHgYNB4CjccIMVIB/exbhRyyIrxhPgbMxXRmlZOD9dBywMznSY18qzN0OVA/E+vJ+6fDFWd/X5W8ecaFW8CgW3WhDpPZH7ljGlzXDyUrOZLve1ULuOJ6HVjdN3Qa/PMSzmydfEFT+OedOiC88MSf4KUncBcbLzOj9NG0ztC4mRxKec35k+CJEaL6CxhFOL7/6g84vBMmLaoA2Cx+sUWrOnBqv0Zwar+GUGsddWOFW2XIlTPhnptEERD+mciwXXZTEzj3ChmgXnTcb/DaM0wW3zx+dnuYcsbUdUi2IyVE1g/AzP0LOWBFWKDW1kemYsDi9z6EIK6tk6YI/U7MgGWVk1NaIhx43tfuu+8O334bR6AgCEMhC7ww1wrVEPH/4UpmAR8DlmUOYZKDmM05YPJxCXqEgvw5vgnEHDB/bhB3i0qAAROBE4ImBE/oHzOfGMMIUY4e035YxJbIdqHaJwKju/FQlcqeXS+AMfzTHgDwYeVnMwAAI9hEAIZgi7Fh4pzDdxLzwO4R/vgCAByZbGJmVdqVA6bn5OTHIca+UBkwVbyiQaM68NXs+LBC9Rpw2rfw3CMzq5ip9jvVg1c/w7MJ/Nf5x4yHV59DdUP+qu11wCYw8m1MBJQvPE+s5x5fVT1nt302hqfe2UErd9/Q6fCvS/jBzyqA3abdevDmeDwbQb5O3P97+HD04iogiZ+acsBQxbDLll8L51nRZOO332k9OP2iRtDzVBZfq9vn6F0mwNef/mlUb2SlP5nbNspjE6/Px/4Bx+/FFG7wk3Qhq1Q5e99xBfj8h0efCLvux15egNsHDYA7K9g5YHbxocCA+d+bUCIjCzgZMPdO7AUVQ4IIR0bDEKrxWCAVA6Y7ovgU/lc5B8d+LpP8HhT7HLAXX3wRzjrrLJgzh22yxrYL4Yfp36J0DJhpfRTbYFM1ZGXY57weJvrhD3nUNwb4bDbkltFzwFjjqoEK4lEA8GJle/8NAJdW/iyCJvzTWQBwX+VnSHYwcgTF7r4DAARGjPXCe1F2HkMNMZ8L87rwwr+PrfxZBGDsCxQPQse6UAFdPF8MVRFRHTF6QwGgSIIzPgaM5vjyyZ1WtCUtA3Zoj83gvlE6aImGpuX7MO3XZYJ8KcA7P+wBW7dZ37kiLPtrNey55YcwZzaXZccb6m1YC8Yv2tt47wFtP4Off4jl3xs3XRc+nr6rVg4FO7p3YgfP6QzYkAdbwbGn64cx77nFFzDzNzxXgV+mHLCli1dBh43wfAUfA2ZWK9zn0I3glse31EAUPvWWa2bCXdcjC2YHUB/PaQv1G8gA7I8lq6HThpi/ZhfhiHtFyTFz53aJX+siEFPtoeaAyQDMzqgFBiz9F2m4M6EFrAyYLwQRD2IOACyhtUPxtBYIDJhkOVQ0vOmmm+CZZ56BNm3awAknnBDEN9LOLXStLTL0dkDEH+ZT0VRzCAvBgKkAjsiAycyHbE85B4Q5PkXNAcPzb1EZHC8xFBBl51GQg12oZni08DumB7FIL9wgbwcA+1QqFWIx1F/Ao6LEDX12rhh+bgJgIlhDxg3PIEOwJ56PhzlqZgyRw9Sl3epWQVQZFMo5TslDwrClSRkw9pTB92wPJ56jn881a/oy2Ln5u4KKX7wz8e/720HvM92hAO+/PR9OOogzWqID/8pnnQGZNPW65oKJ8NjdM6pUG8f+ugs0a6ELdtx383T452WTtZyqQ3puCnc/px+W/M7rC+D0bj9q5W3ngLUq+zQhA8Z6Er/HKG3/+Gg9fPKjMUvgpK6/WBiweJ688nVr2HaHupptum//M0z8Dg+rxistA8aZKRVo8XrNIY6qeIedAVOZfnn+BwaMtqaEUhlYwMiAxYy8TfaYPTUAsAzsH6qgWYDEgOlMAlXkIG6EmRETQ7yw1OLyB+GKv+8ABx2EUtXhqgkW+Prrr+Hyi++FsiVnCscOsJ4ZGKWq4wmS5xBye7F67bmJfF7y7DFTyKErtywqT2HARDeE6kAVNQeM+XhIJqDkPDtOQWSdUIXwY2WKYhggk6BnzBnmk2HOGOZwqZf6JYk5ZOxg5jsAoE+l8IZ+tBOvqYjsFzYiaxGOtOeGmQDYuDEY7mdz2OMX7KUPd4cdd+MntzPDvsbyfg4AACAASURBVP3SHDjjyC8UAAZwzClNYNgj7kPXhg6aDMMqWKigDCivHrw1nHf5FtpUeOnJ36H/CYzpAbjn+bZw8FF6XhreeMMVv8K4/y2Ebz5bAjt0rgf7H74pDKjQQSSW7d97IrzyNMp2yu1wATAOSAA2ql8Ljjq5AXQ7ZhNoukVteP+txfDem4vgp2/+gskTl0mAarf96sGFA5sA/l+9bhs0C26rmKUdCyAynneOagEH9kA5UfnatgwpYNYqljNqD/Xj7U+aM0Yr7wtBFO3HexJEOGrCF3q16YM3BNEeshUAWLUZ5erfUC8D5mdsWQn1XK+kjMTy8i+h1iYvQ53aePCrfskbd/ExDjIQ9A2HCgR95dnnqiMvf5v7a/WXiJ+UtD9q+1VAw9qpAmhqv8X+J70n7s/yFYth/dq7woKZ7b0HMXNGS2y3KefQBKz8IbBiiGzakER146GsHtxUaXW7ahpHdni7KVRIdFNKIAeMnd2FAAiBkHghS4UMFqoaqn74RwBwaOWhzagbwIAbE9B4DQBQ4wDDDvGfKWzw5sqHsbBH/BXrRSbs68p/eBZZl8p/qI5YxIsDsLpVzAljDPznMvlzA0X1PJWJ4I7uGpi2Bg9g41evru5zwFjJd3/sAltvq4cU3jLoZxhagYl/MkPbuEkdeP/nPWG99eVQOVbfwvkr4dAdP4HpSugiU/886KgGcN/zOqJeMG8l7Nz0Q1iJUYuwBrbrUA9GjesI661fnnp0P/tgMfTa+zujaiKFAcPxO7jHJnD3KJ3RYo1CZqtxs9rQuGlt2GBDe1vPOWwSjH51sQCH9fViq23rwH8+2joCfey6d/BcGPI3lPJPsr6IJkvHmLEaTCGxJgB2R8VF0S2uENq+FcOg70CBQhfFflKPcrgxWMBgARIDJjtcbL0OACzMqIJZwAjAMOyIngtjcpzj9pvntwmo0cvbRUDEkDXuYJuAGi2HiI1Bbu3Vz/mTQ+coAJdZB/21uD96LpM4Y6j9KwBDpOQGsvbrDKqf8SrJ8aAwYPLLTHOIisqA5bL64Flg+gHkudRY0vdSGTCKuAF3YCmhirFZWL1pGbCvZneFBo30A5jPOOJLePtlFrIjO9b3Pd8BDj5Kz7XC9tx3y1T4+6UTJeZMDEFEAPfJDP1AZrz3zMPHw/9eQcnN+Dq1b1P4++128OObGFee8ws8fR+LiU3HgPU+uyFcf++Wvkd5P9+z2Xfw+4yVGhOnApZ9u20IXQ6uBy1arQuvPrMIXnh0oVR32hxBEcib1yN6jpkvBJHNTHHccQaFEETvNAkFsrKAB4C5dmADAMtqEEI9XgsQGDDd8eV/iX/KipHgzIdYryvXxy+q4GdG9P6pTFRW/cuDDLoU4OkP9bQDIDMQ5OX5OOc2HmmAVr7mW+7jUTMZMO+qEQowC2TBgHGHVbSrOTfQzKCmZ8AmrzgY1jFIqO/c7F2YNQPzjvR2nNp3c/jn7Xq+1apVa6D7jp/A998srdoh4ufe8Y2HUWN3hJ320EPthg6aArdWTJFEMG5/cjs4vLd+dphvBg4b9BvcWvGblZEZ8uDWcMzpcr2/TV4G+271jbRvuMmmteGD33aAuuulY+LmzVkJl50yBd57fYkg7YGtlzdiuJ1p53vlVt6fk8rsGxgw30wLn5ekBawAzL+Df0HFv4MKYkkOag1slJUBozMzJofcBKBcoYp2wEVvRy4MmCvXp/T6Z8rJE+dm9WfAqs14xAwYz/JKm8Oj7lAvbX4brPp8EoB+7m0NXIWqb5fcDJgsQsDcbh6iaFKlszMRphDE9AxYPGvvfXZH6Ha0PMnuGjwZrv8bqrCYc4I22LAWPPvuztCuk5zrdMcNv8Lgq39RQjG5K8+A5hkXNoOKW0VJy/iT66+YBPcMmaapEJ4SMWEYd0q7EHzdVvGbIKahA9vNW9aBdyd1lCq8+drf4M5/YbifPFIn92kE19yyBaxbRwVN7vb88sMy+NsZU+CLD/+wMoIudUP7eJsZUl6et8sEoNLkpIo1mhmwi5z2xvtDCCJt/oZSGVggBQBj3+OBAcvA/qEKmgVSi3C4HX4x3oOLzmQXksgBG60dpvK55qyJOUW8fg4dKOdIiaF4aUILzUCleIydSZyFjZBP1dA9HmJPdYBZrPkWMWAmxyfXHeqiqiDSlo5QShDhKINYvY4aIkaTp6c72u4cMBUI8t+PPqkZ3PaYfOZWh0ZjYP4cJttuDpndY79NYPC920HL1nH+2ItPzoJ+J+AhbYwx05kcMSdu3JTdodkWssrhKYd+A++9scDoyLftUA+uHtISuhxsThDGNvz3pfnwxD2z4b8v4yF19nawidvrjEZw5IkNYLuO68Orz8yL/n08hjNV4nuNZ4xd8q9m0K7j+rD5VnrIpvgyTBj/F4x6ZD4898hcmDNzlTAv/CIX7lBVHUjqOYKsTJKcMfv8MM3T+CBmTMyMr9sHXQR3VAyw9pM5tgGAhSWzYBawADCK4xgDMFSREq5key8F62Z4UDW3AJEBowIMf0ggPbfMzmhxl15sl+zA25nmkLPGAEyac7LSMJI1OGeNwoC5VnKbwx4YsOqxsCZjwCi5XYVlwHD+XVzRCjrtsjGMeX0OjH5tLkyeGJ/HZWPA4pGJP2/XaUOY+stfsHgRAg16/w44rAEcdWLj6N9Dw6fBmNfmw+jX5msiNSoA2L5TPWjbaQNo13EDaNdpA/jlxz/h5x/+hJ/G/wHvv7WQDIA5TLGpCso5Y6I96m1UC1q0qhPlabVoVRdWrVwDC+evgkXzV0X/R2EOU+gmjXlyhyBSgbsbCJuYVzaqfpXFwIBVj7VprW6lkwEz55gwxzCEIK7VM6ewnXeIcLhyfeRGFp6RkHOTVEDGYBkTrTADtprePxMgddlNZPRcOarJcsD4TPExYO7xKC4DZrObIQeMu3axm5ompwMgMGCFXQfTPo0BMCoDZg8Jszv8PGTRfAAwtj0tA2aen/atXx/Dl6/+2QGN2W7JGGjeX1//XMAqWQggXxdEQEsVa6EBZH0c/YyZun6xHTcGzMogMGBpV4twX8EsYARg7CB0lixvDskKDFjBRik8KAcGLF1Ol50BWw2y4JOfAROBFZ1ZozJgWfdP5OSw5eLbzwEP/t20QSNOVbPYhgh14vrdIhPp+udiwFRYzlUby6GecA6YTSxEFWExA+fcVCn9ObgmIGpVbVQZMFpOh9/hCwxY9VibTSIccsvlUDCTgy064JybYCF0ugMs5hyy+UYFYPnICfIBiGT9kwGAKBdB2dBw5WBSAZJ5/Fgv/AxRenv4QhTTACoZoFI3hFxA0ATA7qwYIOT+mQ9kDiGI1WNNqxGttAAwd4hWvNoEAFYjZkD16AQRgJlzbGQH2XyQrU+GnQOnReUPQr3Gn8GGG5rP36QbVAUw9DvzW7Kw7dIBngwjZAiYn57/+dcS+GvRFrBy4TGOg5ircc6amAOmn/skq42ZQ5DMDtIfzYcHEY78zMlMa40B2E1QButF9VIZFA4zaA69L/TMDsBUQCP/TnXIZUYpNxU9E8DRmZk0DBEFoGTBmPE3OV/jnXx+6EDddA4dNUfPtZEUhyCacsDMAJIB3z4VQ6HfwGF8kMI5YJmuRaEywQJWBoyXMe/wlwUAFiZS4SxgAGAtykY7zptyi0zoGwy++c4ZiSXlI2HEyO7Qu3eRD1ctnPVr/JPGjh0LR3W/DlYu7CX0VWbAcmO0fAA/zzlrlBwwEzDzOVhLmwyFVW9MAUiuwF3jJ1UpdXCdvTeDTSfdDOXAD2I2AQxayJgqhkAH8LkwYOb2xn+lAwxazpjM8FFyxtR2ZJEjxXtM719Se9jbzT4xMZnJGFIfY5ZmPtn7yWozATDOgKlAkK90gQErpZWrhreFAMDUHWj5IOYgwlHDZ0hpdC8nBswcQpvWoV4cAFhpzIkMW8EA2KqFx5UkA0bdMIhNoodOKiqIaRweMwP2V9vHYfXS2QC1ainDoarS6bGs7vHLSs6pMPXI1LsoHqD2UmU2ks7idP0pq1MX6v9weWIGzJSL4w6RcwOPwjJgaoiZaGt1flIZPhqDkyxHigJgOUDggNMcQmcCTlnn0KkznAoQqfMpixw2MwN2kRWws1WxT8WwwIAlXZZC+XQWcAIwk2gBD8WKRTgCAEtn+HBXIgtkzoClz7EJDFiikasWhTkA6yXAF1sOWKFz1vxMnFe0BEMQuWOmO6K+EC9XzoqpXqpDlm/GheoIZ5dzlJtIRVIRB3f/+DiXSv+oDBgtR9EdYmcOpbUzJ/JKlUtOHJ0xSybC4Q6dE5mq7MZbBn78NxpgTV4+C4YytlPSEETW1pgBCyGI1eKbu7o3MgCw6j6Ca0f7nQxYGplyWQxDFy/gZlVV8QIAq3lTzsyA+UU4zDmHfsbVJJZhUleMLU1vh1xeyFlz54D5HLvkgM0sSpCPnBz3OU5mR17cv5cd7WQOsRvgmB16HwDwixFkmcMnAjg91Cz7/pkB2A7SAcCmnCAZaJrGTwYKvg2Fws1PPdRNZhDtgIOVo9rDxEwmBfTJ5r8KgH2MXPbzSaxRXqVsACxmwFwMXmDAat4XfMn2yADA2pfNElSJ7SplfQIDVrLDWuMa5mXA0jBazErMwTWJLKi5OwBLyp8IOWA1bIK5csByFW3xydrbVTRVMRR9fsrD4GDKbAxYMoYo+5CufDFgPjGIQjng2fUvHTBLzkD4AKIMdJL2jx6C6AcmPsYnHQBW+6fawyy64c4ZU2X504cA5/K+psnxdAEccXnCduXH3hzAJq0/aQgiqz8wYDXs272Uu2NkwGZVnV+ITdcdkHi1CSGIpTywNaxteWfARHvZHNm4TGDAatjcAoBCM2BulVmd0aUBLceGQhoGjLmeJsen2AwD1RGlM2Cy452v/lFzYLLvnx/AmcQWZEbEz2D6+kdhwJKLPogzNAYC6cYv+w0Gnz10gEw7jy+ZCEaaHDPasQL5ZcySMmxyeRcAM2/AxOMfGLCa9wVfsj2yMmA+VS6cpyEHrGTHtaY1LC8MmJ9h4FqK8VZEDMACA1bTppfMgFHmhU/VkH7eWzIGzLcu6xsJUf0yA0bZgafnMrlFGexqY7LbbMspobfDDRhpDmUuOVVJd+h5e9Xx8KnGpQccxe6fC4DZ7WECEPR5wednIXLGWC+ynM+++UEJycxi/vvaYQ9BdDHS9PFJVj8FgJnehwDAatrXewn3JyEA48neAYCV8KjWvKYRGbC442lzZtjd/GBe/r0RM8H4Tbe2MGAffPAB3HrrrdC9e3c4/fTTS2ZOjRkzBu68807Yeeed4YorrsikXaoIh1vUorA5h+p8Nql3kkQ4KCFD1NA9f05OGsaFjyVdxIPm8CZjlOgOfzIGoJT7x7kYExCiMUr+/qkA7NiuN8K4MWIOmDvkLN389DNbOlNlBnjFH295nPwMm/899OeY+TYEfDmklA0f37j7culEuzARjpMM54BdVBXSJc5zcX0IACyT79RQCcUCRgA2s4rBl6uQd4b7VNwcVBApNg5lcrcAiQGjMBf2XDEugsD8LzOQiwHYYTX+HLCjjjoKXnzxxWjspk2bBs2aNct9HDOooWvXroAgDK9PP/0UOnfuHP2Mf/vwww+jn3fffXfYbz+cNLTLxYDRcsD4c+yMFiuTLOdQrBl/5rPcPD9ZCQmoJWfAVEePJnaRNGSNPyVLxsANBOw77j5H0w8wxBLi1LMDSjqTwx3G6tQ/eR5lx4DJ9bpy0ejjbWeSstsQoLebjzeNebKXp4cg2tUT6fOUbu9kjBZfiOMQUz0HUK7PzYAxa+nrTgBgtC/NUCoDCzgZMMYEiA4pD8oKACwD+4cqaBbwMmAUxzR+lF0UQQZwJscb719bQhDbtGkDP/30U2Sz0aNHJwI0tEFNV0oEYGK7zjnnHLjvvvuiSs8++2y49957yQ+oTgyYSS0xZwYsGUNEkdn2O0hZqO5RGYBk/aM4rNW5f/kaP3eIH76NaRmwLIBBbgAlzXj77ZEcsMsAzj//k5b3i58kZcyoOX0m4JYUWIvlHx5NYcB0INan4tZwDhj5qzMUzMkCJAZMZRbiJ8Y5YDfLj1e1cHJqXLg5WKDSAkYG7H+aWif3nGKoxf7LHFRTThe3sV6eQTax3rWFAVtvvfXgr7/+qjYA7MYbb4Srrroqau8NN9wAV155Jfn1KTUGzAuoKjcS5A46mDU3A0ZnfpKFYJkdfWrOmOubJZkIAQVwqI6qWwzBHAqXDwYlC9U90ZLJRCpyyRkTeRtmmXQMmG9+0kLcOAArHXvwWVf652rZAWzS8SlMeRsAcwNCdGwDACN/c4aCuVnAA8C44yomnQcAlpvRw92JLUAKQWS1+kO8qA6uuO0Z54CtPQxYWRnfTfnkk0+inKtSuHbZZZco9BAvsV0Ygvj4449Hfz/ppJMSMXYyA8ZzvEwA3MyMitDexKQmC30Vc235nXG9cg6Yn/mN7uIqiOllnUUHLHdGKU2Oje44J3VgTbk+yXf0TQ48TeTADWBz75/fHn6Gw8RMmpgWGdDQGKJpa46Q1pCkOWD+/qlAWh+X5ONdOICXdIMj+5Bf2X5J7V1K5R8xMmAXVsZwq1QBn799AwArhe/5taMNFgBmcjy4exs7KChD3zcwYGvHPCl2Ly0MmNwsOSfGlItDdahdMuFrCwMmArApU6bAFltsUexZED1/m222gYkTJ0Y/Z9UuPwNGVx80iWSY11Mb48pXWtHg1HqNOWtZMWDUUDCaWALvXnY5NvRcFRlAsN8YE1EqDJgKmLPqnxsw0sYveYidnwHzAYBsGcEs5jM95ykfDGmuGyqFsHeuOWwuxszefjMDdmHlDTIAE+dBYMBK4nt+7WiElQHz7dgyFcQQgrh2TJQi95LEgNFFOHJjwJKJcDz//PPw1VdfwbHHHgvbb7+90ZCDBg2CPn36QKNGjbTPP/vsM3j55Zdhq622gubNm8MBBxyglcH777nnHjj44IPhwQcfhD///DPKh/rf//4XiWd06dIFjj/+eOOzsW0ff/wxfPnllzB16lRo164dHHrooYC5VuxatmwZrLvuurBgwQKYPHkyNG3aFDbbbLPo49deew1mzpwZgaEBAwbAxhtvbHzOnDlzolwyLNu6deuo/rp161onlq1dvXr1AqwLL9Yu/HnevHmRaEiPHj2gfv36iSZsrgyYC7D7DmK2h8qa5rMZCLrnc6UMvVhdnMQuXiw0zac2lhWDkoYB05kI7n7RQrj8OTP2/nHARmFEql//6Dk4FNlzM4B1M2B+tcJCjjfdHupBy7T3St4AoDGI3PL5KK+3O6m9C1veLuKBdtIZsAvhjgpUQdRFPMSsz8CAJfruDIVzsYARgM2QDmLm1cshMBdU3BwYsFxsH+6lWyARA2YX04gfSAFq9nOekjJgCJwQtGDoHAId8Zo9e3YEGMaNGxeBs2+//bbq4zvuuAPw3/fffy/dg/VgftPRRx9d9XdRmAKVAC+66CL46KOPpPueffZZ6R788JFHHoFLL720CtCYBgTBzPz586OPzjjjDHjooYein/E51113Hbz11lvSbQ8//DCceuqpVX+bNGlS9IxRo0ZJ5TbccEM477zzYMiQIdpjXe1aZ511YOXKlfFIruGsp2gD8e+USZZvBsweUkhn1kziG6b57GHAuIskGib7nKpkDmJp51SZAEdN6l8aAEFn4kSHVwVgvbreCGMVGfp4XtoZClMOob18FowZBXCr71Wy+ZFUbML1vlBzLE05erwX+oZGqZa39VdnwAIAo3wZhjIFtIAFgMk7uqw9AYAVcGTCo0QLWEU4iDkwivqhzBjYARsrJ74PSQGYGMr3yiuvROdqsWv48OFw4YUsKgIiBmrzzTcHUdHPNhGQ6WLnc4ngw1YepdkR6LHrrrvuilg334Uhf0wNkfKcnj17wnPPPRdVi4wUPgNl7G0Xfo5AM2m7VAAm2jmpaqPKgOliLjzHSwQ4HACJvdNDC8UMsUxyupLO5zgHrBAMg9nhpYo55JYDU536V3Nyxvw5VRweJWPA9NC14ufQyUAri5xCv/3889qfo+dvt0mcItv3Mcl4qoDW1349FPOR0Scr54AxAOYWAelbMQz6DbyVr+h45AmPBvF9X4bPgwXoFrAyYLwK2zk4gQGjmzmUzNECTgYsGYBSGTD6uU1xH5ICsL59+0YHB+OFgAmBE7v22msvQOcfr3PPPRdGjBgBjz76qMQg4XlW+G/ChAlR7hP+H8PtkAFDVgsvGzA6//zz4b333oPx48dH5ZBN22677SJGa4899oAff/wx+vuZZ54ZPaNhw4ZR2csvv7yqjXvuuSfgocy252CII4IuEUQhA7V06dLoPC7G6rVs2TJ6BjJfrB/4fwy7RCYQL7Fdm266KXTr1i3qGz5DbReWF5muLADYyoW9tIO87fPDz6TKs74wOYrG9vIcMNmR4b/puU/xZxSmg5LbUio5VWkYkerUvyxyxiiMD2Ve6CFiKgDDQ5jNlxoim+wLRM/tot6v9st3X9Lyan3p+qkzYPLXmr/WLNot5gDqz5cZM1O/3SXclqe1f9f9eBjI7YNEBkxcB+X5bgRgvmkQPg8WSGsB5bzS9mUYgiheZgc3ALC0Bg/3JbZATgwYV7UzMVpmQKaqzfGQxKQA7JtvvoEOHTpEXa5du3aUD9a2bdvo4GAxz4op+h1yyCHw5ptvRuX/+c9/wjXXXAOzZs2Kfr799turTHfbbbdB//79o9933HHHKIdLvJ5++mnAfCnTuVmYM1ZRgbsvEIGtwYMHS/f++9//rgJhCJqQUcJLBXpXX3014D9sO+sLhlRiuOH1118ftR0vzPXCvDS8Hnjggeh5DPx16tQJvvjii+gzsV2YTzZ06FBru/CDrAHYqoW9KlUG7SGotvPheEPtQCsuwz6XIwrsojGsZhuzRlBtLEUGLO4WNRctTU6VOHfShbTlwnDw/qUHNMkYCN5fqqiJPyeO9YImTuIKpcOaVAAmvd3hl2CBPFogBmBcBVF0a8Wc2DgHTGDA8timUHWwgGoBDsBUB4GtrvEBzRdU3BJywML0KYwFMmfARHdZP3DcHDIW35MUgOE9InDB/C08pwrZMMyXwqt3797w5JNPRrlimDOGF+ZeIfBBkQv87Ouvv65qNLJS//3vf6tELDBsUQzzE5k2EwBD9ozlZCFDtvfee0vjKIJDGwBD1uz++++vug/ZLgRVyLph//B3loeGgK5BgwbwzDPPwKuvvio9C0Mh8R68krQLyzMAhgC1SZMmVfV+9913EcilXnoOGGV+mBiw7HO6WI3JVBCVdogy9MylFo1Dddh9DraZMRP/ynNL5HbErxxV3t6uXsd6lQ5wpesf5ZyxZDlBhcuJKxRjFo9LAGDUJSmUy9oCKgCT6+frRQBgWVs+1JfEAgGAJbFWKFsQCzgZMAIDoJyf5M/xsauApgFgI0eOjM6mwgvD6RAsISuEKn54ocrhYYcdFoET/D9eyCShgqJ4YVgeqilefPHFUSghu1ChcMWKFVW/I8vGWDcTAEMVwp9//jkqj+F/qvoiBYD58qy23HLLSBkRFRPr1KkTgUvxQoCGoh4YesmuJO3CexgAQ3DasWPHqnowRHOTTTYhT00XALOrFLLqbYyXzrzKDbLniuWSo2hkdM0MmC8nQwZONocF/04FcFR588LkjOWjf1mcOyVaOnYMTUxc7jk7/DnU8WN3UMur43319Y9Av6ueIb+YoWCwQFYWOGCrMTBt8uaV75M9JHqz5rNgzG97ZPXYUE+wANkCz9xzMlScN7jy+5QxA6qDG1fXJ1JBvMX1tUx+bigYLOC0gJcB43cnzemiMgvMEV9S/gSMGHlYxFpRr+XLl0fiGr///nt0C+Z6oQIgXpiLxfLAUBHwiiuu0KrFMsg4IUOEIEy9xPynU045JVI3ZJcIwF5//XXAEEcEJygpjxcT/hDrzAKAIejCfosXgk8EXGg7EUCyMknahfcwAIaKjGgjdqVTQbwWVi48jhQiGD9HBl4moMbLmUU80ofE2jcIcswB05PZ407YGKWscqrSMGB+cQI2IaiAQS+fVf+YFWmhfDSgyl+t9P3zjbd9XPi80IG8DKD57Nmi5e9wycCRcNzpb1PXzlAuWCAnC0yb3BzuGHQRPPfQ0dJGhlypzFD3PP1Z6DvwVmje8recnh1uDhagWuD5h3rDnYMuhenRJoHLYYg/jXPAAgCj2jeUy8ECeWfAeNt85zalYcCw9quuugpuvPHG6EGdO3cGPN8Lr1tvvbVKCRHDAkV5+QMPPDDKxcLzvVyXCMAwt2vgwIFVxUUAhmeDnXXWWZFoBmPXbrrpJg30ZQHAxLw0BF79+vWLbOC6xHap/cD71Lw5BrTwbDFk2tiVDoBdBywHTG5jspwuk1y8zGhVtTL6gQcy6qGwcckMRGbSMWDZARzqgbe0EEBxeLJkiPR62V+oAMefU5UMaPIcMJVZ4y2Lf0oW4mguXwhG0BzySA09Nc8Pu0iK3X5pcgp9jHF274t9w8MHmNlsyOpcPHme+ee3Oi+TtSfZ+yaKgLhFfvT57nqfXBsK+n1xaVMuq6t94jiaxEhMG17i/BLbIR4jIdrfJJKi2klvh6zKaapPb6/4NjF7yMnS4nNN/bCLuMi5epRyav1iKIrcDrV3+heunI1i+ty84y+KCMgBV+oXuv4FL89Ws0OKBzEHAOb0JsOH2VkgEwbMlLOjim3IDrHJEU/DgGE9n3/+eQS8xAtZMQRijRs3jv6MYYEYhscuFYQgAHnnnXfgpZdeAjwPC3PDUF1QBGAI4jB8kV0iAGP1iWIXWA6FNK699lpYb731IgGQSy65pEo5UZSvN4Uz2gb5ggsugLvvvjv6GKX3UXiDHUSNioZ4fhgyf5gXxiT11XZhPw8//PCoDrVd+DebCEc6AGZiwNLkdPFcWX29jlodfWNTmVezCm0KBkyXoVcdBEqubNgMKQAAIABJREFUVlKHKg2DQmlHMiBT/XLGVMeX5mBSQzdL2x6FO5eMAx3KfOJLXRb2k93YtDmLSd/H6lM+qX1c65t/g8IMXHTAnwQAu3Jabc+zj4/cP8r9SQCYuz5x5qMF/CqcJsDlvo89Q4V31N/lnUzf881Ajn1hm8/hUlso5xDwT9Xcg+wAmBgyExgwm+sZ/p65BRIAsGxzdsQNkPgNT8uAoU2OOOKIKN+LXRhyeNlll0nmQvAjqv9tvPHG0KJFC5g7dy5Mnz5dKouS9AjYXBLsIvPGpO6xkubNm0v1YR4ZCoAwdUL2IBS3mDEjVkZNAsA+/fTTCDyhQAZemPOG/UAlSCaLz54hnmmmtqtVq1YR2FTbFUEZ4SBm0QbpANh14JahzyqnS1zHcbbmrtKp5zTyaRLVXw9ujEwlOo7sq57/P5cdZdqOO/+ap5WnheKZRTDsO9PMDrpMuuqQcwbFBIDEdzGdA23K7Up+LpS6Y08HsO7++Rif7BmzwswP37ib7eeeT3ruX+45erm+j75+Vqf6RYCgvndu8R7T+5SOYUzDaKlMK1ttTeufjQnj/XO/HypX5FqfdAbNzDSpIdg2107nwPRR4n/h67qpHXbGSv4+0MuJsySGR/K3W/ybi1PT+8fnjwy4zIBP57dMfxHb4WLQ5NbIDEKfSAUxhCDaZmT4e4YWMAKw/yoPUN8P8Q1k7514C7W8zFikZcDwyah6yA5P3mmnnaKDkRH4qNfxxx8PTz31lNOAYq6XC4CJAiAIAPFwZLxQoRDZLcrFAE0SAIb14sHTKLTBct9Mz0JWENktltuWpl1YL4JHFPpARnDSpEmUblWViUU4kAHDc8DYlW5+mA9qTpoDJraCqtJpYtYqV39fCCI1xI41i14+DQNGVxWkhq4VTlUwTc6YnfGhhm5SgaoMuIoBoMyhf6ZxlF0nBnBN88kegpjb/LADGJq9+UucBWMmr2jpAH/y95eNAm3DxFW/n9FyAykR0Lrs73qOOYTVFsLnGz8XwOWW4IyRvPHjH8/0IYdiy+Xn2wGP3h4XoFNLJw0x9DFUaT9X+2eCWxy4yfNBdRhFR0AFmOoXtNpeNXRGPNdG9U1kYKXvyIohNdyRCAAskY8XCudigUwYMHmeu0LBXDk7uQAwNMEJJ5wQhQ76VASRKbvnnnuig5dRNRFFLdq0aRP923fffaXDmhkwMoEPVARECXi8UO4dZd/FC3PM3njjjUixcOHChdFHKD2/7bbbRs8XJe2xLErK40VlmTCs8pZbbokOc8Z+4AHN22yzTcTc4T8Mf0SWT7187RLl8fFeFr5oyh3zTT2zCqJvXTQDfHljzBTS6q9XjoDwl5f7J7eLyICJDkNahig7h57qOPsdKlNuhonhSJMTJJo9nUPsz6mhhMbpTJVNBEPd+c+NAfMxLG4H1uSA+u2hzlOVeVJDxLKwnwqQs7C33u64Z7b5SgtBze94uhkgd/td/fXZ0zfPbEAl6Xrkfw63r49BMo8jn716Lha3n40JU98nV0if+nzxvdHrNzNLqv3EHT5b/abn2BgnsT9iTL0aspf0dxfDZQdSrDXJGC851yuuQ3U01a9nW4ii/ndXfQGA+dy68HlmFkjJgMkZlDaHWdwQMb0/2TFgmdlDqQgZJsylwlwrBGHqtXjx4ohRO/vss3NuAuahYS6XKl2fc8VFrCAZA0YH8qb1M5OcLkmDkc1rJwOmhiDSmYi4Wj/A8O9wmxwiejvMDkrcLpPjLjuEyRzxwjEW2TJmZgeRjV96R7dw9vDl2GTBqPoAFWU+iY5mVoA+/fi4NiL4+1v4+u3zUbaf6oqnZ0R984etCjqjJ7vtvg0ZHYDJ31+U9VIGji4AZn7/ZACmP98G5NzMmpprpq/rfkAlvhFizpjOOKnvsztAUIVPbKec2Yd94fIdTLF+1QG0eRzqjqe8LWIWF8mF8eIMlxqaaQZgcfsCACuix7i2PTpHAOZitJIyFrkyYGvb0FWH/nIApsrQq+uqidFiPYzX94LkdBkBGFutDSGLG8CNUetooVP0EMDcdtyT7lD7y6frn7rzLU5ZBvCyYCD0erkbmnuIl8mBy589VEbD57CmsZ9/vLO3nw9YmRk213uQNKevJpZ3ATHTBo/KBNJDnkWARQ0RVAG0ORTSD7Coz7MxUGbGiQKs9PecAhBVICXC4OQhhXJIkY8hU90Cea9cBXD238X3lQawZIbLFTpoAkY+xkvth8khUHvjYwBkW7GcsT4VQ0MOWHXwLmtCGx0ALAuHN0nIVwBgNWFCyX0QGbD8zCf+PHPOrRiB4WK0xFByG6PLvzeqvp10EQ7ZYaY66rKjmQ8HOQuGQ3TfmCOQhgGjAFHR4cvCHqXMCLocU/+Ov9+BLRX7+frpY5JM888P7DiAVh1hOiOXBVPpYrJpjJbPPj4GMi0A8s0f3q5kOWSu/rgYN/0+F1NJAVr6/fZQSNOGjLxhwQFYEobNxKuZARLdUbAzViqD5fud8kwbg8d2UHNhvHQAlktIIrer2K/AgFFGOZTJ0AJ5ZcDU0Fv3hkQAYBmOa4lURQ1BlCMgZKDEIFQWAE5ed2Wg5TunztgOGYD5cx0Kk0Pkc5jcjqg4d6hiFX4HyASATA5wFowPvX9JGQSXPZIyLNyBwPZSQz5VwJGGAfPP03xvCJhCW12MDbW8CyiZ6i+18knnY/4ZLXVDycYA+TY4fDmFKuNieh/SAsj0ohvyvDPXowf3ySuo+Lkc0oej5xLFMMEv3iIb4+RuTxLPQIWEMsDy53TZGSk15DFulQnA6QBJZgTNIYr++tXn8XriEMShrn2tJEYMZYMF7BYoOAPGm6IyFgGA1byJKgOweH0t6DldSXO6KkMd5ZGQN/Cw/VXeggmAxR+qoSI2B9vnuLhl2rPYmTd/06RhzCiMgp8hFIGJeUfdDjDThVSZ6qOPCx9vH0NBYXBogIoqppKF/VzMTXb2loEl/80WQpqP8cmFQcq1PWwW5R4ym3S8kp3zpQMp2vyn5ZBRmCjz8+z2S3LOlwwZzABIhgmqq29a912MmIlpM+eg0RkyWwikDVCxt80NuNxZZPJ2khlO2UQymJ3FHXof48UdCd56uwiHPpIBgNU8d7Ma9sjJgInvcb5ycPh7FgBYNZw/nia7GbBkDKmJAcuF0bKHLMrznjNf4vdE5fcNywGjOowux9nPoJgc+GSARncwcnf4TABOZyzMohhuICHWnAzAygxOdWB87ICXMTf++UHJuXM50GzjwB1SpjN3WZfXx93/fiUFcKVcPkt7mvvpYqxd8y0d4+bqD5VRcwFUEzRRAbH/fvn9Eu0mtt8emsgZVnGn0Q3IdHuKMfM2hswEDN3wSGfy1H7YfqfWqzqIMrOnWjP+vdCMlww0beeEBQas5jmiJdsjLwOmMrzi+mAP4Yrfdy5awN83bgmVCQkArGRnSeqGJc8BM80PHfjI84nCrIldsDNaSetVDmL27aD7Q+5qfs6Y6gi5GR+aPfjgFo6RyUJlUWXM6AxibgyYfZ7mj1F1OcBrO+DKdv66GK3scrTU+U8HtG7GTXbVae+zzjy7mDT528wM1FyAX1Xrs9enA0NzTpYLUPlFO2RYoX5Xq0xS+t/9/JnM3Ok7pvaQRHknVe2DGailV01Ud1jZ137c/gDAUvt74cakFig4A6Y7wuwvAYAlHbzSL28KQeSMUnEZMFc7TMwaX7X5xkIZV0HUmQW+I2pysNKEmmUXwuZmiHJ3iP05O37Gx8S0+HPosmAE/UySy0HTHTIzsHLPD3U+pWEQdcfUBNwYNKK2Wy6fD3vbHGqVEYh/zz8jV0rtMQMdCqPlfp9o65eZAaOrFNo3DlwhijYGjZoTlo7BogA1cw6XGtKsAgh1fTUBDHl9lGGpup64gI8Y4aDmsFF/99UvfCFKMf8qrDIDH24N2Q52AKeHGjII5QJy1PpiFcSQA1b67mUNaGEmDJidgWBMmO7QqrlAAIvLH4aW7aZAk8228BhWZt5yHQUfD56+/mzbmb4dvjvz184FC+fChB/+AFhyhkVGPgtG1TT/ZOZWtkBeGDDVgUiTE6IDH1Monx+Y2AFE/hiONDljqgOVHcBMxhBRmCcGO7IK2UwzP0oXUFHtnRQo+BkbOcSrMKIaZsdfDUHDGUNrP21cTfWLWzvx86ghfer76gJApg0kWyiejVHyrQ9mYOm2nyviQHxf04twyPZ116OGMOrjpTNi5vq5S6LPZzVwzyXiYQNOYkiJCaBRABdFZp4/R37vbQ6H2xVLz3gxK8sAUN5R5Q5pAGA+hzF8npkFvAwYPQSRMwq+kDG2XcE2TuL3fRUshNXwuyBxIL83cshiMgdbzZQ1OeTyyoYl1A0b2/urrzOmDRlx/aBv2NgBit/e5nVHrJG3Q7SIDlDM9lPtYWO0AGrB5po9SzKniyjCURViS88BczkY6o6p7Er5HDnmauDA+hkiuR0mByc5o6ADR/6UbAFLFjl0JubJzQjmyoC4HVh5MfIDiizK00I73UAjeU5aUqChzys/s6rO72TMTm71+3MNk85f+7xMD5j0+WNjmEwMo2jfJPODDrBUiCGub2YGzsY4qfNHB0D6e2ADsHK/5WA69f1WAYybsXI7c+pXr+l38fny13v6gEPZ6mrvZQfG5Gi4Xa7YvWIAWt1BVQEihfFSe8rr13O99PrF/vQNDJh7SoZPs7OAEYC9HdUvbhDID1Q3MKiMApvlKmPN6jMDntxU89Tznfh7agIAPESbWYD33C7aIK4/lPKUfiYDXq7xKaz98sVopTuni6+rfEZnaQ8hBywLBkx1UCnMTLJQPlpOhepQmACiy6GSd/7NDpRvR1wGItwR1R1qXj/+lMYedOBavexHAzyy/eRxNQESU/niMmBuAJFbTpQ/xJKiIpiUeXbN43Tvk+99db1XLvvS7uNP1zdkZFhEZdBcANTENNkZvyQqif4cLp2Rkr+c3QBK9ezMz3MBPB2+yrySfOAxB6Aq8PTVY/qctysbxssPxMwhViZAKG8rigBQdQgCA5Ydvgg1eSyQCQPmZ0IoIYg+wCczxn6AqJcX1wcZYrreR3w/uSOfFMCp5f3t5qsHB6oykJABH5VJqg72owFJM+DljKDOxOnzTx4H+VvRtsFgYPjSMmDUnfYsHNtkDrY5NM7NEInDlo7BKV17qI6r3yEvTQbRD6xMzKAdOOQvJ423gwYgS7W8myHMLzMnAx4/M2fe4PDfRwv5dDHIOuOkAgY7gFFDPM0hgu77Kc+XW+QCVMweZvub2sdLqoyQDhlMzhyFIbO1XwWqarkkv/tdbbl/bgCn5tbpjoGJYZPba1M5NP1ddBD6VgwLOWD+4QwlsrBAXhkwCtNjZ6jYG5olYyG+Z9kxWmZAYGq3ecNGZxBlPt0GCMTQR3EyyICx9O1HmSdpGEFKvbkxpA4GTHXcGQzK57lGJsbMDKiowC7pzn12DBG93RxgpmcQk4Yglr79fPMvHyqO5pA0+/iE8jiPdIee/yWL94nC0NEYZhcgpjJh6gYGJeRPtYct9FHMCTPPfzl00JbTZQtptDNrOmNpAnYuACa21wX4VK9PBiI2xkxnpERGkD+Pfr/aXpM36gJwPkZKZerUnWs95FCFdMzx4e6ZHspocsgCAMsCWYQ6SBYgAjAaQyAyxn6mpxgMlYmJMzEnse1MDjy3qgjgeHkdCJmYJ7l8XMIN2Gj18vWEUj45I5jcfpR25A/A5tselSqI/IuZllOVrYNlcuCyyPEx16s6WmkYMx0o8a/zrHLGZAdMZ9jyweD4QzVN7UjOmLkYBZO6pjiS6RjKfI/P2l2/n2mibxC45r0L8JoBCw0Auta/3AGWmQkyhyrmltNly9UyAzJVdCO2oDvEUGV2dPuqMMIU0ig6DCqAJ7l9mRQy53Dx/ttzr/yhhboDZmK8RMfBBNhsgEu+T9zbxU/iHLBhpq+/TOwWKgkWqLKAAYBtUfZ25SqS3EHXc6iyDdlzMUPZMVoU5iQNI+MDGiqjJbeDlrNWCvYulP3swFVfv3G8bCIhImPI1wbKfMqQAVMdIHGHkppTZWLA6PXG5vSH2Mn7wIVy6NPYw8ewuIGwyR6u3By6/cSd+mztt+d+3yrfbr761S9DX3mbw+cG4rJjKtrd5qAnZUBN/fCNv4nREN8XO9A1leLjnwvgVf0+U86UOn+S9MPdPxMgsHmi0yY3h+mTN1eO01U3APTnNW85DfAfjnxSgOd33UyMop1R8gMg87yyz2ffuV32HDHXKPr7Xfol1P7JX8g0xkt2ME1ASnSA4lH6eMzughqpmnsghsDE9QUAVvpzqca0MCcGLGOAUGs2LK89BspgHaN5dQda5mPMjJWJqTa9t6aQZLUZzFG3jb75c1O75RpUwOJ7bvwcO79vayflOfr6ZXpO3EJ/fWtgJdQtbwvL/sCjBeR22RlE/7zS7aeuqxQGlgLIPIA2zgFz7QBTGCI/c8LdGDdDlEXOTvwsU7vpAI++Y28CfNnZwxVaZXKYqaGFLiCWm/1Eh1UG3i5AeNDhn8I/h4+ALVrOrjHfTaEjpW+BUQ/1hCvPuIEgfhOvkjc+eCX0PP250u9YaGGNscC0yZvDv/r/Hca8fIDwvaZ3jzlqKMLRLzBgNWb8S7ojeWfAeO99jMKS8ofg5PMbwW677VbSJguNo1tgwoQJcPuwNwCWnC6parqYTB4S6mYE85MjSJ+v0QYuA2Bux51Xmr+cqiwYIgZXGAATBzreWaaFWNpyNBjDVgh7MBjEAGs+cp4ogDQdoEoKBB9+8Z9w0BGf0N/MUDJYICMLHLfHU/DVh50URkt93wA67v4lPDXuuIyeGqoJFqBbYMxLB0KfI++v+v4y3xlvcQUGjG7XUDJHCzgZMIqanJshSJIztLT8CRgx8nDo3bt3jp0Kt5eKBcaOHQtHdb8WVi7sVYAct9wZLf98lUNPyzaAGyp5PQZQ1Bwp2QFXmSUqoJEZpUIwRFnkSFEAij/kMXmOlA4c+SgUKseMzwMGBX1MqVs1z5TbxZnX6WuOKpV3PrRjLbPA8EH94PaKfpW9NoWwxgtz34rh0H/g8LXMOqG7pWKBdmW/Sk2xhVT1qRgWGLBSGbSa3g4vA2bPdbIzWmpoWvy7TxUwALCaN9k4ADvWcK6cP9Qw95xCblMfA2sPkTTlQlZ61fXgxjWqypjJkc43gNIBRhaMDzeeK7SRCizsOVLZA8rkgCsLBtGVm0MF6Ayu6cydK8csALCat3hWlx6JAMy8TgQAVl3Gsia3UwVgag4Fc0cCAKvJs6DE+paYARPbb8/pib0ZNRfJnQMUAFiJzY0MmmNnwCg5WjwEUaRJ+LzKHsDpDJgZwMV/jUIQRQZMDb3LLqTPnVMljlRSEQU7MJBzpOwAxZWbZAql44yQ3m4+0ByAJGfAxHTvUs0x05nSXOytArCbB52gvL4+UQvZyvq7b84J9K0R+nhyaOy7V/7cJK4g88niqItvnvk5an/UUup8V5NuaffT2mHuhylH0T8u5n7ouZBJ+8PHbbd9P4Zd9/u46kE6AybmxPJ5rjFgYwDgnWSzIJQOFiBbYKBckgMwlREQHY0yCACMbOFQMFcLGBmwtxTRmDSMlg7UeC3op+oO+NLyJ0MIYq7jWWL3ywyYW1Uzm5yuNIwtMxrbIKAwtpUowh+C6HN83aFl+csZYzAoyxwpCqBSHfBkwM4lr+8W1fCFhqr2UEMIzcDBruJGH3cOSHXg6Aaw9hDEY7teD2PHtK9UtcQn+AAMD83k7UkznrKdcgfUNsCWjFF0ibHY+5tERTEpg5rdfEt/zpdfTdE0vx8dfVp2AKxriX1jhebUDAtUAIAGwCZL4lK2c8ICAKsZU6Ba9CJvAEyUWaA4tGUQGLBqMWMSNdIWgsgY0txDDM05iHEjTRsHvPm+c9woIbYaA+Ziqvw5Pv5QvHQ5Y+o5Q7pjzd3cfOVI6UDTbw/f+UjFyjFTgRK3J01WO/vyKgN2TNd/wbgxOxBlvs12NDMwdjEWf+gtHdBQz7FzAStX+/M93931+xha17wXAalb7MZ+TpVv/rnaB/Do6NONAMz3vH4Vt8s5YMiABQCW6As1FCZawADA2pZN1nb++TrD3YU+FbeGHDCimUOxHC1gAWByrdRQQzpTZnKQl5Q/CfcEEY4cB7S0bk/CgKXP0dJDFfn84kBMzkG0M2V2FUZmW86UpRbhoKrcmR1Re2hjdgAgHwwOpd0URtCnsiiGQJmAH6UduTJgoqPsc3hNgDgZo6ICMDMDlp5hY68YlZGr+eVzHd/4flfOFCuRLMdSBmh8pttCKs3MqAwg5ffNzoC55heerxQAWGl9Pdfg1ngZsDhHRv5+jUOzAgCrwfOi1LpmZcCyyNGRHdYQglhqg5//9tgAWL4ZsDQ5iKoIBwdidjVQAYCpDpUbSNAcVN0xzz2ky53Lkx2Akx1UUy5QLjlP2dlPdaRNOWM+Js4N+Pw5bH7mU3aI9fKFZ8B8OWxJx7+w5X32FCGz/BbS3mt3zqacrcaBlspE+uedK0TZzgC65qsZWIrvm5kB61sZcGACdPHzAgOW/y/c8IRKCzgZMPULXXRUUa0TVRBvlU2pTutg6GCBLCzgZMByY7SS5vQEBiyLAbXXMXHiRGjdunV+H6LU7mfA+A3pGTDKcQnyhoIYIGsHXpxZi1upvw8eEY4sVPGyyJGyO/j5yzFLxuCUGqBKxlDSQ/jyZW+dAfsXjK0MQXR5EvkC3LkBnNwBqRtAUUJX1Q0VF+D0Ma7UkEIzAOMAzc0wpQ25dOeQiYAs7ocNgIlAUrZ/AGAF/dYNDwNICMDEHeE4BywAsDCNCmABJwPmFk3Qj1HIrXwQ4cjfeJeVxTs4l112GQwZMiR/DyICMM5Q6bmCMvOULFTQBax8xyDwJ8Uhhj7GFstoDJgqdkB1cKk5L1RgQBcdyILxKazDbAIUWdgveU6a2JK0ohDZMCrT1/SQzCLngPmZFDpjk8V8qU7tEQGID2jTQjwZUPLlTEULTHR+i+/9SsLA6oBKbY/veY9FIhz80O/hg/pG54Cp96n9ixmw2/k8DTlgBfsiXuseZARgk5SDmOUZyxyAvlEOWABga92cKUaHvQwYb1R6hsKXoxM/IzBg+ZkAr776Khx22GFR5fvttx+MHj266kEXXnghDB8+HPr37w+33XZb5g3QGTCKSiFFLdEfIivOXBVQxZ/JjFaqDQW3DL2PAaPL1lOBFw2IcNPQHLx8lM9PjtkaWAxlUBvKYD1pMtuZJ3o7OMNAYzziBvgBixyQJse6UMcnMGDpc/bSioeY5gOHNzpwcj3HzwDLQND9HDXHkcacudvHZrOJARMBmDjf5ef2iw5iDgAs82/ZUKFuAQ8Ak2ep7AgEABYmVMEsEBiwgpm6WA+699574dxzz9UA2JgxY6BrV65ChcAMAVqWly8HjPunDBCJsIkfV8ABk9g6G1NFCZ31A7gCM2BqiJP5IGUqEDM7dKpjJhrTrm7nz2HyMRr5AHCyQ7oGFkKt9SZC63azYOGiP2H2BHbytw3Q0Jin3OytAnCTvWny+D5Gc+1lwOR5YMo15EBYtT9dzMUFkCiMlj8H0gWwcgthpLTPBejk9x/gsUgF0cSAie3UAXFgwLL8ag11OS1gBWDqDrAcNIN1BgAW5lbBLBAYsIKZulgPGjRoEFRU4IKkM2AIwBCIqcxYVm01M2AUgMT841isSL7sIYJuoEZh1uTnemXyOQPG3DxKyBCWLVaOVD4YHzuwy1fOE5sQCLzWrfcztO/8J/S/uCccfMj+cPPgB2DIwOlQG7YVzr8qlr3NjnXSkD8fEFQB2LFdeQ4Y5ZwoX/18hJPlJFKAiwngJ22P3Z4++7sAMC2kkAM8mcuM33LqemBfPyjjZwbo6c750kMQ5X75AJi8WPMNkADAsvpaDfV4LeAEYObQQ7YSBADmtW4okJUFEgAwnptDCylMWj7kgGU1qHI9IgDr3bs3PPnkk1IBBsDy8fR0IYjq/KIAtiwYreQhiZU5YLqjJjuEvhwObvosHDaTQ0gLTfQxAuIUseU8mQFeUsDhLg+wGubB+htPgvY7r4ABlx4NBxzYFWrXrh01cPLkydDrqH/BpK+7CAcRmx3x7Owt168zHmZG09XPJDlpM4w5YPFBzOYcn+QMa5L2iPNNnI/5bo8LiPGQQX0e89HLHTDlxhiL86g453z55osJgA2v+H/2rgPKimLb7kGQKEnJURQRBBQxICqCOScUFTAimBBzfu8zmPUp5oBixIhZVFCfD8wgQYKIBBVFcs6Z+et0T01VdcW+t+8wQNdaLGbura5wqrrn7N7n7LoqGLj6nOEANwVgufgTm7aptYAWgP0hhISLV4U7nuXYXJX/eJoDlm6r4rGAFoB9EelbZRzkCm6Gwqf+qlJvb7PngH3++ef4/fffceWVVxbPusXoRQRglPP12GOR/NIYbcWtygFYZ4HHynS/yM9JMWcrHFd8ACWGQOpzwBw5a5kzYMwtNTl8/kyVDnC5QtYyZTT8gFwuAGXY5hYsxi67zkSrAwpw/c2dA+q2VKlSyr7s++/H8djdCwtZMN147IAoNwxlFKjLwNyWC+ZaTzMD5hfimFyOnD/QzWa+IufqAnjm+8P/YOgkAZo6b/6JDcDYrlP3a5ycOBvQkwEh9aNnwLgMvYmxSwFY3D+faf2MLWAAYHJIC2tdZsRSBixjq6cXxrWAEYC51OmiIWJqKK2sZifWF/c9d5xzzYDddNNNGDJkCKZOnVpkpd122w3NmjXDgAEDsM8++yjWI2D1zTff4KOPPgq+O+2009ChQwccd9xxRXWXLVuGNm3aBC/eH3roIdxwww0g0EN9zZ07F4ceeigGDx6Mp556Cq+++ipIDr5OnTo49thj0b9/f+2Kbdy4ES+99BL++9//4p133gnk4w888ECceuqpOPfcc7XX/O9//0Pfvn0xZ84czJ49G+vYd+7cAAAgAElEQVTXr0f79u2DflgIIv1PdVjp3r07vvjiC3z33XfYay+K2Eq2+DFgbuAkj8ocgsjVFcUrTPWzU+2k/e3JgCWfI+WbU2JzrOMyGu5QsdzlmG3BIlSt+Rf2PbB0ALzoJrQVehtyzukP4K9fDo9Uy0zkIq4D7rs+NmClY2xM61nyGTAGg3TiFG6GOFf2jAI5PSPqYriTydGy318qkDYzenZA5wdIzf3ZGTDxOjknrHf+U6kIR7J/X9PWTBYwMmD8AvWNa/g0CAFYRJFM/rOR2j21QDIWsDJgUceYh4bpHGJxZ3NYZc7hidbPFQO2ZMkSnHjiiRg1apTRZgSOouxV165d8eabb2qvOeyww0Dqgrvssgs+/PBDnHHGGUE9eiFfr149vP7669J1Z599dgCkooUk4UkaXiwEoC6++OIAGOnKRRddFIAzsTz66KO47rrrnHtCBGC23DBnQ54VsmPAfEIPQ2AfFjeQc+Z0GeTnefuR53fIgEUdHn9mI7kQuCQYM39VRjNw8B8HdyDNDuMWLED1On9j/4PL4dobOwdvM3zLHbf2x9MPrEBp7FF0SXL2Zk0mBeiyY+T0Ihz6EMRw5P7rVDLqx2F03ICOr148QGhjgHX7OWpnGUjGUUmNM/94jJa4vracTTY/MwCzMYpACsB8n1xpvawt4AHAVIchBWBZ2z1tIJ4FMgxBVFU8xW4zYyhyBcAIDBHTw0qNGjXQoEEDVK5cORCgoPLKK6/gggsu4H5a4blZNmMy1cAokGFt+i4EsVV169YNqv/999845ZRTMHHiROvlomLht99+KxEC1atXR9OmTbF48eKAbROLCYDpcsN8x2+rFwVg8RgqO+DPSDZeCPUOgZsf0xvOUQ2dzKuIewvMb6J1QCwXOVLZOZzyAvoCCnkefqGJrhwzDsQ2Yx5q1PsHBxxSCdfc0Bnt2rWLvR+nTZuG887sj78nt1fEOJLNSXMxJLlfHxMD5sfwiKb1XX8OYeSrk8ihio7HxugkfT/ZmCZ1nf1z2rKxl1+IYu4ZNHYQ88U4OKKC+EQ+i73X7Z/wuhSAxX6EpRdkagENANs773chR1FOGhf/fqUMWKZGT6+LbQELAEvCwXUzDjw0MTwH7BQQGEiyMKU/apPOuqIzr1gh8EShgxSW17hx4+Dja6+9VsqTuu+++0AM1h577AF2oHHgjgeeN4JwQxbiFwU74udVq1bFnXfeGYQFEoO2bt26oPqwYcOKQhovv/zyIBySCoUdUtgkSch///33ePDBB/Hxxx8H34lA6qyzzsJ7770XfB49z+vll18O2DRWaC633nqrMu5c5YYxALZxeeeEGCqXSiFfgeTOrbMwcXoGzJVbwgdZfIxMdgyLnjHJhOmzy79vwRzUajgbBx1aDb2vPQMHHXRQVs+Cm2/4D57vvwal0SRop/jsHYexyB6guRmw4h2PuMPFBdwa9o+XcxX3eAI15C6cb1yGkVnJDYDtqohiO3ZGio/T/jyS+yMZ+osVGXoGwPQMWgrAsnqIpRfHt4CWAftdeuMqPxfCUC3avykAi2/u9IoMLRArBJHnzDAmIw7Acokm5AqAPfvss7jiiiuKDHTzzTcHYX/EhEULARkCNKy88MILuOSSS4JfxXOzypcvjzVr1gSf00HGBGDEwgCSCNh+/vln7LfffkG15s2b47fffgt+HjhwIHr06IGvvvoKRx99dFEzlEPWokWLAJAR+BIL5aRRPtisWbPQsGHD4CsCkL/88gsqVqwo1RUBKIVUshyy22+/HQTIqERzwzLcTcplyTJgSYQYugAcZ8R0AE6eYJADdm8hL6ZzuHwAiptJiq+qJg7T7dDJkwrr++bcJJVjtgWzUXf3OWh3eE1c1ed0tG3bNpE9OGXKFHTr/DhmTSEWTLWLOs+kGRU/hz5bRm5uQRgDzUrnTvfgxxEtvQ6Cjr+/XIyfK+cxSUaLzTiapKHbx3FC/tR1k3Mm5X597xc9I+mbQ5aUKmIm/XGgOWh4lAG7EkwFUQaecj+hCMdTfJNS9Ak/hzKR+z1tJLVA6NEA4LnuwUchA2ZivvjnoQpimgOW7qRisICTAYvuV4cqXNwcGqF+rgAYMU1HHXUUCAywQmzW9ddfjwsvvFACLHfccQfuvffeoNrxxx+PoUOHFl0jArDWrVtjwoQJwXdUh3LMWBHBjI4xo3pUn7XN6r/xxhvo1q1b0Myll16KlStXBvllJKbBCoUq3nXXXUWg8MsvvwxENqh07twZ7777rrJpRABG9RnII2aMGLLgcRUR50hq5yXPgOViP4b+IAdc6osG2R5CiK0MwMRqzAH0c8BtoUwlI8eMzY05uuGfMt24w5p+DMAWzEL9Pefh0CPq4orepxe9oUhqA1I71/W5Dy8/sQmlQRS3edy2HJ546+MfaumTcyPvKn3OkluEw0/EIanxiIBE3b/+9sl0vWziJnx/Ru/XbPZz5gyjP6MVfTGS6Tlf2QEwlQFLAViSz6u0rQQskAKwBIyYNpFzCzgZMD4CF4NlE0EIW7Hn3OQKgFHPxDa9+OKLAeBYuHBh0aSINSJ2iUIMqZx88sn49NNPg5+ZoiGrbAJg4ufBLAtDE+nnKlWqYMWKFUETa9euRbly5YKfxTBHCjEklosJaZAy46JFi6SlJ+BF9Xr27FmUL0YVHn744SIRDwpXjDJlVEcEYHQGGAvxJCVHJvSRawC2aTnJ0MdXHYyfoxXN6YruX/MLBPYN36U0XiYio+aKBfMRc8Diqgq667tD03S5V8kzGu5xMDP7hphtxl9ouNd8HHFkI1x25Wlo1apVzp51RAuff9bTmDW1nXAumBuIudfHzfTIwM1tx7hMCqtvZsD4ytBPuvbDGj4MUrbjzyaHKu56uedty9207+dsGEBxXEkxWtF1sY1PDZkU/yzTfpWLytBHGbDH+12JJ/NJhl4EhLL96berAxXElAHL2YMubZhbQAvAZhTlgMl3IfstvBN6pwxYupOKywJaAPZ50LvsiJrV5lhNHYMQTsOSQ1Po4NJzP5cAjJmT1KlJ+v3pp5+WLExsFDFeYj4VgSICPaxMnjwZLVtSVA8ghiDaABjVp+uoUDTU3nvvHfxM/V91VXh2JYluUG7X/fffj9tuu00alwl4sUoffPABzjzzzODXgw8+GCNHjlR2jgjAqF8WjnneeecVHcqcawDGc8D48IolR6tof8UDXrIRZfENaZ+7GTCVeQgbdzNJOkZGL3Yhus+ZhRzyP0hJiSjoGbDNmInd916ATsfsgZ6XnxbE2BZH6X3FXXj92VIojTBeNwoUAYonrii4n0mujxmoxVXVM9U3AbCk2heBZG4ZLb4T5X1hDo3l95MfwNPXZ59mv/91wN0cYmp7PtjmE4dxk+Xg2XPFNk7b88AcghjNqpHvs1CEIwVgxfG82+H7cAAwORSRvcBgOWBpCOIOv3+KywCxGTC3I8uGLjrY4WeyIxv9vTgAGBsbheKRbDsDR3R2FzFevXv3Ds7rEoERu4YYrAoVKhStDGO6bACMQB2dJUZFFNug872OOeaY4HMWziiqNRLwIjBG44kWYvNI/p7k7glQklgHKwTACIixQkwasXtMmfHuu+8GhVlSofYJ9FHJNQDLlAFz5xjKLwpkW5mAE9+huvo68RmViSvslzNgeofIN3TNFmrFXEOV2fJhNNQ32PaQp0zqczOaGLBN+AN7tFiIY07YGz16nhocvlecheKFzz/7SfwzfQ9swUpUrLweVXfdiEqV12NL3gJsWF0bc6a3d4ZUJrGeSYQ6RveLHoDRwYaZAclMQ//8VQGjjJZfiKQttHDrM1r6EEH9erPdbwaW5vnYcujEdn2ZMBuDJrdH6zto+CWSCmLIgF1Z+J5V/+KFekgZsOJ84u3gfRkBWNSBFUNbQpv1zn8izQHbwbdPsU3fmwFzAy81dMvl6IovHoBQhj5ZFUQ6A4zA1erVqwMgQocZ16xZMziM+ZZbbgEBMSp0BhgBr6iiIQMmpEL4zDPPSOd7MUELGwCjXC4S8qDCxDbo57/++qtIdZGxaVERDsrtOuGEE4IDkkmpcfz48Zg0aVLAclHo5J9//hm0S2IcJNjBykknnRSEJZLoB7F44sHTJhn6XAOw7BgwnxwtNfQwm/2oB3KacdhFOOLmlPgAqqjjloscs+i44zFsotu3Cb+jactFOP7klrjoklOC8xG2VrnxxluxemUBDj3sADRsVAsU67vrrruidOnSOPnYWzFj3BFKiKIPgDED5LjrH7c+3y9+IYhx2y9J9ZmVk2CoXPs5fo6aHhjGEf1wMeXi/G3jswMwvxw/lckSAXkUgD3Rj3LARBl6/fUpANtaT74dsF9PACa/4U0B2A64U7bulGMCMJ4TIw47ZBp0Dm+c+rkAYFFwZDL24MGDi/LAxLBB2+KQUNuYMWMCYNSmTZuiqmIOmAjooiCHgCDLR/vnn38CRotk8q+55hrnniCxjtdeey2oRyCT/EifUpIAmDnnis1Ez5i6gZUPYEto/7oYsGhujW+OlJqro5eRz5xx0AE30Sg+IV9UX8+YbcYM7NV6MU45fX+cf+FJaNIklIHfmmXcuHHB24voies0pqM79sCErw9HHspIEdP6nBg+C9/15G5x9gBCtmG4TioAuxs/jAgPYtbVz/V4km0/m5yr6P60MW1+IYz6ED4+Y/ku8llvO6NlY0wze76I/ZlywqLPGz6/16wMmNoeu/Lq/KfTEMSt+QDckfrWArDpkYM/ZYNwGfrHcXXfJ2yPzR3Jkulcc2kBDQCrn/d5kfiAOwQsrqy3uf7qHDBgZLquXbuC2CpTieZ6Ub0DDjgAY8eOVS6hHC4mH09f0oHIJC1frVq1oC4xVp999lnRdSIAIwaOgB4rdBYYMWusnY4daTGA5557Lvin65++J4aLcrmY/Dx9Nn/+/OAMsHfeece6W4jlY/7noEGDig6fFg92TnK7qSqI1LoOIMVjWKNPTvF331zERM654wwYd1DCn8yiAeL38RgWcZrxAJJv6JwtZ0g3bhmAbAEBr2b7LsEZZx2MbuefiEaNGiW5n7Jui1RrSIKUzoEQy0Xn344hr9XFTghv5CiwzM16+jn8PuPJJgTRp31xX+jrs099AAe3fPEA2PiMlo0p8rNXnBytTEMXbQxl9Hkkrk8mDBq/3h6CKPYrM2EpAMv68ZU24GsBAwDTMV68yXC/hiIcKQDzNXVaLwsLWBkwVY5bv39LLgPGLENAiNJAJk6ciDlz5gQv5A899NBAZMN05BCdkzV79mzMmzcPDRo0wOmnnx6oJBLIIQBEIhZMpIPyvCgfi8IGxZwsAlEE5qhEGTBSJKTzwygqiwExcSXpTDJ6aU/jJnaMxsn+mVacxjZq1KgAvNE4iJkj4Pfqq69iwYIFQX/UFiskPkJMXFLHLkXHpQdgrFYx5GhFRDjiMLIi0xaOmH8S/iapIGbucMlGi5cT4gusksnpMYVubcImzEDzNkvR5dzDcG7XE1G/fv0snkq5u3T06NHBTXXZZZdJnfTr+wQevXMVyqBhyoBJlslE1MXG6JhzhKhb3QsAu6pnpiIWuTznK878ZcBivp/jPF+yk5kXH3MhgyoDqdeG99DkgF1RlANmuj4FYLl7rqUtRyxgZMDEetE/6OHft6vyn0gZsHRDFY8FnAyYmZlIhEEoPH+JJpsrBqx4DGnuhcIgScCD2LEdrXAAFio1ciCjD1kVv7fV1wEiPbOWnHqndr+LIYjhoDJxWPlUzYyA3nHVOWx8HHEZFnF7uhm2AmwMGK999l+K887vhC7nnIA6deqU+D1OZzXQ2xRKrmTlzTfewxXdxmFntIi4m+71lN1Td33ZQMnU14Ug8oOY7fsr7vgzra8LpYur0mgKeRXvG919mD2DGQcAFTejlUR/vqGZQArASvwjLh1gCsDSPbAtWMCTAbM5vDyXR3eAbVQcgf8edWhzkQO2LSzB9jzGuCGI2TFULoAX/xwyZwhuCMDc50HxJH0f0QwfQMbq+DnwW7AIrQ76DTvtVEbabyrgc2/HzZs3YfmKBahdtwK6nHMGTjvtFNSqVct9YQmpQXlgdDYYKeSwQhT0Nb3vQsXytYQD68JVW7NmGX6fcBBKY3djzpsIhO2Mjc/6x2FQwltmboH4hgPo3EnMActtDpUZ8OhFZWw5TXFzGvXiF1FVP/XFAr97fEIm7TlacQGfyhC5xpcJoxXdZzYAGS8nTAVgVxSJcMiAWpa/753/NPr0Fc5/GUGnVJaQh0I6jO3LAhoA1ixvmsCwywEtzPGg/ZsyYNvXVijRs9EyYMMi59XJTK2NaZA1Pc0hZny/c4Zte2XASvT653hwMgOmy/0yM1RJM6zaEEKDeAx/4cANpD23rPgYMBfg0ot0MAd1Cxbjgst2wlPP9vVeclKTWbx4cXAqOP0/a9asQMSCYnIpFpfOWCAlwW2x3HfffejSpQv22GOPYPiU2Pn1118roYn03QP3Po8H7lgQADC/3CA7gM6UQdI5+mw82TFgZrW+uAxV3PoqM+WnBlhyGa1o7qdJlEIN7aP19cuJ8xPtyPScL/mFkvjcCft1M2Ay8GL7NlRBTAHYtvi83ObGrGXApnmKcKQhiNvcem+rA3YyYG5xBDZ1nYMqm0UHyLgoR8qAbaubyDzuuCGI2TFgmhytwhBX8QUX7VMOsMyMrAgAjfUr4p4C9kbf9mY/HgPmYkBEg/szYBdcVloBYBs2bJBAlgi46Ofq1asHp46TXCclEZICDJ3szVRnttUtS4wXnc9wySWXBFOg+ZHyDTskT5yXCMBEaBU6zHEAQ+7qmxkwPXDXM0dxZNP9mDx/Rou56SojFZ8xcjFgrvtLhsgi8JXX218EQ7dP/J4XZpXCaG6WGaBnwqCZQxJDFcQxRbfC4/0YA2Y68Dlcj5QB21afltvguI0MWDT3QVSFYzlgT6Y5YNvgkm+TQzYyYG7gxf8u0nNX3tc64CXXl9UQaeenDNg2uYOsg976DJgrh9E/F02nrpjnG4JoF8sQ3XqzA2p2sOwOZwE2YAtm4cTOG9Dzss4S4KID8th5WHSWAfuZ/icG7Ntvvw1YryOOOAIdOnRA5cqVt5tdSqeSd+/ePThUj+ZKBwaSSmJengxqZQAmMxfxRSP8gEtcwJ4MADOJrDCoqc814vsybs6hrX42OVfmecRn6GQAqwNg+vm7AaXufnaL5YjjUYGijaHVAz65PZ/rUwC23TwCt9+JWAAYm7QaYpMCsO13Q5TQmTkAWOaMhJr7pXVgC9XkUgBWQvdHlsPSATBbzqAz5yrCaHGPkAZqZsDCaehCafkERQaX1xcNEDJn0osEmQFz54LJQMz1pp6FJLnb5aGGfwOlVqNGTaBytc2oUHEDqlTdGQ0b1kTLfetjjz0aSyCratWqyhLTmQbffPNNIKVJoIvAV8WKFbPcCiXvcjq9nE4zJ2lQKvfeey969uyJGjVqSINlAGwnNDYe1Gxz7HUOetL19QBsH8+QNleulmgOP8aVX5FJ/TgMlQsQi0DODyByRltkBGUgxn/T5ZCp/ZgBdRIhirb+TAxa5jlhYQhilAG7otAk0fXg/aQMWMl7Bm63I9ICsKnGHDDRQegdqCA+KZtGfoxtt2ZLJ1bMFjAAMJ3DmuucnFWlBuH2e9oGUu5p2T4sQLL/1139NApWXSBoGzDGlDOnOsCjzbkqBEDx6vvnMPoCryL/yxWCGPeNu59jLrq33AHcgvVo2no4HnjoxuBkbsZo+YInOp+BgNekSZOKgFe5cuW2j50ozEIEmHQYH+WzUaEDAQls0mF/YuEMWGNB5TKa68PXgQMuFbjEC1m0hbjJjq4NgOkAYPY5VPacQztASRrQJXXOV5wQzGwYukxCAs0HI8vWNItvJJUTZgNgtudXCsC2u0dpyZ2QE4CpoYf8IOYUgJXchd3ORmZlwFyqceyveCYhiGrI4sZS41G62lCU3Tn6Ul7OHYu/AnGvjzrsKhyVQy6jI4rbX2bXy6kRthBQl8UyHa/eTmJvGzasQPkyB2LpvJZWhirTHC03A+YOjWXj3QoMmNnhW9f0R2xZ/ycQUS10LWWZndehfoNaShid7bpNmzYF5yRs3LAhyPeif4iE4bn63Ra+30zzXLcO69evL5qnGG64atUqlC5dGlHQuWzpCixZvBl5KK1MM69STVSddAZKoazlHCQ/IMZDxOLXVwHYXfhhREtvBixZwBSHAYqKUZgZFDngLvpKWgeIk8rRiq5HHIaOW5YeRcmf8yW3z4MvbWIgUebdlPOmz+myM2Cm8QBX5z+TqiBuCw/K7WGMRgAWzUlQXbne+ZQDljJg28M2KPFzcDJgfAa5ZsDitm9TY1QhE30S/p3RhUJuj/Xj2jOz+pnkUKnAnds/ut907fszWjyENhoS6z9uHjLJx13kZehCEMMvdY6lvwjD2rofYvNPg4GaNUv8M2RHHuBOLY5EtRk9JAAm2yOTEDzegp8qHjQy9ByA5Xo8NmAUlwGOlwOlAqPMz8WLw2jFYdzcACzu+rhUCsXnj09Ol1nMI3sAJvbfOwVgO/Kjsnjn7gBg+je+4RBTAFa8S7VD9+YEYGouly2Hx81I+AOgzABB2n6iKn8lLecqxyGIsXMeK+AeiT/0dZjVUDQ5xGhtvY+wedz7KQAr4U/nnfY6AtWmX4Q8hKGaW0uUY25BZ8lSnTuJDJh/DmH88ZvV8lRgYQcuthA5u4pgFIi5AGwchk4EUH6ATw5N0DF10fFlEpIYz+421Uv3eEXGjw5ivlSTA3Z5EQOsW3fq/+rgHLBn+NfpOWAl/Om2DQ9PC8B+85KhTwHYNrzu29rQtQBsaGQWZuZIzzCElyeXw8OGI4fKpe0XVw6Vy/48VNXMOLmAsbjlVLELeUNGQybj1fdlQH1eAOTFY8D8c3pSALZtPElDAHbxdsWAqYyWPeTOdhC5mwGLD3DCK/Shi74vQHivOtVRN2DVM0u2HDI2ah+V03iiGirgsQM8+cHGAGLUnubxmkMQ1VBGcf1TBmzbeKZtF6M0ADCu8iUyC6KDk5cyYNvFBthGJuFkwFTHmO9WOwAQg205IFPl53k9ObTMxwEWGbe0vitnTwVK8VUHk94PZpl4Xeif/NRkQMy9b1RmVh+CuBUZMDkEKgVg28YDtOQzYCpTwgGMaOPQEZeZpjiiFH7y+n4hceq4bIBJBSC5yNGKI4Jhy7Gy5bj556zJ9jABRhXI+dnfnhOmMmCX44n8KwQGLJqeHI42zAFLGbBt48m2jY/SyIBFHRh+P7I3s72DA8PTHLBtfAdsG8P3ZsCyy5nhL8JCZkwXquiSqdcDOv9xpYwZVx/Mzv46RtQtdsFX3Q+4x69vB6BxcwB9AL3AgMXJIdHJz8uOWQrAto3nJwNgpVBOEOGIw6DEBS76+pmHIHJXXgVgXNJB/IkDOH9G1626KI/DBriSzTmzzT87RiscZxyRkUz7K0kATLSnvFIpANs2nmnbxShTALZdLON2P4ksAZiZMdCHnCUZsujPkHDOLmTi/EQgdrT2/QFq3JBUn/oqs6Zbp9gMVdE5c7r2s2cE88IcsDhv3P1EGVIAtm08emUGLH6Ok+2Abl1OlKn+PG0O2D5Fsvnu4w38AZDKOPFPMgsBdANWn3O0dExYMqqDxc1oZaJSaJaftzOEIkOqF92IXv+6kgPGGDDT9eHzMQVg28YzbbsYpQaA7ZU3RXohond4WAjiU7bH3HZhonQSJcACFgDmwwBkEwIYZSTWlvocpSp/hgrl1bNh41kqmiMU72oRrqkapbq2kukvs1GWhPGY579hwxqUQVusXtxBOgcsHLU7dDBuiGT29bk9fQBpggyY7ABvkwBs4kSgdevk9jFrafRooEULoAQeBp09A+YXImgLHSMz6Rkw8SBm17ldZhn3cBlyl3PlBnRxVAej81ABRvLzscvL57Y/0/xsgNo0Xj8GzhyCKF4v9p8CsOQfimmLVgtoGbApkeeY7LgwhzcU4UgBWLrDisECVgbM5SCrstzcsY6fY7Oq1Ot4/IUTceaZZxbDxNMuisMCo0aNwnln3YVNK87WMo8ljtEqVH30BoiZMWBuxmxtvY+3HRXEDz8E7r4bGDsWyM8H+vZNZm/16wc89xwwZw7w2mtAt27JtJtgK8kxYH6qdiYgpjJgdwbngOnV73QhsDaH3VXfvZ95CGM0B0plbjhgERfKDBBZqJ/MGMrziaeiaJuPCixEgJUZ45ZJf/4AK67MvJzBFX0HmYfXh/eMqCBejsfzLy+E6WYmLmXAEnzwpE3ZLWBkwKKOqbhfw9yIMAcsBWDpFisGCzgZMFfIHpdFyJYxW11qMJ5741Scc845xTDxtIvisMAPP/yAU0+8A5uWn7mVGDA+Sx9GS7SJT/2iEERbKJkaoug+DyynDNj77wNvvQWcfXb4L1ouvhgg1om+c4Gp8eOBTp2AZcvCVgYMAHr1yn5vvfwyQONgZcwYoG3b7NtNuAUfACY66FEgkvm5VTKjpTJgIQDLLCTQvT+5+5+timD2AExvX/apOj55C+hCgn0ZLbElF4PoD5j8zvkyz8+mSslHbGMKTSGQITTTAbAn8rkMvWn8KQBL+OGTNme2gAWAsYuiaqCyCEcKwNLtVQwWcDJgUQc2/HsZFr2YBs+dipdjkwKwYljvYu6CANhpJ96BjREAxpiv7EMG7S8AdGIjuv3J97NoIF2EgqzamFcBdxfWcr+h1zl+ujfzVC9nDNgnnwCnnBIOhcIFJ0yQhzV0KHDiieFn++wD/PKLecsQ83XVVSFDReXBB4GbbtLXX70aoPq77AKceqp9GxLzRUwaK8OHAx3pSVXyCgdgZQsH55fjx2eSRP0CzCs4SzJO504iA1ZcDJVeRVHPULmZMC5iIU7Nx16i+EOcftTrMmO0xNW1AUzzOFkLegBtm1/8nC75BZH7ejMDxoGrbvxX5z+bqiCWvEfY9toHoiwAACAASURBVDkiLQD7NXJOo04NjHIVUwZs+9wUJXBWWgD2WTBQu1gFd3xVdTk/kYsow5ACsBK4P7IcksqAyQBGbN6Hccqsvo8IiG0/m1UbM2TA3OpxOQNgl14KvPACt2NBJIGvTx/giSf49zbmiZivEXSaKoAffwTatTNvF2LUDjoo/H7wYD3zVuS1FTrZBACp/3LhIcclsUQBWBKMkzxPH8ChywHLhgHzz7na/s754tCBfpJfkPjlSEVD+MwhfeJKJ8WgZZsT5r7ezIDZZfRTAFYSn2Db6ZhiAjDxjXAagrid7omSOC0jABOZBT9AJbrWIYDjjivP9VEdXXZdCsBK4gbJbkxbnwGTIZsJwIWfR8VEEmfA/N6w01ByBsBq1gQWLuR2oHDEM87gvzdtCsyYwX9/6SXgoov0u+D334F//zu8XhfKKF5FQI0AG5X+/YHrrjPvLGLKHnsMeOYZYO+9s9uBOb46BGAXIg8MJLoYF72YhVnlz6++mQGzAYrMZOY5M2Xbz345bVF5ez8AG4fRE+cfR6VSthv/TRfSmDQjxTetCnDl+Zhy6+Tx+svU69dDVjd8fXgvTQ7YZYVdRvc/3wdhCOKzfHL07qbwkZDj2zRtfkezgBGARd8AqzmOKQO2o22WrThfKwMWPVeJjVPvqOoYMw68oo6wKlOfArCtuA9y1HVuGLDkGC3z/nQxwKHBvEIQC6tGTBwyG8UagkjhhK1ayeO44ALglVfCz776Cjj6aPn7G28E/vOf7LYH5YlRjhgDYBReeMQRQJMmQMOG2bW9la/2YcBsDIibQdIDsGhoXOYhiHqgoRfvsDFA2TA4cXPO/Bk6EcrQLe2fc8fuWl2OW3ay9Px5IAI3W38yANJfb8vp8gdgepEXfwCmA4wMsKcAbCs/rHak7h0ATM2B4MzA1flPpyIcO9Je2ZpzjRmCGNdhtTFf0YOXUwC2NTdCbvpWGTBzCCLPzYrHuNpDZWleuQNsAgDTO7J+b/RpwnKuyLpcqCCSQMbloVpZUSEA9Ndf4a933AHce6/8PQGyL79UdweFBhI79vPPYfgh5ZURwDrqKC5Fv3IlULmyem316sCSJeHnxJxRSCIr48YBTz8NjBwJ/PMP0KEDcPjhwPHHq+CRrqEctp9+AgjkzZwJNGsGnHsuD3fMzb4uanWnvTqg6vSLQAcxy8UMsP0YJPXAZdu5YDoA9v2IUIY+LGZmQgWI4kz8QiD5Fbr6SZ3z5ccgZz+fTBitqMx/nOeBCsTYemWWgyYyhO6cLnXfcgvq+lcZsMuKVBDlfSDPq0+QA5YyYDl+JKXNkwW0AGyyVYae3SkhA/a07nGe2ja1QLIW0ACwenmfFf61jjJg4l82FmKoP3A5HGS8+mtKvZOICuInn3yCIUOGYAD5m2lBly5d0KhRI/wnWyIjA1tyBuwMIcDPzaDKXWVXXx8Kq+5PG1Az7mcfEQ6dA2xzsKh+TkIQie0aNEhdRmLGKN+qffsQTFHZay9g2jRgt93kkEX67tNPgR49gPnz1bZq1QKefRY4/XTg9deB7t3t26ZxY+DPP8M6w4aFyofz5qnX1K0bKiyefDL/7tVXgRtuABYtkusTwBs4UA6tzGDz+lwSDUGMy2jFrc/GFAX2fiGIcRig5BgtmyfjZlxcDKApZ8n/Ovf4fFUR/UIy1f78rrPJ7Mv7Qn8gclLXxwFg4vqGOWApAPN5rqR1srSAAYBx1S8xF0buKwVgWdo+vdzfAp4hiCpjqzqwqgx9vHPCVicAwH788Ue0Jz8yeLd+NgYLL9dnzJiB119/HVdeeSVq1Kjhb6NtuOZll12G5+goJRCP8SWOjkaY5XhuyTBgMpD3Afaq+qE+pDBzRjc0XIIMmJwzkxMGbPfdQ5aICgliEHNEhQDToYfKDBMxWkOGhN/PmgXUrx/+TIqHBx7IlQ8JQFGO2EcfhWwYFZKLJ4aMyjvvAF9/DcyeHaogUhEVDvfcMzzfa/LkkO1izBgpNNLv1C71T4X6IdaNCm3qy1jeiWYXH3YY8O23Od7egMyAxWFoXADBfJ6SOCnm4LoZMHbV1me0wpHI43AzPnaGSRfKy5lG2WKy6l88lULbgdjx+7OLVujslHxOmLgvTEwctx/1H4pwjC368LF+lyGUobcfxJwyYDl/HKUdMAsYGTDRRDJXzg9ifgp9UgYs3UvFYQEtA/apEBGVrWodf9HgOidsTXAO2GlZnQP29ttv41yKQAIJV3fEcFKwBrl1S7DrrrsGPx988MEYSRFOO0Dp1KkTRhQK1Q0cOBA9iLgoxpJbBszO0MZltOLWD/YzZ8CYu5TJuUPqQbeJM2AEvAiAsXLzzaFsPBXaFPvtB1x9dfg7Sb4TiHr44fD3jz/m0vWiRPyVVwJPPQV88EEItOjfpk16+foffghBHhVdXhkxZcSYUSGBDhLqoPboAGbqnwqFT5IwB5UDDggPfqZCgI7mMGkSQCqOTESEQidz/MaBAFi16RcVinD4ATC2U0Qg4GJEoyGE0fp6BmwfBej4hsSybeIHOPzmrQ+95D0lnaPF7cy3vZtxlMdjPreNvzDhrdNP7hDM6PlD+v3APnWdsxZ/vNmeMxYFYI/3oxBEUYRDtAiHxikAk3dK+lsOLZABAGOubpgDloYg5nB10qaZBZwhiO6cHdaUDmD5nsNET+kwByw7APbggw/illtuCYYkArChQ4fiRHa8EYDFixejOkUqbedFBGD5+fno6zpXN2F7RAFYtoxTOLwwJDGe6IuufvYhtoUAzJYzoubyqI531EEEEmfAxIONCWzdcw9w0klhx8Q2kfrhe++Fvz//PLBlC2eYKDfs7rvD7w4+OGTO6OYhgEb5WiQxLxadzDzlalG/VK64IryOlaVLw/aoELt23nkh8KJ8MFYoRPLtt0NwJ55ltscesmojHQJN46dCYYg5fuPAGbCyhRtSx+yo6ysyNrLxMmGo6Bww+UBtOgeM54Blsz/Z6HQ5be6QxsxymFz2ijMfESj55napL0TEEbkYNAY0dTl7fqqPucoJs4dS+gBkGv8bgQpilAG7TMo4EIEus12f/AFpCKJ8s6e/5coCGgDWNO+XwpzYcKfrz73JQ+/8p1MGLFfrkrYrW8DAgMmV3Dk4tgN1VWZBL7KQBAN2zTXX4PHHHw+Gf9JJJ4HywVihULw333wTVOd0SlHZAUpJAWAbl5PSebycwK1T30/9kLbOtsWAUW4VgTAq114bAirKq1qxIvyM6OHFiwEKCZw+PQQ/xIJREYU4KBSRwglFIQ12IxH4oX/sOvEG++MPgMASFVF5kX6fOpXLzVNssCiTT99Tm7fdBlC4IxUCb3QANBWSwCcpfVbE74gZy/EbB38GLA5j4gIAfLq2EMQfRvgxYDag4GaMoqGUbGxmwBbWcIVgZm4vmeGxjS/TEMCoaqNNZES0hz43S7xN3AyaKedNtjv/zRzK6pMTJq9TOP4wB4wDMMaAqQAuKsKRAjB5rdPfcmYBLQP2i0aEQwzRCnd7CsBytippw1ELGEMQZUfUzmTFU61jQ4gyZkkwYBdccAEGFeoMULgdhd3tyKWkALBNy0MRjngMWPYMlbhvXSGwmQC+hBgw7qgwh3ddvSHYPO59gM7tSqI0bw789lvYEoUM0huI007j4X2sDxG00AHI69eHSobLlxf6zVGGpxAgmYAXa5eEMljiZefOwLvv8lmJZ4SxT8uXDwU5LrlEBXSPPsrPEevdWz44+q23QgaNyosvhm3ksGTGgGWjCqgHLmYGTO+YM0dfzp1yjys3jJa4QFG1RluOlnpdMuPLBFD55eypapS+OWj+AKvwRhXeeEXtxH+35ZSZAJqZATMBzPD5ljJgOXwQpU3LFjAyYNE3rOL9F+7fFIClm6nYLGBlwPzFD+Tx+jBmKsCLy4B9+umnmD17NubOnRuo/B144IG444478BHl7QO4/fbbcQ9FWhWW3+ncWNB7+MIX8QAoRK5bt2449NBD8RpFPYHkACbj66+/RqVKldC2bVvss88+mDBhQvD59OnTg/p7ElHgUaZMmRLUak7+r6YQQFq5ciXuvPPOIESSQiW/+OILzJw5E0ceeSSuZmk5mmtXr14dCGssWLAgGGOzZs2wG4nWCUUHwD777LPAbitWrAiuOVkUljPMieZN11Bp164dypFv7lFYCGLuGLBscxT5JPQRCY72wxywzHNg9AxDwiGI69YBBGhYoZC/qlWBhx4CbrpJXkZSIjzuuPAzkpUvTCAMZOEp/JDieIcODb8nJo0YJmpLLHQNhRJWrMg/JSDHNs2xxwKff86/27AhbGPt2hCkXX89cOutcpv03a+/hmBMzCcjVoxCIhm4O+GEUE2RymefAfR7DosIwMJu3CGEcup3nJwhaj0uAMsVQ5W57LrMi2Q7f7a44Tx1AIyvixraFz/Hzbc/sR7fgG5GUW7fbz/5nBPGrJBpThm/PsqAhSIcFIIoi3BEGbEUgOXwQZQ2LVvAAsBYxWguJnMAegcHhqc5YOmWKgYLWBkwFwOhMl/+DIcsX08t+QKw5cuX47rrrsNLTBBNMBMBDia88cgjj+Ba8hEBTJw4Efvuu2/wM4Gp1pT2ApIduBpPPvlk8DPlSIn/088EbHr16oW77roLiwS16/PPPx+vkgq2pvz111+4/vrrAxBHuWZUSADk8MMPD3Kw9itMhenXr19Rn7feemsAatgYWLM9e/YsUjEUu6JrH330USyj822FQu3cd999RZ9EAdg///yjsIIkSkLAr1q1alJbZGdiEb/55hssFKLCdtllF5C6oo+svZwD5g/o+T7iEQI+DJVvzmE4Uf2LAvn5bM+BzKuAuwr0uRNmh5DXF+0th2wlyoAReDrkkLAzyqEi2XkqJDlfKBka/E4S8iQ9z87uorC/++8P6zJmTBThoDa7dOGS9RS2OGpU2AaBO5KIl6ZY6GyTyEehOk7R1xRKyFQS6Syxs84KwxJJaIPaJDC1enU49kaNwvO+SJGRCgl4UK4XjY0BRl0f8mgS+S0EYBcG54DZgIWecYqGGsYD8qLDq2fAWgiAJPOQvsgiyksaOb/OBBD5/G1MUZz5x5mPm9nzYQR9QvZ0AEt+QcPMF2X6xNBC975gNfwYP5+cMp/+w3beGH6ZkgP2eH6vYGLy/GVgeHX+AFzTVzgbZgS95EnkNkwbSS0gW0ALwCZp9mf0D3weSISjT99CsSfxdk1tnFogaQs4GTDeoSlnkT4PS3Y5PuE5YHYRjg0bNuCQQw7BODE/32ATkpzv2rVr8K0IdkQxihNOOAHDCl+Y0+dRAGQz9yuvvAIKeRQL9dndcvQRyd//+eefqFixojSm2rVrY57u+COQGPgQiaUS56Ib3w033ICHyP8NOAyugkiiJEwRMXrdW2+9JalPkmQ/zY1k/U2FwCvLtzPVURkw137yYbT4iwEbUIse9G3ap2qOIrVvB15Fuz03DFgBEgVgJDNPwhdUCKiIcbkNGoQHHlNh6oNsjd54I5SIp0LsF5MOFZkx08qzs8XE7/MKAdiZZ3LBD/Y9gTbqI/JGQWqeWDUmnU/AkACirhDTRoIdp55qu38T+U4FYK4QOh9RFt9zp/gUbAAsrOXKucqc0ZIN6cMAukP8bOeD6efDPs1EhdTX3n4MmmoPHwAUx/65PefLNX4dAHsiv1eRCI1JZTFUQUwBWCIPnrQRuwW8AZgqxhGGIKYALN1ixWABBwPmyygwR9gmxiHmAIneAHOMfQAYAYubCqOmSMXwtttuC1iqn376SQFPFMp3zDHHBEY0ATARoIjWpjBDAlNiqVu3bsASUSgilVNOOQUfM4Xs4GSi5wJmiBUaF4HF+vXrS2ObNWtW8JkJSBG7tm7dOrxDKtwgLuEhEKii8swzzwTnmLFy0UUX4aijjsL3338fhFCuWrUqYP2I/aNimt8ll1wShD6yPqL5cnRe2FdffVXUD4mWNGjQAATMKByR/qcwTPrZVrJnwMTWZcbKfMAyu8ZcP6yx1Rkw8xv/RAEYJUWyNwXEPBE7xAptWDpTS1QZZN/RmVytWoVMk3hgMoElAnUE0MTDmCmMsEUL4IEHADqHK1rYOWQUYsgk7sU6dMAztUn/xFKvHgW+hpL3xNKxQiCM6pL8PCvEjJEK4uGHWzdmUl/KAMzNtJgZi6gDHmVQbQwFNCqI/YpUEG0hj27RBz1wszFaoW2juYJuRtjGMMm5ar4MUZSREUflAqQ+jBCbp5jDqYpkMMY7MwaN7VR7KCmvlWROmR7oqQCsV6EMvR0YpgxYUk+dtB2nBYwATGW8ZOYgZcCctk0rJGcBLQDjyoFhR+FfkIxyZBS58LAdsV12R9BBzM9bGLA1a9YEOUsURkeFQBflfbFCYKILRUQVFgpFJNaHShwApgtFJOBz+eWXBzljlC9Ghdgsyr+i8vPPP6NDhw4BAKJCYYbUf9WqVQPWiYAQFRr/b4VaCDoARoCKQivFa6hf6n/p0qUBoJtKonEAbr75ZjxAvm5hobwxYqzOYxoEBgBGh1PTIdViH6Jk/8MPP4wb6aimwjJmzJggF+7FF18Eyfyz/hs3bhywebYSArDbsXH5mQLgie6nTBitaA6hOIpwf+kAP993CdWnEMSwKZdDp3ewuUuYwxBEGh7lbdHmPFuWKw+GTmF+JEPPQg9F21BY4GOPAYTomYw8+55ytwiczZ0bAqMmTaybIVBhpHPCLr3UXm/lyrBNapsAVZ069voUdkiHPRNIo7BI3TzsLWT8rT0E0S+kLrP9w4Yc7huVAeMATJ6cD0PlBjg2IGkLuUsyR4vmtf8hVXHEcbvinZfn4p+Za4vuQ1tonp+9VQBmu84WwiheV79xeXQ4tiomj1+NCT+t1IaIZntOV3LX6w9WTgFYxo+L9MLisoADgKmMAf/7nYYgFtcipf3ACMDU3Ju4AMwnJFFk2FwMGIGc/fffP1g0YmhIgCJa8liUEyjLhAMwMdfriSeeQG8ST9MAFBae+PTTT+OqQqVrEZwQwKIcKFaICSJRj+effz7IFaMi1qffTUBHB8AY2Pnwww9xBqXFADj++OODHC2xfpUqVYK8toYNG1o3cZQBY+DLNi4S2RhFaTdAkOdFfdF4SLxDLD7nimUWgqjPFdOFFMYNQTTX1wM2Z04jzwGLk5MSdXBFs4YOcqIMWPqcy5kFGADLQ9mgjyQOOpYH6wZMtPPmFfA3T3T9mZ36gWTo4+UkyfsyKueuk6v3y0FS9zf7RG8vFbhGGbc9m1XCwy/tg7aHhAIw8+esxzP/mYkXHv27sGk9Y+S3PiKjlZ2Mu9jfv/o3waXX1SsyxsgRy3FuJ8bexmE8fUIafRk8vhI64KxTSXx9+OVoJ50DRgxY+Mcv+iJKZC5TBixnj6G04agFtABsokaGXrwwvK+uDkQ40hDEdFMVgwUsDJhbtpuNTx/KJTMQZuaLteJiwOgML5bTRSF0L7zwgmIgEwA766yz8F7hObPvvvsuOpMSdgSAiYDCBJroGmK1SKCCCsvPIrBGoI3KY489hj59+hSNzReAEYAbMCAMkRfBFgN09D0BPSpXXHFFUX+2XSICsKjNTOMiRcm///4bhx12WMDWieIj1BexjpdeemkR4LT1zxmwEExSyTx00C4Ko8/lMu879/72yGlMlgHjITwpACuGh18CXehCEMNmXYxosoDdxoCp4iA2gOHKUWNGkxlb9eDdJOcvh3bu3boSvpzQXlm9yeNX4vg2Iws/N4c8yhe6Aa75XDEbwymv76DPW+LwY2WVIxrHVV2m4tN3FlqZMPd44+aEZQfg9AyYToRDBvQpAEvggZM24WcBAwDjOTJyFozYaArA/Eyc1krAAt4hiC6GQGXMWGihbyiYiwEj1T9SP6RCeVBPUUpIpJgAmAhERGbMdE4WSdYzqfm9994bTE6euiPG6w86VxYIABMBo+OOOy6Qj6citk+/jxw5MggdpCKyYzQXmhMrjP2i3++///4gv40KXUtAhuTiSXqfCoUpUriiq9jOAROVIVu1ahUwalTKli0LEjuJFsp5oz7PJA0Fz+IfgphZSKGToYoB+Fw5inzKQohjyoB57oTttFpmDJgdAMlMhAxkTIyWmQFTc5LCpTADpNr1ymP3ppXwwwg9MJCXUgUwR59cC8ecUgvLl23EvbcUnj1XdJFrPqyiOYdsVkHhMQmRPTVt8ioc1TKqGqQDWG4RkHgqg+JA1Pnd/p/d0evG+to74LoLpuGDQWEcO18X8bckc7r0DKe6nvacNjsDJs5DBnp98p9LVRC30+dgiZuWkQETRypnx7IXLSkAK3Gruf0OKCsGTB8qxoFXlLFgZtQzZqtLvWvNARPzr0g6nYBNtCQFwNavX1901hXJw6+lY4gKC/VN+WdUGGt28cUX42VKcRE+Y/VJ3bBOYRpLmzZtihQcSejjjUK9AZLFJ3l8VkhQg8Q4qJBgBwl3iH3Q93S9q9gA2Pz580Hqi1RIJp8xXTTG8ePHFzVNwItCNo+l45tiFpkBM+d+hc36hx4mUT8xBkxlGLiV/EKe1PopAxZzp22l6pwBKyuowEXFHuz7QXYDXMyRnqHyA2BuEYq+D7XC5TeEhxwuXrgeTz4wAwMenqEBbOGcovv71nuao8/t8iGJe1YchrVrNgv1baqDNrGJAvw870jUqLWzdrX7dJ+ED16fJ31nU1MM7W7vz5yzxrqxA7wzz6+FR15tph3v+FErcXo7/tDX2dN2ULI5ZNAWSiqOW2XCZIZA384bwy+PyNCLIYjyVEX7X50CsK30lNoBu80AgLH7SQvA6MiEtKQWyIUFBE00ar5eHhPh8AjBKhTn0DnEcRkFFwCj/CsSsZhTePwPMU/0jwQiqJA6IpNfp98pb4ryp6jQ/58Xnv1KsvPEWFGxARQRzJHYBoluUKHwxffffz/4maTaSY6eBDHYuViUu8W+pzpiqF+FChVA54TRgckEaFgemy1vjNooKCjAs88+G4QeUmnfvn0gikH2oEICHDSvt99+O1BAZGeN2eYX/L0XcuYorLJy5cpBH9QXFQJexMSRAiQrY8eODRQSyb5kf1H0I7o9dQBMB9DVnNhg1oLfx0IX5fPj7KqbqrhH4vVDBsytfmdWjdM73OvqfYLN494HatbMxS2ftpmQBUIAdgHyEJ5MbneYxU7NIXwMGMTJuZqv5IDlBzlgepVDfQ7i/c/shwsv312xTPeTRuJ/n80vApgmhm63mmUx8vejUKHSTlIbD/ebhv75JJfqJ0qiAtKwuXeGH4RDOlbXrtxBDb7BnH/WZQSoTP2FHbkYNDHUUJ7f8WfsigHv0xqoZeAjs3HX9X/EGG+SOV0mkRVTaCIfP+1vPQPW07A/2LV5oIOYr+n7HG8sPQcsoadQ2oxiAQ0A2zNvgnS/qbkQ4X0RArDQAUpLaoHitkC9vCER1cOoI8tGJDNZ2Z4TFuaAnS6dRxWdu064gsALScOLhwXTdUy5kH6mnCWWMzZw4MDggGEqvgCMQAcTALnlllsCNUAqlCf17bffBuCOgT36nIAMHcZM42JS72wuNA7KxyLJepKupxIFYKQ0SKGPrMyePTtQXKTxiocv0+HOFBJJ+XHE2lER1QlJNp/Vp5BNUcKe6h5wwAGguVFhwJRCISnckRgyKsQAktgHiY+wumxc4mHXun0qAjA/xom3Elf0ZavUF0MQw6G7c0pkQ+nrpwxYcT/2MuuPATB+ELM9h0oXQmgH8GxXqedbiQBNz4CJBzHbVTgb7VERX40/EhUrlVYMMWjATNxyOWNqzIDk+vy9cENfPdtz3P7f4pefVwht++eQkXLggMH7Yd8Dq2gXqXWN4Vi6aGPhd+4QxyjAPaNbbRx4WFVs2VKAH0csw6fv8JBAPYNmU4kMh/HooOY4o7v+5cngF+fj5h7TtONVQx9NIaTMFPoXOLZ21OdPvJwwEwDTPf9ES6UALLNnTHpVBhbQMmD0DIvmfvHcGXYXpAAsA3unlyRmAZkBszvEoophtoyFiwFjI6EcpA8++MA5X1FUwyRDT0CMmCQqUVW/mjVrFoE6Ma+L6jMAR8wQgSMqIsizDY7ldIljonyw/v37F11GkvN0zhkrLD8setaYrh86s4vZR5zDL7/8EpyZJhbT/CnXjEIeo6BWvLZWrVoYNGhQ0VlrurHsAAzYnQXcoTOHnqUMmPN+3SYryAxYnNA6s0iEDyPD3YgQmGXHgBXghvwWuLEvf+MjLsaCueuwX93PJf4q+qKBfn/ry3bocHQYJhAt9972G568f0bhG2jxW/cLi/4vtUKXi7h6oHj1GYeNwujvl2Ws9tisRSX8d3I7abgd9/4Rf0xlMedRQKcCouh6tWlXGR/+2EZrB1I+PKdT+CY+el2m54TpGVPWvQ2Q6sU75IHLDmvIgF0RUUHsGaggRkOxo/MJc8BSBmybfNBta4M2MmBRMQPxhVl4P+y971QMGS+rym5r00/Hu21a4McRrXBWp3uDwetCCMNZ6XK4sj8nzIcBY1alfCsCLJOEM1hJNOOEE04IcrHokGECMaRYSIUEMm6//faAxSEwxQqxUwSEqHzyyScBe8SKSbhDFK+InoUlHhTN2iFm7MILLwzyvUg1kXK7Xn311QC8UAgjFfqd5Xyx61q2bFl06DOFILJC4yQgRm2JhfqhMEi6jhWaG+WrHXTQQejbt6+yKUVAN27cOFD+FyskREI2Jvl5CnGkUr58+UAFkZgzYvjq0Rm5lqIyYP77aqswWtLuZjY3567l+YYg+p+bFDo8aQiidV+VmC/VEMT4ohe2kENfRlVlwMIQRF8GZ/CXh+NwA3giY3fu9D1+GLHIGDK3a42yGP3X0ShXXg4/ZAv1xcfzcfFpo70Y4igwGTu7E2rVDWX+xXJ2p9EYOWKJJffOFvIYrtNrw9oE54iJZdAz/+COK/UMlQx89edkde1VB/cN2EsZ78gRywLZ+eTO6bLl9IXd60JiSEkPNwAAIABJREFU3YBNHHrmACyao5YCsBLz2Nr+B2IBYGzyckiODMQefOn/cOZFH2//dkpnWGIssHJFBTz3yOnon39eMCZ7DhdnblX5b8aL0d8nEa7pgRurEQeAMaMRyCLxCmJ2WI5WUgZlKoV08PJ3330nNUsg7+uvvw4OfibQJxbKVaPwPfpHDJkI6igfjB0OTddQHhWVaBusPQJQJKEfZa7o+8WLFwf5cPQ/FbHdODaYNi30NfbaS/UZWDskAkIhkCzfzrd9lQHjV4oAK/xUtz/i14/34sAfEGpVPStAZMD0DEg4BRfjIYeIrd3tdRScdQxQoaKvrXNczyRWkONuHc2bAkqSG63M0CjDees9VJtzLdg5YL6AibfjZoB8VBHnF5wjDe3MTmIOGAciUeaMft+1Zln8Mv8kq6Vvv2oiXno6zFnSMXTHn14bL35wkLGNP2esxqFNh2sAnJthuurWJrjtPh7aSGqHl3eZgGm/rvQCdPKg5P4mL+2IylXlsMvJP6/ECfuPLgJK6vXi6ulDTv8qkDOrH+n3Fx7Np7dYcdeb9aXf0e5z1HyujydjTyIc7TqOKzLCY/0YA2ZvJwVgW/dZuUP1rgVg4yMvJKIOKrNQ+ISr13g26jeeq3FMuLti//tjU6GLXskcIP65O6fHtaLik1pX1/W9bA//8UQdOZO94qj0mRge8Zwhkz3swEN0McUW5L9zsgiBOqPolXJAoG61ow7vDyNaRgJk7ecuuXN6xPWzjS/sJxMA5tqB6fdb1wIcgJ0ek1HNDhjJs9YDOxGoZVo/TwZgmanfhZ0zxyy8VbdghvBm31/kQ11ufY6I7QBdncOaXH0XNDJ973Jco+/bo8Ap/F33B5Pb38aYRHOouJXKgChnM8BW7ck/yVQlMwqkTCGIPjlnp59bD8+8aQZPNNqXn/4Tt13FktijlgT+7z/74PIb97A+bcLYdt062kI3wybbHlIN+7erir//XIMfRyzBimWkqmh74cGGYu/v858PRov9dpHGvWDeBhxQh964uRm0UEVRLOHK1KlfDvsfUhm16pUFMV+/jl8dY7xqv/H2lxwMKO5vtyqkaDe1HS7CYQZgOnvQ+FMAtnX/GO9QvXsDML1jL99vekCh5tzITzfVQZYzdvjzyw8gFF97vvNVxSHCp58J2Mmfm+dju57v4ngAhP3FtDNL8VTaONOkOpC8P/ad/gBcsZ7LPnbAGpcxiwLAFIBtf09IHQNWrAyVJaSQM1qqWqJ3biMHYGLoWTRJX+dwq2/O46jeiY613sFyHahrBgwsRMnugGbffrz5cvvK7q4ul8Zsf56L57defoxF1AGPrrc/gNYBpii05OvN56lnwFoowF4HpB94tg0uuExVPxRnReGHnTt9Z2DACvDJyA7Y/2D1oGGxDWLAZs4gIKICODdDrF9/H0Bntl8B3hl+ANp1VMfdMO8rQdVPBVj6fZQ9IJSBtT7EUd3/4gNMz1CKO1K0h66/6jXLYKdSwIJ5G7Uhp28EOWAyAHssv2fhqqo5NeyB3yf/+TQHbPv7G18yZ2QEYNGQLBOHpU6L/70KAYqNITEzHqpjLoeQ2Zke+Wo70LEBFB9GxgQwdcAptFZ0PFFAIYbGyfNM7vpMAZq43uG4/XJgVADFr0uC4Yvu1zjzi7MeQCjCYVdBLJk3ezoqkwW2bQbM/EKCPS8iDJjoMPkzT3Ed0rQ+d+AzO6fJDdDYhk6KoRIdXbMDrcvZ0e+jKADIBoB9NqoT2hxkB090JljLmkMlAMb24T77VcGXPx/hfApecPJP+OpTpjCoZ46SWE8fVUm2A2wAjN9n8QCY/v5kn5rFN2S+Sc8E2xlNN2CTOWD5Ptj/0Eq4/Oa6OPrUcC8MeWsxrjnvd8XV1AGwx/O5DH00t4ZZLwVgzlskrZCUBRwAjDE18rl3PsyNjkkxA4s4gEkFPNEXK2pOj8zYMOPp55EZ42RijnIFoGyMkA+AU4GU+U27ncHKFIDltr8483OFMIr2TAFYUo+ektSOC4Bxxjq6r+xMsTzH6Asp/pzKefvlcafE1yfhsMuT04VQFS+A2PbHYwrpygTwuJg/Dt04TGT9RNfNL+SRMZI2lTwdAPt+RChD71q/WRtOR+kypZzPjQMbf4HZf61RRC8uv3HPIATRVe6/4zc8cS8Lrc2M0WrUpCJq1dkZy5ZswtIlG7BsyUZs2sgdDlOo7BHH7opLr22EtodUxU6l87Bi2UasWLYJSxZtxCEaBmzGlNWoUXvnQFTkn5nrsHDeBixbuhF3XDk1+JkX+/1ZtVoZNN6zHDZvRjBmGu+qFRQ+aQNYtn0i7q8ClC23Exo2KYc1qzZj9t/rsxLdeO6jZjimEHyxXp65bw4evH2WMNo8mBkwfcgi27dhCOLz3HTpOWCuWyb9PlMLaAHYz5ogdF0HIgOiY0JUIKAfpgnQhbVtgIi/aDExdmqPybVnY4DEnCsfBi7qyOlytvQhmO6cM3uoop6hNNszXkijCoTiArbk+kvmnLA1KQOW6dOmxF4nAzAXIFdDAeOF5BZ/+wIDFsehzAWAMocUhrsjLiMnAwn+m0+Ik+iebn/1daGTnJEyh5b6hXaqoZE+6+dmwFgr8no0b1kFwycd7fUA6X3+WLz/2j8RFb88vPF5O3Q81n1g+Mdvz8EV57LQNT8AssdelXDWBfXQ8fjdsOfelVChoqqyOPbHZfj6i0UY++NyfPP5IiV3kib35n8PwGFH6Q9x9pp8YaXxo1bg1HZjNDl/fN1OOrsGOl9QG81aVkT9xuEB3WJZvHAjPn1nIUZ9swyfvs3Ga3t+yMCmVdtKOK9XbRx4aGU03adCUdN/TFuLH/+3HBN+WoX3By3Epk2MEYu6Ivr7c+LyA1GpsmzfqZPW4ITWk4Th2wGYLccsZcDi7LS0blYWMAAwlfHS9aK67iFgkgOebTlZKsPm6kcPVGQgJjo45lBGzsC4mDkfkRA+7uwZtFzmjKmAKJrj5AY8tpBJeX24PxXt12Yvl4MqM1J8NHagyXrMNscsDUHM6olTIi/OLQNmDhHUP/9yUD9kwPij2Z3DIzue+vriWm4LDFiSOU4+9kmS0bIBHnUddDkzPgDJFjom95JZTpudATPb6+zzG+GJVw/weni89txM3HzZeAngNGxcET/+fjRKlYoybWqT06esQscWIzQqivrx3f9MS5x9YT2jtL1u0Ldf+StefWZW0Vdk95p1ymLsHHeIpJcRALTf/YeAFYuu+0ln10TP6xoE4hu+ZfBL83Bbr2nYtIm1ZsqhysOeLcrjkmvqoWuv2s7mh3+6FNddOA3LF2922Js1lYc/C+Tz0Oiblcs3o3XV0VLo6RvDr9TkgF2q2IPuLBGQhQAsZcCci5dWyN4CRgbM5KhH77skc7zCPuPkkPG7MrzO7PD7hUTKBo0fomjOGcs2ZDC56/1z3mzztzF2voybS1RA3A9x+nMDRNaybr1dDF3KgGX/2ClpLZR8BsyV46gPhWT7XMuAye/P3ABKfrO249TnjBDftj6qffK7SDPz58c4ZR9SGBeA+dWPx6jGBWDMMb6z/77odd2eXs+NGb+tRIfmXJyCHujdezbGf57bz+t6qtS47GfYsGGLFNKmW88Bg/fHyWfX8W5XrPjgv6bjiXv+KAKKu1QtjdF/d0DFXWS5+YwaB9B612+DUEIqbL+efHYtPD3YHYap63Pcjytw0yXTMOO3NRqZ7PB50LRFRTw9eG+J8XKNf9yPK3Fd9+n4+w8GFsMRq+/yw8+//bMN6jeWz1sbOWIFzuv0awrAXMZOvy9ZFsgAgKk5WDoGSR+SWOQQFIo36I1hcqDdTFW2AMyc8yaO1PWGOjqKKCCxAYStkTOWCePG7eFmzFjdMIRSZKzMIaRRe8fpzw3AzDk3blGR1aVeR4fjtmCvvZqXrHu5xI4mXPeSXObMnY3PP5uCglXdNSHPrvvX9SLB9bzIXftFz9vy6Fe4CqGjJDMkYsiCPhcn+fpRBinK8JgdsK01fh0QY5Y05fSEuU0qc2KrHy90MB4AEtdRviHdgFqtH59RnV9wrtQMnQMW5oCJ66+KxLw//Ai071jD+xnSoMxHQWgbK8+9fSBO6aKexv7zT8vQ5qCqSrsnHvgtxo9ZpslV4kA4G/BFHS5asAH71Rou3Y/9HtkbPa5t5D1PU8UPXp+HPt0nS+qAxHw9M5iOIsi8/OeOmXjy3r+0Mv17tqiAZwY3jwW+2Eh+Gbcapx08AVs2Rd/oq8cqXJPfANf2rS9NIv/qmXjlyXmRHDCZAXu036UIRThMIiDhfr4mZcAy3yDplfEsoAFge+SNE+5bF8MlM2L6zk2MCHMPTADAlUMmv8Ll74jlz905UmzUmTBePoBJbt89HjuTl5vro2/YVcbNxgxxQKOGfLoB2tZlzNzjE9cP2IKV2Ihfi4TDdbvQbQ/dfSX3w+8l+/2jvhAx30/sjpNfEYTtq+sbvZujQMr1u/56GYBHA2DFa6LjMoUCm+4vU86f/n4vherYCfUFO+iBEbeTK6fQPH79/shd/UIGTC8/zYGF3aGOBwyijpM7ZK+42o873yTqsy2nzz2JC4CTVLEMR5YbURZ1P5kBmBlwl9k5D7PWnxnLsbnw1JH4YkjokFfbbWf8MO0YVKlWRmnjnlt/xR33kwy+XG64dALefOFvrZoiPbK692qEBwa00o5p/botmDVzLRbOWx98X7teWezeVH9QeZdOo/HDiCUS0GvVtjKOPqUG6tYvF5zTVad+WdRpUA67VFaZsZEjlkqBP2vXbMb40Ssx4MG/sXYNxQtyYP3pmAPRqq18lhibAAl2ULgijZ1Ku44qKKXPv/9qGboeHZ6zJj4eS+9UCh/9tB9a7l8p1jqJle+87k+89OjcSA6Lfl+061gFJ55dHWXLlsK3Xy7Hd18sx7KlmyQ7qiGIlyKUoRdfiIj7P7yv0hDEjJcwvTCuBbQMGOWf6oPpqHnZgYoXkqgfXvQNsX8OGXMok1E55I6ZPaneNT4fR5FbIrc5YzqLy45zXACiX383gGM17PNVHXB+nZr7xdZfnmV0P7lEE/i6q/tb3u864BKFECKQSWZ8uZxP1N76UDYbYDCvaxxgbQ6xy8y+0fsrs/bNTKm+/VzXN+8n+3zzZAZMD8SYK+LL2Gzr9XXAKveMlujw6ZlIPi7x5jQzl7b6rAU9wBIdUTdA1u0LLuoRZTB5z+J1egDW3AoAjzmpDgZ9cqjyl2zOrLVYsmg9WrZRwcLzj/2O/7t2YuDIdO3RCA8PbKP1PXqeNRrPv3ug8t0Lj/+Jf1/zi5YpJqsNG3M4Wretolw3+OV/0L/f9ADM8D90wDEn10T3Xg1w9CmyCEj/fjPQP3+Gdv7i4/Pq25vglnvUEMwuncbixxFLtQyieH23XvVw/4C9lfHSOB/p9yfefXm+RP3XqlMWXS+ri64966JW3Z2l6xrlfa2ECFLOV99H9QdcL128EV8NWYqvPlkc5J1RbljFXVSRkr9+X4czDp6IJYvDc73kN5tRh1TP1Iv7PQrAQgbsUuHcNBWI0fXX5A9Mc8DiAom0fmYWMDJgLqAlq/TJvIf9jX2cHC89DPRr38YU+Y03+kY6sxBI83xtb9BVBkoPRHwYOD3AdYtRMHfPBWBsjrY7pM/N4NhEUFTA5s9QZDo/tz1tjrIZwOrt6MpJ0wMU0e4uUZO462tmavi8VSZUt39V4OwHCP3t6wZe8npEAbffeGzAqyS0HwFgJSEEUXTQi3s8STJI4dKbz4XyD0GUb4ZMQgJ5C3GZtkxz2pIEYHpAD9z92H64tI8KPt57bRbo3C9dbtikcctwbNvhwbq89FE7HHeqKgjx+Ufz8FD+VO3ZYD+OWIzOnX6QGBVm3e69GuKBAa0Vh+u5/n/gzht+k8Q/jjm5Frr1aoBjIsCLXdz1uDH45otFVgBGdS/p0wj9Hmum9GkDYGLlT8ccpLBfJG3f9ejx+HXCqqJ52oAXtTdyxDKc04kxYOG+r1ytND4e1QaNm5ZXxrdo/gacf+wvmDJxTdF3NevsjFeG7YPmrVVW8NF+s/Bovsw8qi9KTAyWzBu8MfyqiAgHMWA6ACa3lwKwzLBEelUGFrAAMNaazFjYGC/5lYU5uMjkwLoADh+RO9eLO4D68cuOWTIMmh2I5AZA5R6AuQESXzfVoY4PwIqnPxW42ZgcH0ZUD2izB4h+DKANsGefo5Tc/F0MW64Bjy201s9OZoAfvf/NQLXYQxA5AyYDH/6bnwy7nKsjAycdgMh1/bjjL9n1c6nSqDJUZubMHqpqCxV12TfKgJ3RqS9+KDwHTGSMxNy5b389Dk2bq6FzN/Qci8ULN+DlDw/Rej518j5AsxaV8eX4TiijOT+M2K/PP5qLXxaegMpV5fDELVsK0LDMJ9gSRuRJQGyohv2ig5svOHl0ETMUAq+GRuDFBtym9nAsnE+hinYG8tyL6+GhF1XxjC6dxgQMmByUI4+3q4H9uqzzJAx9f1HwAqFeo/LocnEdLeMlGve5h2bhnpvo0GP2giAPff7VEDfc1Vi7BpecPBlffUohluL+K8DRJ++KF4aooZ+DX5yPm3sQIyjXdzO44nMt3NlvRgAYZ8Bk1cMowEsBWAZAIr0kMwtoAdhY4XkTdYepGx3Q0r3xDodkDjkz53j5MVSu9n0ZpihsMItSmEUjfN74m+abCYOU5Dljtv5NTGiUWTABXnn9VYBmAyi2kMOk+vOdHx9n3Bw8d4inv/3j2c+VoyTeP3pgxGrIq0Tt6u3G68dZn+gLmXiMXFz75ro+s4wOqOnsk+v6wTjSEEQGMO25abYQRB3AdAEOfs22wWj5MWciYxCPAVRDEPsWinDoQ8rqNqiAcX+fqHVuDmn6eQDARv1+HKrtKofJ0QWdWn+FI0+ojX8/oAKXuf+sRdsGXwSO+rAxHdC6rRrGeEaH7/HTt0ukA52b7FkR303vpIynd7fx+OqzBTj7gvo47dw6aHtINadDdnmX8fjknXkCwIsywRwonHhmLTz33r5KmyEDxnLI9Ezyg883x7mX1pWuHf3dMnQ+fBzadayG07vWwqnn1kIlTVigeBGdCXZlF0p+FksehvzUBq0PVAHy+4MW4PoLpmpC/sL988ZXrdD+SDmM8/v/LkO3Y0LxkOibc9v9J99nod2iDJgcghg1Jf+TlgIw59ZNKyRlAScA0yfnR9/g6hkkNkg948W/zVSEw96+mfkSQ7JMwEl0IF3MnC1ETm3fPwdKnF8UAOiZJf22IPvbrs9k/HEccBVI6RkA3/m6Qup8+/MP+bPlfsV36G3jk1eKasYNqdSHJLpC60oyYIpjr63NsEXXr2SMRwBgbIDJAwKbg5QbkQfR7fJj8Pjsk6ivAhEekueSjbczHqp6orxuOmYxrOEf8sje/MuMFmtFtY/83lUPmOz2LcD8gvOkbWJmwMJqXXvsjv4D1fO/Fs5fh1a1Pw0c7YHvHoyTOqsKh3fd/AuOPKEWDu2kqie+8Pgf+Nc1E4PrnxjUFp27y6p61Pd9t0/BE/fNkKxK7b322UHSHKZMWonvv1qE07vWw241VSAY/aNMoPGOq37FJ+/MVZgr0wuAw4/aDW/+t63y911mwPh+FPfHO1/vj4M7yIDwhounoPP5tdH+SDdQpE4JfF3RhYARZ6bYYMbOOwS71VLn3f24Sfjui2WRA7H59QPeb47jzthVmtOf09aiUzPGAETvbz1zpdu/Zgash3IAdnRfkwjHtX0H8s5HEJrXu1bpp6kFsrKAEYCZGA753beu7+LK8VJDs1yMWtwQwbiMVWgNm0Out54MkNQQPDMAZD3aAYLJgWWr5w/QVGZS3QFxGSL7fKPAwQRo/QGhT3/cruL8XCFlNnvGH58/gyL3q8s5Ms/HxgC6QupsDCW3W2Y5bP72ig+At22GLaP5RkMQt09AJN6sboApZ37419eF7umZI3dIYVz5eg7wxBAtMQBNB4yyyVFTHe7QypnYSwVgZ3biDJgcghj2MuCtdjjtnAbKX5mPB/+DXueMCgDUJb2b4J4n1DO+vh++UAu+qLHOnb7HDyMo9wrocU0T3PWoqmg4fOgCdDtxVNFsad17XN0Edz2e2Tla69ZuxtsvzcZz/f/EX7+vNZ5zRRaP7ov2HXfF4OEqEL34lPH47ycLNSGMfN3GzDksOOSZFRLeqN+4nJffOGH0Srz0+Cx88NqCSP1w/StVLo3Jy1WBlGVLNmHfXfU5dGz//OfFpjj74lpSu6TC2Kw8u87MCPLdF33hwJozhSCaARi7MmTAUgDmtUHSStlZwAHAGFPBGS4bANPngKmfmhkv5ihmwqjJjqeJIYrDeJmAj4kxEh1hG6Mgw6UoY7G1AZjavzkkMzoTnaMf32H0ZbBsgCeOCEUchsU3p00FbvyFQbYAgI9XvvlDIK0DYJxxVMeVKcMWF+jx1eIhjHy/iPelOyQxLiMZt7495y3b9XMxuMm3X8iAFSdjE5fhKWn1uSPH4AZnjGTHUL4Jw3nYgJUuhypufRsQ0wFEH8Ckm0fmjJ4KEGlcC7QMGB2oGLrUUWZv6pLTULWayq7c1ns8XnqKcpGAvVtWxohJx3g7QqO/X4LTDvumiAlp1nIXDJ90pHL9mtWb0armMJC0OxvfXY+3RI+rd/fuiypO/WUlPnprLj56a04AvKJA02e9TADs2gt+wbuD5hSeGyQOK7Rn1eplMGnxEbHGS5U/fmsBPn5rPr74iHLEaPZRRjdc371aVMJ/J6vAcNrkNTim5ZiifnUhhf96uAkuvV5mLhfN34gDahPolR1N3QuOk87ZDR2Pr4q3X1iAMd+tVEIW3xzeWxLheLRfj0CEQ9xn/C7n8+uTPzBlwGLvmPSCjCygBWB03+iACnehxPtj6+V4mRkv1bEzOXgmh1pWedQ7iuzTJHPGfMZjZ/LiM1DiusrwiwNwEyOqY/xszEgSDJZpvC7HXlyvJBkWeTz8PtQBIhkY6u4zP8bIBvCTdfD57NTcL/mZo2Ny9YBQfz+5GMaSxMhF7wdx1XU5clu5/o7AgLkZLX8mKK4qYNz6suOnAg/zG34zwAvbjDIC0fqZM1ryza5jwOzAk3rWhyCKMvTcESYBja8nH6f1azq1+hJTfllRNNthPx2J/Q70C6frd+MvGPDw7xIQmjjveNSoxVki1um5x47EN18uKALUr392MDqdIEvJmxyvsSOX4q2B/+CNF2Y5D5p2AWQTAOt7zVS8+PjfwhDk9W5zcBV8PFKV2deNecP6LXjrhbl464U5mDxulSIDr4agFqD1AZUxZPT+SnNjf1iBMw8dbxXT+Ff/Jrj0OhmATRy9CqceRNfpAR99vmeL8nj4laZofQA/c+zqc6fjk7dlJlAHwLgMvfiCQA5tTAFYRlAivSgTCxgAmMp46Rq3M16y42bPJYvDeEVHYgOAzNHTt68HMj7t+YX8xWXQ4o4n6vDqgYCbgdIB66hDaWOUbIDIpNIorqKL8bAxPpnmSMUBMG7AxxkmM5OjAzIciMSxR7YAK858ouOKH7LImT8bMFf7iWcvOwCSnxmu/aYHeskxmNmun3v8UQYvrzzyC58WsuNsZjiYyVj9KEMVJwTOBTDE5dEzITIgyba+PxBjI48bKmiubwdAUQZI/N0NgNzMXJKMVjgeF+CTHWmVAfu/QAVRB0BM+V9Ll2xA812HSCF8//dgK1x5015eLlD7pl9i5ozVEsB46rUDcGY3NQ/s4fypeLjf1KJ50plhJ3WuY+3nx68X480XZuG9QbOLrrOJm3AGzMRQFyAEYCqQ6t/vd/TP/93AgBWgeetd8MWEdtbxrlq5GW8NnIOBj/yNObPCw6Oj6yrvS37/VKq0E35debjSPp3p1WFPzmTp5v/+D/sG54KJZdh7i3H5WST0oX9OUd1HX9sLp3eT8/pm/bEOR+79MzZtJHcnZOxCFcSfi5oPGbAewvx4z+L8UgDmdRullZKwQF8ABMKEskceZ47Dj2WgFYfxknlk1omJwdF/r8I8dwijjcGz52j5yLrL43QzTiKAMDFA9tA2+Sod0yACCtXRtV3vn7NmA4j+jBLfai6GSLSzeJUrREt/nR4IuAGiG8DGddgzHV8c+7sYF/8QTbay/jlpUYBgA9Dik0e3H8zzsAE7Doij7dsAu4thU/ed7kWMOaQzbvvRfRJlCKP3uaX9kAFTHbzkgEU8R1wVmYgCPJeIBTNOLgCbn510jqoNsPnVz5yhcjOAUSDszlHjgM0GuP3tpTJgIQDTOegPDzwA3Xqo4X5DP5iNi88cKYV6HnVCHbz+WXunS/S/ofPR7UQ1x+i8ixuh/4vqYc0/fbcEpx/+XREjc++TrXHRVXrJ9W++WIiH+03HmB+WSDLtckiqPjTTfj/YAdgj+aIsvHhfFKBWnXIYM0cFSFSLzgEj0PXkvTONYiD69Q/3DSsjph6M3feSzwBbs2ozmu/ynRGAhjL0ai7dK0/OQd+r1fmIjNjAj5vjqFOqK2vdrv4YzJ+9wQuA2Ri2FIA5b6O0QlIWMIYgqo6LDMRkN5o5PGqor+6quDlU8uuY+AyVDtjZGJAofDMBRtkh4r1kkjMVdzym9dGHfMUDcEmP37TecQCYmVnyV5WMOrDqPPkLB5t9XQDQDEDkFxJ6IJ2bnKw49suWoZGBA7eGXwhjvPq5BFRsN+Q2pDBThlBnJ9P+DRgw9mY4iRykuDlLcevbmBqT6hlNPrcMEn8o6ACD/DdZfoPvV58DGV1Iow5A+zOYsmOe+XrYAIRoAd38C7CgoKtkpjM6iQyYOH/g61+OR7N9ZIaELr7rlol46sFphe2EK16ufGmM/pPCCO3iEv/qMxEvPMEcfN5fk6aV8P20o7VuVZu6n2P+3JAZuiG/GW7oqx6I/NKTM9H/zmlYspADAHU/hP21blsFp3apg/0OqoqP356LV5/9y3KQd9jKIR13xTtWBkwNqaPrypTJw48zD0etunLA5IOcAAAgAElEQVR45dRfVqF/vz8w9N2FmlBDGWDtUqU0Tu9aG/sdVBn//LUOk8aswFefkDx/WG/A+y1x/Bm7KbZ76r6/8eDtf0rrxPbr6NntULOumtt3a6/pePP5eYUAT36lEDaUh3sH7IGuvdSDtU9sMx5Txq8pGlcYgmhiwKLD5fv1mvwX0hww7Z2Qfpi4BTQArEneaOM5YGagpcuZEh0xlfnh37L7PeqQqyF88l+ReO3bmCoVoLjHa3OU7e2ZHHRbiJZuPLY34uJ6+AFIu0OnOvDx7Ml3rptREtdV3PEuBkC/H9z92exjC7nTj9PNiEbXPx6gEy1JP4vrJj8fkgF4fjlpcdY3u/nHX08z8A5HrV9/3bzd9jWvRx62oEyp9UCpjShVagvK7VYOO5UtjY2bCrB+yUasW70JwE4AShf+061f3PUurO8OQSxJIYXJhAgyh82X+cusvvgniW8PP8CVbX13zpUNoHFALgZ8+TOZenuxT/Uy/3YGjM+nfLnSmLn2TK2/c9EZP2DYh3MKvwvHS/Z+bvDBOOVsNYxQbITCD/+csUrLuE1ZciKqVJMPZKZr+1zwM94dNCtoplad8hg2hgCNCvTm/rMukK3/csh8zJm1Tho7ja9dx+o4q3s9nNtDVnW87uKJeOdlClekErV/+KlfCKIesFyXvzuu77uH1pYfvDYPrzz9D8b9uEJRZaxVpyy6XlYPXS6ujXoN+XxHjliGczqNLwI6tz7QBFfc3FDb/stPzA4Oex41YnnwmG3dthIefLEZmreuqNQf/d0KnH34BKsdyD433tMQvW9XlTE77DEWs/5YX/Q49wNgfP8w6/VJAZh2LdMPc2ABbQgiP9Bd16PsqIuRItE3xWYApToyMjcgfi87XD4iFdFR2xgJ3fgzZejMzFF2OWg2BkkFZm4HldnH5nhmkvNlCn10MSrm6/ShpLJj6p6vbf1dDq3JvtHrkmSYbPaQ7wyqmSljxneBjplKcj7xAGY8RtPG+LoBjJuRdLVvfjFBgKvCzptQauc1qH3SHqi6X03UaF4H1RtUQ+Vau2Dn0qWxU6k8lCL/cfMWrF+xFitmLcWCKfMwZ/x8TP9yFlb8vYFeYxculRlIshdjxpBIzoDpQ9z8clTsgEG8zcQQJe5YxmeoSjajFSeEzxVSKTveunmLdhRXQg5x8+sn7nqLEC2ECTqAJQKA6HzCcekZMK6CyHbI3i2q4OvJx2s9nsNbfI7pU1ZGvsvDZdc1Rb/+rY1e0pB3ZqNXl5+U65j93vi8PToeqwpsvPbcTNx82cSi60wsmNjw5PErMPKbxShVKg+71tgZ1WvsjMOOVFkiumbwy//g+osnKUyU+OLAzoDNMKxHOCICUp+OOVhhwcTxLl6wAeNHr8BvE1ehRu2yqL5bGbRqu4v2moXzNuCAOt8XhfrVbVQWH3y3P2rXV0VMWB9/TFuL0qXz0LCJmaHsfe4UfPL2Iicj17RFBXw5WRb+GPreYlxx1m8SA24CYHoGnY00DyRDf23fF7h50nPAcoA80iYDCxgZMNObfxmw8F3LAmnoExOjoHP87YCKR2Jk2r48miiDJ4/fzhSpoUImgGmffzI5V5nnjNkcXNUhzRbg2QCDL+MXB0D5AaaoSIHRcdWe6ybu4+wBUVzGjO1o/5wsebw6ppM78HHm488cqYww7yfu/OMD7ngAML59ZWC0806bUK7iRuxyYHXUO6MFGhzeDFXqVUWFKpVQphRQKg8onRdyXQSt6H/6V6rwf3p8bl67HmtWrML0r6dhwoe/YfJbdB5smGYhzj+0YnQdNAyjzICpjrIuJC1sPLeMCN8GPAQo7FXPoOSyvswfuMdjA5y6EEK+cOH8ch1S6Ld+ekDuA7jU+bv3lTkEUf5TfNzJ9fDqkMMUL40k4fes/AE2kzK8UMiebQ+pjk9+MJ+Y26vLKAx5hzFnYn/hbG+/fx/0vqWp0ufEsctw/AHfFH1eukweXvn4YHQ63k8NUWkw8sFJB32PCaNXSBma0fvOBMDuunEqBjw80yhDz7o664K6eOSVzM4vi45/wEN/496bSEWS3acFOLN7bTw6iIB0ZmX4Z0tw0Um/SPe9fv+Gn16b3yiQoG+0Z3l8NWRJEBJJIEx8caEHYJcUDlC+v8XnSgrAMlvD9KoMLJAxANMDG/m5EX0Dzcand6j5t2aRDROAkmducthVwOQDOKIOjvx3R3aIMhtftjlXJsZEtLdooewAjWoP2/jVft2hiy6HMnnGTAfAVMDtk8NkB8ahNXTMDIco2QMMbh/1vsic0dEBN/N89P1kOn/7+sQDWNnbV8/olt1pEypULkDplhWwZ4+D0aTD3qhUuwq27FwKO+0UAix6RUyJD/Q/gS/6RwGHDIAxr4BsvaVwq6xasRp//vQ7vh84FlMGk99TrtDP8NmPQgiiD0PFNkxuABB30LPPcYoLYLKtzy1DP9mZOTcQ8QW8uWUAs1kPMWTVP2RUBWD/xveFIhziw6pnn71w92OqKMakn5fh6P2/NOYIjZt1EurWlwUhqN2pk1fgiJb/leTN5YdjHjp3a4AnX2ur9aLq5n0sAWaSrH/ts3ZotX+VDLwufsn7r8/B1d3tsuv0wKIQxHeGH6T01ef8SXj/tfAcMBngq+vT8/pG+L+H/ZQiTZNatmQj+nT7FSOGkdCICFvycN+AvdC1V93Y9qAzw67q8ium/bqm6Fr1+aPOJ7p+4gsNum/eHH51JAfskkAFMfocjDJiYQ5YyoDFXsj0gvgW0IQgNsn7qeh+Fv/qcLdRhSD6UDHmbvkDKhkQsd7jMkpRGOgTwmcKuYoT8mhjBFxMnw/DF66ADQByB1dlgtQ3+74MlLgOJmbUPH63w2tf57gMSbbzjNtfvPmJt2h0PVUgobuv/HKykgR0tvvHPh/5gaQDnrb9pAfifvPnPRdH/aoVNwO7FaB2zzZocer+2K1xDeSVL4UNhK4KuSsCXRR/Q/8zAEZgjGV8EUATARi946d/G+meLwCWL16BMe+NxbA7vsaGxaUDf0t3v2v3I2fAxEe67EBtfYCW7HjcjJY/cMiU0bKF+oWzjb6JD29cX4DGHhC5AczR9fDPOROvFOfjDkEMrzzqhLp44zNVvS8U4OCy8Mx+bH3uemQ/9Lx2T8UReqjfFDycP8XK6FbbbWcM/akjGu5eQbm+c6cf8OMIds5UyPzs2bwSel7bBN17NYrteBGQueumKXj7xX8kJklcR74/CtCyTRUMG6eqPJ5//FgM/3yRBoBFXziErXXrVR/detVDq7aquIlrEh+9OR/33fo75vy9TstQ04Pn3w/viZ7Xq/lZpranT16DK7r8ihm/kngGZ9TEEGb2uer62PanDoCRDP0lVqaRWkwBmGsnpN8nZgEtA8YBWBQQmRgjfY4TG2UcAOUCPGZgoTILzD0xA0BWI7scLZFxcI9PZhJc8xVX2hfg+QBO3m48AJF9iJ9t/tyhNM873nh9AWM2/WXKKLqvS8Ye0X7iMJYuxky1W5I5aeb5R/evPM7iYsx23mkLKlYDNtXbCXveciSat2+GSjUroqAssLpUCK4IdNErefY/A2AEvugfY8EIgNE/BqtIkoMBMMoEIyC2YeMWzBjzO4b1/Qozv5yPMIPMlWNZgEIVxFzmLPnlHkUdZhFoJBeSp2eouEMrbloz4FEdP7rOXV+XY5KbnCt1HpnbV2QYRFjoH4LqA+DtDJjMHI6cfiJ235Mftjtr5mocuPtnDgc6D1+MORKt2/JDmRn4co+vAN177Y7/DNhP8a9a1RyGRQvXa5m31m2rBiDMB4j9PGoZ/jdsIYZ9MA+/TiDhC9d+CtelQoXS+PSnQ7DXPtweE8euwIkH/BiMVWZKxftcH2LqC8QIKA4fuhgjhi7BB6/P9XhhAOzfvgr+9Z890La9nR1847m5ePGx2Zj+62rNOXAmhlWcj/yKRV60PLxlZMBM9gnbSwFYYvAibchlASMAMzEaeo5KdsPC/a2GcOlCAF3nbrkAjR+zJLcSBxDSLESH1TVem0Oqzl9envgAyyeEMvmcM9WB545y9gBNdK3p57iAzQ3QTOvvYqTEFwp2AOCTY8bvj8wZJjlH0rZ/XCGBmTNmKuNoBwT29Y0+d6L3U5KAMDuGrXzpTShfqww2tNgF+1x7FJru1wgVq5fBpp2BtYSkBOBFr9RFABZlwjYuX46dN0xFuRoHBfud/hH4IhBG4Iv+kQ42/du4GZj/zyIMuf1T/PbGHyxzrMhQWsYvFOEwA7C4DE/c+m5HM66jHzekkNlHxzi5AJsMDLJjqDhQjTqMMpxSc+DcjJ7NEc/GXnHmr7czA6BxAFj7jjVwx72tccAhu+KFJ6bjq6Hz8L+h85wArHLV0ji0Y03Urls+YK1++3WFIbdID8QfGtgGXXuErNbPo5bimYdn4JOi3DE9s0Tzq7hLadSpVw61g3/lg//Xr9uCJYs2YOnijZgyYTnmzmYHHYt2sjGevN5eLSqhxzWN0K1XAwwfuggDH5uJrz9fbARgtv3Fdko41rLhv7rlQLYLxrtoE5Ys3oiRI5YWNqOft4mBrVipNDqeUB2NmpRH/cbl0KBxOWzYsAWLF2zEogUbMOz9xZg0lgup+IRQin9+5RxKFYjR9+YQRB0A43ZOAZgLNaTfJ2YBYwii7Ahxh1IHiOQ7Q2aKVd5YdZBtIYMuACa/Ng0d9iQYL5tDGg0Mszn0cQCivR2dw+4DwNT1yDbnLJPro4AlE5VFG/CLOupxAIUMrOICPrd9XQyFGgoajp5xIfL9lRuGSbzPXIyZaz65ZNhsgNwFqOLsHztgrVBmM8rV2RnrWlfBPld0QrM2jVGhailsLgesLXTxKa+LgBexX+z/KBO2ecUKlFr4BaqtGYh5y/dFo8MeCBabZkLgi1gv8tgIgJGuNf1bS+BsMzB39lJ89q9P8NsgOtaoEPEVXR2538qjr3AOmOyo65gnXQhcMoyQ641/FKBkVp8zQSqzw+cRdcD571sjpC85BtAeKigzdLJjLTMp0X3ispebYV1Q0E3yXc7oRDlgzWOEXIaX+60Pd8z9HfzQAs1aVMY+bari/ddD+Xl9fyow1e87NyMVDUX1H68I5KL7V9+vjqFNpn/R3pkyWGaAq74Jtz3HgLeG91FywB7ND0U4bIzhNfkvpjlgiSGMtCGrBbQM2Chhh6pX8/s3vN/iASr2/HQxbKrDrr5p1zFqUXeYuTNm4Ggefzymh7vJ0etUhsPGyCU3niijozr64ZiTYIR8ACvZQXZso1A2HI3LfkmMV91fOmCTnX3iMFLmc9uStYfpvuP7IDc5U3EAcXYA0M3I8TtVfLrp5i0//cL7qRyJbdQrixXNKmLvy49Ci7ZNUGW3UigoD6wRcBCFGkYBGGPCsGIFdl4wFHU3vYhmNb5AxYrA0LG3YLfmN2OXqlWBUqUC8MUAmAi+CIDR7xs2AnNmLcGQ697H3x+TuJuFwU2aAYvPaJkdZxuzYwNS8p8SxmyZAVsy9eMAgKhDHBfQ+DNabkZS76jb1lFvr2zmTzL0OgDWQsiE0zGUfgyReLPqQz5tAFG0T6b92YCv3L4e8NiBgd/+NQEf+U8v7z96v5iBk3s/xAV8KnNlYtTk/c1CrOQVj7qqOgDGc8CijivfdykAU53+9JMcWcAAwPxzuqL3dTxGir3ptzNsokOmAilbiKDavs6OUYdPB+x8GBvRsRMdThdQdDEK8tPa7ZDrx8E/dQGcJK+3MRamflwOOLen6iCb9od+HDqAZQPAtv5k5iwKdGRXXwSe7vW07c8ooI3Tj2j/6HX8dz0wySVjZg/J1NnZzBjqmazMGMYClC4FVK4FrG5RHXW6HYiW7VqgZp3SKLMLsJIoL6EQ2BL/Efu1ZfFiVFnyORptfgktav4X1auHF6xeDfw6tTIqVGuPBcv3x8otx6L+Pu2AsmWLmC+SCCPwxf4PQhLXAzMmzMLH3d/AiuksuklmToP1kxkwN1NhY8D+n73zALOsKPP+/3ZO02FyjkwmgwjiIiPCCkpQkFVJ8uGHiuISRFFRBvUzC6LrmgUTLuCKcU0riAuCEZCgDGEGGJjQ09M5d9/7PXVPn6701ltV994eZth7n6efme57ToW36pzz/ur/vnUoBSX8eLcDr9/mKUfcdFD9QFOcouMrn1NYzJV8U2myd62TDq7pWPKKFq9gllIB5BQfrj/yPL8CJturX076fKCA03Y9RAk+BbXQ+tLW0eMclvMXAiDu3Q1t+xSjQOmOXLHtL62ixoOded9I709uBUyWJ0dR2jkJQfyGNG/5PWBTRB/lYun3gAkFzOXIxSleNp6JcnmgMr+nV+TpdtgONaV8uRxaG5RCHHxTQdIdROq9aZyCE7Yph3QgfUBKKUoqwOzZ8yngUV19qajSjjN9vqrE+hxuGxzCFB/uPB4Y3P0LC4nj5n+YPXjA19tXjP2K6Y8bWOMB1bfAYF5/5vxx26utLYvR9TNRdcparH3JQVi+ohGNrcBIXRImmH6EEKbCV+NEKGLVnz+IQ+s+iwPX9yKjuJQ9PUB7O7BiBTAyAmzvWIvH28/H6LQzMH3ZMg28RMZ6CmJjWaCnH7jvJ3/Ff591az7TjARUCsCkw2871hRQPT/Hu4HN76D7AEqWwDmcFBjFKyw+EDAdedXBp5WRsPGIAQwf4IbNE1vRDAOw2PHkchrVkRUWcM9n3c66Q15qRYoPmVPHM7a9asmiHH3hwaUYuYDaBTyFtN+nqNH21/sTBmDm9RACYJSdygCmX4nl36bQAs4QRLVOGljSIzjgcAFYjMKWOqCyPtXBCgMW3YLhAKa3nwcnNgTIsZkE1y66v/4QPhsIbceYA7ipP58DltD3aHEKjArSofbilDraYZfjzdnXvo4Ky+FSFdU4wIhT9IoBMNvuEhBNO8jfVcCUx8cpbKqi6J+/PsWZtm9T3SgqVzaj48j5WPWqY7Bu3QzMng1UNAH9hvoldj8UipcALwFiKYDVZ7PIPftnLO79IA5c8Eu0TOwT1tkJdHcDS5dKu4yNAQ8//S94evj/Ysba4yDAS6hf6k8+FHEE2LFjEHd+6ud47PMP0gBWh6s1XSwsh4YHlFiHufjjS6k4+RSqGOWIV6j4nKsYhaPY8fArn6lyQTmmifXpHD36PBuATQXstA1X4fcT7wErFqhCFFQdsIoLSfTXF6JIxWzKEhviZ86X2PND2s8BvrnSPhXtcV2nIgfsX4kcsPMnGmG6pnI57JJ8DlhZAZtC7CgXnVqAALBlmXuV+yylV1EApOawmOZ1gUvqbqULNJySUbjipees8f1xA1GIw1+YglZ8zpcLKDlFwqUMciBiI7f4S2HtNx3wkBBPzYWcRNpYhSgOSFwKYbhC51dwVLvaoEIvcCR218FDvZ5K2T5zfvkAMKY/pvIVpjTqo6LPizBFkwbAdGHCLL8yk0PL/Ar0vGghGo5bi9WH7o/9llSieQYwVAuMKmqWKFkAmApeJoihqws1z16PdS2fwqIF/ejoAB7++yKsX/sMZs7U70KPPLEGj+OrqFn8YoxUV08CWApkQgUTIYyP3vcsfnH8vyE7Umu8x9ERgphUQysv+yag8YDCKTP+HCrdTv7jpatvgyenyNBgGKuIFDZ+HEiWpj92COJV5IuYbUXHDaoc4OrA5VNEOYXPVnJiFxR0wFTtqc/M5KqkdsHUASr2+i1d/S5FzQVYNPjp7oQbiKQ9wgAyXSigFbAEwMycF9XeSQ5YGcDKlLQHLEAqYPdqjp15d6BzrijlwgcklEPvC4mjQExd0XaBBa3F8QAh20crdpwDTCs5lMMcFsJIg5E+Q0LbwytQqktM24c73wW4XPs5gAxXsORoxQGCG3B4kAivr9D++c9LkYubB34A9AGWGrKq1pSAj24/brz89bj7I+ulc9LMdpVSMcyhtSmL7Prp6D18DtpeciwOO7AZC+YBtS1A78TLltUWqABmhiKmYFaXzWLk2T+iqfcDaK6+F93ZP6O5+k6MDX8ZC+f/dVIdE+Xe8+CL8FTT19C47MBJJSwNRRQq2NgwsH37KO794i/x2Cf+pLwfbGI8ClPA9qTiZDrYPoUqJoeKDq2jHdjYUEHz+BjlzBfyp04pHfH9OVAmMNrtKqz/nOJhOuB2yNrO3NnavUoqYDbgpI60vKXY9tCVOi5EjrNHoSGKhSho3PywATDtkTvHUh2PUp6f2pqb3+FAGBIiaSuKNpiqM8ycDel8kTlgpgJ2PpJdEKly5fwoK2B7ADzKVSQWcCpgLiVEBwv9KlUdVgqEqO9927RTOVR0ORIc9CuZzyEz8Ud3KSnHlnNoacxzKYB+xU86pG57hrcnHtD0/sSfb9vPdpRjFawYYKUc+lggUV1/Gzh05S5ckXLvepj2jwpV9NszVMHkgcZWmAoHmtL2x1TMzPnE9d+cv9z1J+upQBatiyrRefQyNByxBHPWHIwDVlZi1mwATfrOh2lr0i3o09DDVAFLYSz9u/h9rLsb2++7Bov2uwxLFi5Ed3c32rd+CEtmXZsPcUw/f3j8ePxj2rdRPWdOPgdMDUkUe9Z3dgGP/vkZ/M+JnxcvJVJeY6ApYJwjzjvQtoPkO97toPoVpHAliHbUYwDEduVKlwOnPiJ5e+kXNwVcXE5SMcDKKT8xIXI+oBS7IIYDWGIP3zwoBGi4HKlwRbiwkMlC2hsKiHsvgMVsq29fzzYwhZRnhyCWAazMPXuZBaIBjFI41BVyt9KkO7KqQ5cGkKfuckyOl1/x4nPIaAArjeLlAtJYQHQpTnT5fIidz17CHlOZM2YDWOrqupUoX86OrbTaAMHVuy8rZhzQciGoNrjI2cTb2wZgn/38Sl4yXomipt8n4hU2d44dt4BA1yPaMq1uFBXrp2PX/rNQc/Q/4YDVs7BmGdA6Exip1zffSNtubsJh7oY4mRM28YLm2lwOtZlMPnRRfIbHx7H10c9hRctlWLAg+VtvL/DjJz6CkbXvwlhtbR7AUhCDCEPsBbZuHsC9G7+Pjh9tnriOJ67nOnxwwrqJY08pB9LhVQfBfbx0lHzH+3OPwndR9CtUekha2rbC+iHPtkPC9MlarEIVo+hxoYLF5WjJPhXbH1rRaicBbO3EjFRrp+ztAgwe/Lj5wI9vaH18iJ28rlyKcihgmfYJC8mLq59TONX2uxRLlyJn3NuVFw8k9yMztMk3/up1TQFamgN2/2TF111zPq7feP6E/iXvgOb8uGTjDeUQRHO4yr9PjQVIALvHyCEw1/V1gKAQRm2s26GnHGdKYaPq02tQ78C84uUr3zZzYTlObtDxKz5pG0IVpxAAUdvDOcQh9inu/KnJweIUJdWehSpEXI4ap3DGKDJJO/3zw7R/HADJGZ645Dr4mgqTPW9Kk2PlHq9YhTL2eDkbhN30/utXf2KfthlZDBy1BNk1rRjY72U4+qB67LcEaJoODNRCsA/5SV/AnMKX+kLm9H1g4m/ifWHipxqAUM5EraLM4VwO2x65DuubL8eiRUkVf9u+Ab8euRENixdPbkcvQEy8ZHmkH9i1E7jv1v/BE1f+Or+MMhnBlOyCyDvu0hSmQ0T/XszxdmhVmDKXrtXpAKnmpPgUEx5QuHbpo+xXqGKP53KZ/Iqh6pCqNbuBNTkqXPHx98efQ0YrYNyLmOl+xeVIcfbggEOeF6K4xNqzdDlZ6gp2+HjG11848KmWFBbnx0+9nl3zWv07XV6SAyYB7LPXCAUsZBOOMoA5nmnlP5faAh4AM/WsdKWazmE0V7Clq0PnPiXf0zlllNIWB2JSWYlR1CgDhwBHyCYStD04QE0tpCtyrvaoIEY7/nrvQgFvT+Z8uQBQbbkPQLicJRuMiweesPp40InpX4wi6AMMVYkuXjGz7w/JFa5e/7HAFAfsPsXMtDMPyNUVOUxbWo2dr1iP5v1aMDzncBy1vhLLFwH1bUCvoCbHp4Z4D5gArvRHQFfdBHyJYwV8pQAmLCZewtze3o6GnW/HhvVii3kgmwX+/cGvYnzdeRiurpbb0YsvB4DOduDBPzyFh//li8ihbsK7ziGjK2DhIObPQQkHnlQxo0CD2wY+XGkzc4BMx9t0qGOP9yt5EhBLp2ipoBsCrpy9pNvqUxj0ceUVU1spco1nnALG2dvlgLs369CvU7N/3Hi5lbBwe/qBQXdv6OvKfz36FCgTyO2FDzl/TIfLdz2Zjpbv+pLlhwA1ff/Q7araJwlBpBQwl2KZ1JDkgN0gO1t+D1ipsaNcXmqBqyfywBSLLMsIBcy1Ek4pOzpYyOerucJejOLlU5R8uWQx/QkBHHUFnwYr+dd0QYdSHEIUJ8q+UwNYtiLgApYQ4KSBPBZ45NQszH6cw2/PcxuEwhQfDmR4gC2sf+pZtpLDAXs6c6hQPf3GaI6fWzFLwUtfaEmuozD7+frjVuZigc7ff3n9N9aOoWpdC3YdthTNh6xArm01XrwGWLoo2YCjjwEwAVMpbKWKl/hXgJeqfAn4StUvEbooPqIFYxMQ1r3lp/inhpMn88Fuf/pM3F3/b6iYNWsSwMbFzouDQNcu4KGHuvHQaz+GrNieceJjAJgvBJFzqGMVpFIfn/SosF3+fP2WkzAMCMPsZDu0tiNbOkVPdUinsj+U45uMjEvhEN/6FTAVCIoDMP1mRimWfsXOVggLARhzvF0KkAksLvAr5Hx9vOLmt9oO9/VnrqRz9tft6lPE/AqfOtPT+ecDMN2tkldgGcD0kSv/NoUWcCpgiTKl309ph5rSqvQVb/Nqs1faTcffVNhsx9DU5kwHzgwpdgGLG+ykghbafh3c1BbR9nDZgXPYQ4BIVWRC+uduB61c+hQNlyKk3vFc46Urova408qoe8EgdWd5pUcChFpjDECoLSjUPmZ9MYpUDAAW0z5eMSoFgKmolYwer/iVXmGT9bVOG8foYXPQvWw66o88AlXN83CEALCFQG0r0EfsgKjOIKFwpRCW/iGntxkAACAASURBVN9UvgR8iR8BXyaACQjr6e/HrKf/D05Ye0u+6C2dy/HFzl+jfvlyiB0QxXvBRMhi7SDQnd/OfgCPf+Ab6PtDu7x/SwUs3EH3O7C+FW4eAOLLdysR8bsCxihUJrjRjnvqmuoAEqPIFGuvGIXODTp8KCSnmNigYSqC7blztGFPdkEUOWAuQCjGfuEAJ9sZogiJtnIKoUth8duHCzW1rxd5PbhzqLhNVNTzXfMhTFFTESmxjnvc3Dl5PkXMdMT0ekz73EwoYJ/d+Kb8YVzO2b9uvAGXlhWwKaSOctGTFiAB7Pfk+4Wk+6wqOhzo2IqXfpeVJdpXlu0I6yvXpVO8YhQ7feaYCn2qELgUL7c9knJpgAtRcDgAKTaHbWrPp3qtg75f4VDnkT1vwhSYGIDZ0/VxYB8DROksoxSzqVSYXEAerrDR10cMIMt5ETYfkuNF/lffUUswMKMGVUe9DHXTZkwqYHUCwBgFTJwvVLAUvMS/acihgDChfKXql+C4FMBEr8SPULXEjwhFxMMbcfqKa1BXl7x4+f2P/Q7V6/8pD2BiIw5RjwAwoYA98ugQtnzpP9H1n5sm7iqBIYhJl8NDCunj079SIW7qxUkpEnsW6MycOHkpUQ6k6VCadlIfbTSwFWZfvVz5W4h9XQ467SDL9pnjxAFnePtEa/gQRF4JiZ1v+uOZG69C+1eIgua+PuJzsriFAXVcXAqWq/2pA+O7XmOAyVwx9ymSNhCqj10BUPZarGyv+J5WwN40uQmHS7FLNuEohyCqo1/+/xRZwAFg9C6A+hVAK1/qU0x1+ChgooDErWz56vPnktHA5CpX9tat2KU9LM2uiVOloJmKB6XouRRCdd6lgBl7vqt+TuEpVFFyKX6yH36g49qr28mtEE5VfeZ4qOCoXk8mUHHnmePAK06lzcnixjmmP6a9uXHyKYCy/9PnZtB17AqM1Ixj/MXHo25aC45aC6xYBDSIHDBBUJ6PYLQ05FAFMPH3NPfLBDBRpApg3X/+Mt669q1oFNsnArj6/q+i/6ALMJTJ5AEtv4nHALB7J/DQY6PY/h8/wa5vPDDZMiUEMdxh1vsVAkxTqVDRYMgpF9JhNx1JznEOB1DbwbcdVllaCDDpDiQHiLwCo+oRpe2PnD0+IKUVIkoBu/u3a/KKRGnnW6jCx10POhDK+WTP87iQPm4+hipwartLF5LoHl+9PlPxKkwRtMFQvQJsK/HKmunI3XzHJUYO2JsmNuHgQb+sgPkeaeXvS2YBpwJmOjSUo0c54rwilpTqAiGzV+oKt0/x0nOyZEiZH+i4nCT6bB6UilWs7JAqt51te9ozw59zlZ4Tr8DptXHnc4AXYk/zfLdi47afrfxQAOW3V4wi5Qe2+PpM5YcLWVVHyATosBDHMMUoRkE07ecGInt++fpj2ts8ns5dtBXk5LzpCyvQftxqZHMDyL74lcjVNuOla4GVS4Fp04HBugSUfJ90p8NU+Up3PRQQJuBLKFhCAUu9UGEREVaYKmDdj/8Jb248AvPmJTV99m/vw+PrrsFoVRIDWZ8DMn1A+w7ggU1j6Prhz7Drq3+duNtqClhSAOcwpkeonSrN8e6QMP8ufz4AKz6kUPabc7B9OW1u++qTxA+0cQAWt4kEte1/fPtMxZID8OTCpEMQ1wRtQ88rWv6QQHp8uevhfx+A6QsGIf1X7acqrjEhjSEKXXx5ZQDzPZbK3z/vFiAB7G4jEoVWBNK208oTrXgl57gcRlkiF5IoW6M6kDSg0eXod/LUwaT7Q4fIlUbxovqb2EcFAxtXfYqFq9zU+i5FjwehFHl4BaQUCpTefg4AbNDm7BcGYLb9Y+xNgybdTrWf8k5AAbwOij4Fhwv5iwOQdMao96ni2+dT2GzlS9pPb4k+2vY4UXYLA8qknumLK7Hz+LXAaB/GX3wCRqta8OJVwNplwPSZwFgj0C9iAsX2hMqnUsQKGh91u3nxf4FO6eYbHIDlN+PYei/eUnsUZs1KCr32b1fiH+s/gkylOBNoyooXOgPPbQf++vdRjPz8J9j1tVQBmwSwYhSqtDcJOFDKTnIErWS4HbtYhYYHIC73RB8PPwDFHz9V9uVC5Ez7paNQasWNG//wED4bwN6Pu3+bbEOvB8/4gSqxNpfjJEeQ3rSFUmCSeilA9SuesQCizjCzv+ZKdjqepczpctUfq6i57Gja33TYOIBX55sP0Oj20gCW5IDZjqG8H1yy8cZyDpj1+Cr/YUosQADY0szdyn2N0qso8NEVKL2tLsc+OUrPwQpTuvwA5AKB0PI5hcXsnRto5PMhpDxT2aBCNNW6QxUruxx7xZ9TMPbE+bJf/hDB9NipUNw4gFLrjWlvvGKWXhnhCp17fvntWar2cfPXHRIZqwDG98dsV7himAewV6xFbnwQlUcdi4HMDKxdCBy0HzBnDlAxDejYfD9O2nkBmlsTNWpLzyLcd/jNk3CkXrFp2GG68UaqfgmMElegUMFEa8UnVcAEgLU88GGc3PBBrFyZfHflfZ9D5yEXTxY9bRQY6ASeehb440MjqP/prWi/hcwBS90P20GXN2LTQaFCf/gQtEIVrVilLb1A3IpOOODpt/XSA1px9k1bRwFuOADJUkIATQUKe7zDcpZ0oKEALNmEg7I3D0LpTKbALWyXTK5/tuLinx+FtNd/Per4EQ7cdI4Tdz4fmmf3PwRgKeUqqYezp/zOBOLw8jgA4zfhKAOYMTjlX6fKAl4FTL+7iWbEKF7pynUpcspicrxiAI1W1LiQOXMwXIqVH8zoYQ1VOFQgUJGq2PaEKHDhIYXx9uXa7w/pK07BUkGUU2I4e3MKozribjCwAdk+z61IllJh4sE8aVWKDOp8lO2NBab444tRzLj5lMP0hZXY9fJVyFaMof6oI9GJeZjXBhy+Clg0H6hvBXbu3oGzxt6Ef17wi3yn73ukCZ+b/wxqWlvJy1tAlsj9EvCV5n65AExAmACwo544A69a9J+oqQGGhoArnrwNI+tOy5dfmwNqhoDOXcBjTwN3PzCEuTd/Hbt/t3Oi/rwC9oGJUQpXqMIc3LBcILeiQK/oh+XUqPZ1K3OpUhLrQPOKjK/fOjAVrgCqDqepGNj9l7X62scpTCoO+QA2pn05tOfO1YbhtA2pAqbay1YSC5sPYYBluziiLX4gdJ8XqyCZ47inzy+VgmX3w14goQDKVNRdgCYdg3Q+0PM9Of/mOy41csDOm8wBo5X6pHyxCcelV98oO1N+D9hU4Ue5XKcC5gIt0711OYaUAkUBQ9jmHCZQpWDHhSqmLeVC5syFEOlQqs8dysGkHPXiFCvpUMcpTqqrK86MVRTMi8B/PjWOpsMdArC0Xf31xyg2uj3k+MYAAg0W+vwy+7unFKnQ/oUDs92vcMVIWEoHbh5w3PPVtF/M/PItYPCAqvZ/xhyg82UrMNJch+ZDVqK9ahUqMsDR64D9FgFtM4GB8T4cvO19eMuqz+cb+fTTwFdzN2HnkjewzxcBYiaApV6f6IGAL/HvQE8P3rx9HY5Y9Wy+vN27gXf1/A3VSw/I/944DmR7ge07gIc2Aw8/1ocZH/gw+rtFoOPE/IgDMNMB5xxEX06UuYJd7PE62OgOWCyg0KGUEthiFCBaWUgtSQFY0nYf4BQeYqdeBnEhfoUBmD7baYAJA7AwIAmpjwslpO2f/tWtEFPzQ7aFU2zCQ+7CgLNQBSpRtHVXzq/40ooafT2G2SM8x8x09Gj76KFZMQAmHcwygLFPrfKXpbUACWB3OV6TYObQUMDBgQvtuJt3kXCFTX/C0CvxdnviFBkKJEMUIjrXhgopsxUbP4BxCh8HMOGKJAcosn30ZNTBis8ZU0sIVe54IODGN6nNB9SFKli2EiPrK5ViRoOUXzHjxtMEWh/AuMY/savb/jQ4x+RkUfacypy0tulZ9B+5GAMLZ6Bl5XTsaDoUqKjEmoXA/suAeXOB6mlA1SNfwofXvC2vUI2PA9996FT8bvV/gMoFo64ZMX7pTzo706yywx//V7y27XOYMSM58wdbzsCPpn0JdTNmJFvZDwH9XcCWrcBfHgdGuncg845PY3hM7L2oAJjtkJuOruo2hYSo7enj9RCvqVOoOEfZDZSpY66HGtIOaliInGnfmP67lAYfALsBxAYeXmGSgCPPpAEs2QXRPz/5+mgwosHYnxPGKYS0QsXbx6/8PP/nu4HOrwja/XP3J0ThiyuPal8Sgii3gr3uGqGAyW3oXQCa5ICVFbDSkka5NNICTgCz3VTVheOVJ70mtwNOgQa1op+WFwZc8YoXVb7tsNoKVakVL1d5LsUndUdNYHABitpPziH3A6AKkmH2jlGEOAffBuLYkDVzHocBABeKF6MQuRTKGPv4FBx9nCkgokBGnmUutMjfQwFIXyCgAY+yu3nnoH6fasBT29XaOI6xQ2eja+1CNLTl0LnoZUB1PabVA4evBJYvBJrbgOHdf8fbq07Aunlb803esQP4Rv/12LL8nUU9eKp2/QOXdK6dzP0aHQWufPir6D3g/HyOWdM4MNYL7GoH/v4UcN+TwLzOv6D7vbdhPFcxscxthSCqjlapFaoYh1e1jX8F3nboTEChFS0JAsUrWtzKO1VP2iJ3jlrah0L6H9Mfup5Stk/PCaOVPQ7AaPulfy2VIhWjKIbkRIXP97CcudD+quNpg5OdgxkCNOb1KG+1fkWudO2xQdrXP3qcXADGzTPxXRnAinpmlU+OsYBXAbOXCVSHNwzEYgDC3PyHDmEKzynj26/rYy7A48GPA8zUYXU7pCFAoQJJjCJnKzn+9vAKC62ghSpXYYC5pxUsc6khFuj09nIhd6EAPFU5XJxCp940fAqYr30xCmK8YkaPlztksZjxbawZR9Waaeg4ciVyQz2oPvrl6EMiRa1ZAKxfBsydDVTVDmHOkx/HFeuvwcTO8LjniVX4Su4m1Ox3WMwdefLY0d5enPrEy3H8qj+joSH586+efSW+lfsqGhcuzG89XzkE9O4GntoG3Pc40L57BIv/8APs/NbfJ5Xe/GiKEES/wsADTSwAFadQmQqEmdPEAYUJYmpOSXjIX4i99NBCUznzAWahilZhIYIh/ZFW9eWQ6fbX7aD3S1UEbQB73+QuiHb73IoMF1ooHfgY+7sAIhyw9Pmul+cHGLoeG5BVkHIptfYCS2kVLPr6co+faxzV+02IQmg6YjwwJiGILgXMdAyl/ZMcsG/Kwss5YAU9wMonBViABLD/Ybeht0vVrwt5vxV/9wFQMYpXihMuh8+tUKUgwQNk0i9/SJ+qB5k9th3b4stzAU8Y4MgW+funj3UynubHn7OVnmGeH1q/C+C5892KEh/y6Qcof3/N9nKAOnX1yXbGKHQ8gKdXnD6r94xiZivQlDJnXm9mfzh72/OpKpND8+JKdLx8LcYrM2hdPw876g8CMhWoqUpUsBULgOkzgMGuZ3FK5q141eKf5hsxPAz86vGX4NdNH8fwkn8KuBnLQ0Z6ejDnyW/hyqUXI93Lo78fuPqJr6N73bmoq6pCzTAw3Ats2wH842ngkWfE+8B2o/Hyj6Cvf5py39IUMN1xlr9RCoPp6KsOk/t4ygHmczZEPbFgxDms4UqYXwGKccBNh9Bnrz0BYDGKD+dY0+OTzhAKwJLe6+eVBsA4wI6Z3yE5SKZCHAJA5jwICbmbWgDzX3+q3WxgUnOk9FG1F0bk9e8GphCFLh7o5BlyEw4KwNQFGbvfZQCLelaVDy7GAg4A0683lwOsOta6lqSHqJmYEwNMZrmmg2V/L1ur52TSIU+h5ct6QxQvE8mk4xqjeFH2FX8LATDakdanCj2ufgXIRjDbIafBtbT1Pz8AVoyioo+eDS7uecPNPx/wxShSdO6iPmspkC5l+3hg1K9vE6jM+0O8wmbeJ1rbxjF8xCL0LJmF2vpR9KzYANQ25isSOyLuvxRYPA9obgWqnvkxLp51HhbN7Mp/PzYG3PvIXNw14yN4Yva5qKgWG9Dzn4rtD+Pone/HyUt+hJaW5FjxmrGvbHoH7p21EU3TZ6BuDBjpA3Z3AE88C/z1CWBkJIv5O3+PgQ//DENjIjssXQCbALCQEDHpUBejgPiUIFohSR03PYfKdIDtdk1dzpVLYdBd0OS3cHtlsQvNMzahrr4WHVsPV7YV1stJhr6UAMgBXzopk1DIUEVLTuXkPFkKldMldkE8TzvutA2pAuZSQGIAMrR/hQCRqciGKDa6RVSFzG1fWa5+myikfhWkdEeH3kWQnu/h15fpcHHXjzrf3MDHgVpqKVf7biEUsOs2JvPP3H1NBdQkBLGsgPkeVOXvS2CBqwEICFM+SzNCAXN//AqXrcSYIYO2Q8eBUNoW1eH2KVPJ9/rHXJDhFBmXI0opdjygFpsjJfsQqhjp9ooBBnoUdDsV2x/+fE65SvoVDoilUtwKBT21vRwQ0wAVm5smR32qFSl1ftEKU9pzHShj7KjOehMgY0Mg+eP157gNdI01Y6he04pdR64AxkbQcshK7KxeA2QSn3O/ucCaxcC8WUBdzSBmb/0CLl5+xSQ8iWO2bQNu334C/j7zrXiu7XhUNzZOni++Hx8eRmP3w1i064c4pf4zWLpgIL+hR/r5yRMn4Oa6b6BtwQLUjADjA8luiM/sAP62GdjdB1SP9WDm9ddh96ZxY4uzghUwd+geBRwc4PmPT7uqO/KxCsveoGglPTEd5gzGsQMz5m7DoS9uxGVXvA5fuP42/OzWachglrLpebgSqD/cQgBIPcNun5mjJIHYVEJtxz5sEw0Q29CrIYjFKVK2PfwAos5Lvz1dCwdciGs6G3w5bOr89wEJDRBx7bcBkref3r6QXQifn/KkvekQxPMm1q9dIc1pDlgZwPTxK/82JRZwhiBytVEgI5HK/nZPKV4U+Jl6UeLCF5ZD5lYS9kx5oYqVtEOIEkcrhuHAMJXnc448F5KWzEYXGPuAMkaBcQG5ev2YiqUPKDjAmYr6zPap15FPYVKve/v6kONn2kP+7gfqWPsV0x963s+Yl0HPUUsxOLMFNTVDGFy7AWNVzZOdWLsI2G8+MHcmUJ3pwbztX8ZFS9+N6dNlP8UGGh0dwB+7N+CxbTMx2LYWg2jBsuwfsKT6Qaxo+DtmzwaamuQ5QkH73pZz8cvaj2DmwkWoGgVG+oHuLmCrCD18BniuUxDcKBbsuAejn/wlegbTt4ppCthVEzlg0hGUoGA65lyIVzggpA68uvJvAxIX0uVrl09pk+fH73oXrmjpuGWfl8V2zFqwHS86qgWXXP46HHnkkfmG3XPPPTjndTdi17MHBu4CaPan0BBG/3lhOUtxQCeOphUwehdE3ZGgwFyCSmkUu+IA0G6vDVJx8999vorEyfzjciRd5bjmE60Q0i4hF6LpUhr5EEDpoMW2T+/nLXdcZuWASQVMdwxV+5UVsClBjXKhlAVIBex32gKeX/GiQv0ohUp1LEuheNnAldbgVthsI4QpOj5FjXO43SGYemviAUveN/zKEbfS794kxO5XfA6UPu5Tcz7Xf84h9wNNLCCoaCFGnsrF4kL6iquv+JA7tX4JUGqLTSWLB1bdHrRiRgNzMYpZzAKCD4hzaK7PIrOmBR0vWgFkx9G6ZhZ21B8MVEmZSmzKsXw+MGc6UFfVj0UdX8Frpn8Cq+bvQIV46ZfxETldeSiCDl3pYd3dwBe3Xo1NbW9B25x5gMj5GgA6O4HndgGPbgW2CfgC0JZ7FrVXfw7dO+qQzS8wGUpxsglHaIiWCWCmAmI73tSmCMlR4cBGH5/+lQppM9thOmx0PyQYmsfzoZE6SKqPGhpYx7ENcxftwJFHz8DFl56BI444wpoEZ772EvzitjZUYpbxnV/R4h1+LmStdIqWtII7NFR1iwsBMDkv7HkXr5C655OpAIbNX24BYeoArFQ5XVw5+oQ0r2N1/vOgRVnBBEjTRSqFwlYGMPuhU/7LXmYBUgHTAczUkHiFS70Pm6FQad9jFCgb1GjFJRT4VPtTSp7LgaUd6TiFyaXQxdiDc7Clfd3tMhd+YkP6dHQQNfqBgW9X7PlcaJ7peCY1Fwdg9vluJVS/umMAwgYcqfD5AEG1b+j8MK8D+Ts1HlQoobt9qgJr1+NWTHnFUj/PBG7XdU3Pz7j+JPZvm5PDwOGL0begLS9DTXvxIdiVWZbfkCP9LJsDiB+hhDU3ZVHf/VesHroBr5j3AyydsR2VQpzyfPr6gD+1H4F7Bv8Fz829ALUNLRgfBgZEzlc38Gw78NhzQEdvUlDlaA/m/fb7GP7pE+gdqqI3DarFVXnW43MqTAdX/h4aYibdsuKBiVLOpMPtU6j8ABKm0MXnnI3jOSxc2o6jjpmDd7zzdBx2mHsbzLvuugvnnPkddG070MoFiwW+tD/hOTs+BVFVmEI2W0hmmNpuXZkCdpE5YGvIkE13SKRLQfHN1xAg4vppXh8hCpwENP265+wUokDpjhG1ABKjyIUoav75JWv055ip4OpXxPj20faiAezciWGg7Se+vHTjN8s5YL6nVPn70liAALAlmd+Rr0nXHTMOeCiH23bc5VHp9edyWClwoRQpql7bTKVWvGIUQspBV11J8b27fS7Fz+W4JrXFAk54e9yArbvDXOimiTdJi/nzOcXFBYjhioisO2mHGxjo+RZnb72numKmjrcbOPz1FQM2ofY028eFJprjZ7bPDa729WPajxsv2g5huXZAQ/UYapc3of0l+wHVlciMdKPuJceiKzdXa9aMacDyucDc6cD0FqA2M4D6gYewqv8G7Ff9P9hv3k40V7Tnt5YfHEQ+16t3pAnPDS7G33sPwSO5k9HT+nLUtc7C+EhyTF8/sKsT2Lorga/R8YkqRwYwf+udwNd+j44O4fXo/Z/koTqoIYiqw1OsQuUOQbIdTp+DbDq4/PG6O206tD5Fhl7R9ysCbnuNYSsWL9+Flx67EBdd/FocfPDBQQ/p15xyMW7/yRxUQAlYJXLITAWzMMUmZlMLWtmjwXVyqikx/jrwiyPiFLBQxTYWWPiFiHCAdSmm3PWV2InPiQwFzEJD/MzrLEbB4q6bsPbY88cGY26TDBMEXQobB2DuhSiRA1YGsKAbV/mg4i3gVMB0N9R8sNvXB6WsuEMEbUfKVLpUB84NYPRZhSpKLoVKXdG3FTm656r9XABCO/AUkoQCTZgiV1x7OCApVoFKz+cVChtM6PNCAYlTbEIBRF0Q4BQ300GmFiZiAdSsL06h45SsxIJ6e/yKIA9Y3AIIBViFKmZy9OVCQbH9aZ2WRXZ1G3Yfuixvl9q6EWTXvwR9VgQZsHQ2sGAGMKNZqGFAXW0WmZEeZId6UdH/LFrqOlA52oX+2pUYrp6Dytp6VDc0IVPdgLFRYGgIGBgEOnuA9m7gmXagvUex0Ogg5nX/GRVf+g36nhvH8LiYSyaATvwuFTB15dmngBQLTJwD7QemcAVIXR8PB0r/ir4JILS9xvEMlqzswLHHLcNbL3oNDjjggKgH85133onzzvweunYeoDnmqatOKYGF5WiZ41kI4MQoRHZ9u3Jv0myT7IIoFLD0YwJ9TH2FKHZqvaH2UV1+9wJEjALlDymkXB0TpLj2xyhOHHirip7eQ33SJzcjfVR9CryvPEpxtPuVHnXzHZfjKO09YOcizQGzL1Bp37ICFnX7Kh9cjAVIBexOxy6dnOLhBii7efp1Zq9A+xUv3W0NU4Cko6nHSXCKk3TYXI4ypQTGAo50Fd0KSEyIJQcAMbs4upWIfSdnrLQKVsi8i89xKw7YwhScGEVKnY/q1etTBItRmGLaRytm9vUdAl7xilnrjCzG1s9B55r5eZmitmEUmbVHojs3S9vZUFiuIgPMnw7MbgVaG4GmBqC+FqipRj4csXIielH0aHwcGBtP3h82OAz0iHyvXmB7J7BrItxwcjRGBjCn7z5UfP12jDwzhP5hNfTQBuCMVMBUB8rnwNEAIsHAdPh8wMI5yMWHFMp2cQ6yqQCFK2GmgzmOp7Bs9W4cd8JKXPjW12DdunUFPYpzuRxOedVFuPPnC1GJtknJPaw/xYxncQBGty/9qx2CKm5UxQAY7+D7FE8bBfTZT7dXDe2zV1pFCXsHgPkBju+/O3SUW7BxAxMX6uwKLaXtq84nWV9If2+543JjEw43gEmHJlMOQSzoLlY+qSALFAlgtuJBKURmy2iHU7p9KsBwOWXm9W+u1OtgEw9gvvI5hzMGmOh20vYIVVB8CiLteOoj5QcwWvGK7Q8fUsgBjb/+eADzKzyUIhoHKhzA6opP6HjHgEQxilmoPW17uOezD6jMBQ1uvjgUoMldMc12cZuk0Nd3VWYczXMqMbRuDnr2m5v3lytz/Wg47HB0ZBcAlfS7vuprgOlNwLR6oKEWqK4CqiqTuZSdeGfY8CjQPwT0DAK7eoAscUurHu9B286/oPI/7kX26QF0D4gSPACbKGA8AFFKS6ot8bus2SAnHwNhYOXOYSk8ZM7vsJuKlg1uVP/HsAX7re3ECSeuw5svPA2rV68u6NmrnnT77bfjvDNvRW/H/vk/h+XcxYyn7oCH5QzZ4ypL8Y0rXZ8NYO/FXb9NdkH0j5cLGN3jprc3dLxdoYU+xZhSaApV8NzKTlILvXBgghTXfzOnxLZ/bH/UceCBLyTEkAMyFzCq/TUVsGuvORef3Xju5Db0tMIucsC+Vc4BK/qOVi4gyAJOAEtxRZRCgQilCNGgFZPTJK9LtX7KoXfXH1MfbSPa8UrtwOXc0O13lZfUXrry/MCk9zcUIAvJuXIpg36g8Oc0UfNB9sx/fsj40o58OmK8wzvVIY2FhRjq87eY/vlyuNTxCa8nrn2Fj3eh80NdCKitzKJxVgVGVs9G1+p5CQANdaP14JXYWbVm8kXNQffg0IPGRzCjcgdy992Lut89ifGnetHdX0lvuqEFjubfA5bmgMUoJpwj6g8hNHOWKIeHC6VL7BIeVdic0QAAIABJREFUUkgfn/61+E1BxvAkVq3vwomvPgjnX3AKVq5cGTp03uPGxsZw8kkX4fe/XoYMmgOBxKdQcoBmO/hh9ubmj78+WgETAGuGrFGKFAdQusNPAaYNGPIvIYrNvnA+p8jZ7fcpWK5QRFeOmhvAeMUqpjz1eqZyzuT8pEMQqU04dMuUAcx7uyofUCoLeACM1rN8OVY0iFFIZQMIp3hJx05XEPj6zLtCqQFNVyz4kER62GhFMGSzkMKAKkTBcSlopj6UjKAKJLaCRIWUugDfLs+tCOmOvuqShwOSK7Q0xsHX28HNh+RIU9bwKVIxio8rxFSdKXr9sUDiHg+6XxJcbHB02yPG/qW0n7lAYNstra2qYhzNMyoxuqwVnQcvTd47lx1F46xaVCxZg46xuUB1XfF36uwY6it6MK17E4Z/81c0PtGNsecG0ZNXvqjrhVAMa/H+idFJTtIVKtX9pZSIcBCzHcC4XQSpdskVf9WWfoc9TtFzKwrjeAJrDujGyacdjnPfdDKWL19e/KASJfzqV7/G+f9yG/q71pObNPD9cSkmnFLiCxk17c0DVnI0DczpDOMVMLeS5VZUC11QSPvG20cexSl+oQpcsQqeDhypvd2bhpROwaJ3NaQAiFOs5Y06vDx1fCnAU8dRzlcxqjff8S4tB0xXwExdQc6DMoBNye2tXChlARLAfmvcR3kFx5zJMYBTSsUrdWxtva7QnKzUvXErDqaSrpuYV1pC2ks5WOYwhoCajhmhwGSDE9+eUAWuEAXKvcmF6qqb7qgMUSwF8NHtjgUYd3vDAGXq6uP6ZypZ3HiY84AHSN4enGLKzTdzvNVafCGN9PXhAsmW5jFkFjSjf+VsDMxtTQB7ZBDTFrciM28Zdo3OAarqgMqq8GeQeEHY2DCaq3tQ1/Mkuh54DC1P9qBmSwcG20cwMCr2s3fbOZ33kzzkD0GkHRkZgleoYuLLuUqaGhZypzpYboVEgoB5fAxI5iDAa+1BPXjNGUfh7HNejSVLloQPYAFHDg8P4+QT34Y/3LEKFWj2bEtvKpCFjo96XjEg7gIafXxLCWC6if1AHrZrZDp7piInLATAQuvnAbIwRY8CHPf1SduTu4/YAEaDdWkUMRvAzsFnN55n5Fjadkw24fiWnF7CH95QwAVdPqVsAZ8FHACm5iRSmocbNGzNLAaIpMOcOni0BseBTkx9KVAUoqiZIdSUg6YrQ2mrzRV7SiGic1Po4fQpAGYrCgcwe3zUFvkBbOrPN5cDxO/ifj51AGYrfj4HX50HNNjY7bXtLAF+T9THAwyvgMaETHL24MDdPM8NYPHj5bu+cphWm0X19CqML2xB7/LZGGlpSAw2NoTKqnFMWzYfueaZGK5qQ99IPbIQyV8VctOOXBbIZlFXM4rGTA+q+ndipL0d/c91o2lbH+qf2o3s9j709mYwJhLG8h8fgMnjMroC5loZ9+W4yElQCmCyHWhOYeGVFV45sxUKdw5UFmN4HOsP7sOZrz8GbzjrVVi4cKHvMVqy73/605/jzWf9BMM96yEQMId+ZNEHoB+NLQNoqp+PXdtnFxSiGGfvUKBzAwNV367c+dqfT9sgcsBWKwAek/PnAhq1Cg4guJBGP+DqjgatHHMLGPb5LiXNpTSFh2TSIZ57QsEKU8TC2xeuiIlNOI469m+Tk+HaawSAyRwwejMQsQ39t3BZGcBKdk8rF8RYwKmAuRw+PkTQdLBdCpHbIda/oUArRmFLz+cdcLMWt2IWAhCq65e4SemCjri/ugBBVRR0B8tVnn9zCr4c24FzKV6x7eEUD3t8/YpOKeu35zVnR9XRNcfBVjCfbwVLtZPsp9++xYCNazx9QCTPi2+fG/Tt+wU33jHj5esPUIEcpjVmUdFWjezcZgzMb8XgXLGp3UQ92dG8qiVe7lXb0oiqhlpkKsVZWeSGxzHS04+xkSxQVY3qkQo0bN2Fmu3dyO3sx3BvFgOjyZaJfnvZ88ACMHeODA064cfHOORycAoDuhhFy7eSPwaR43XAoX1449nH4czXn4R580Ry3579DAwM4LWvORe7tlejpa0WixbNxbIV87Bq9UI0Nlbj/e/+FrY++nIlZ8rsVwzAuHJ8xN/NeaA/SgvNsaIBTGzCYT6q07/EKKQhABNjn1hAMefznj6/FAoWPe5uRU0FIvVxaa6cUwqlegP2KY6u+WFen3K+uBUwut60pCQEsayA7dk73//S2goAMJ8iJt05c55LJUK/OlWHvXDFS7odhQIU7eibdzUu5E8PgU+Ai0Iu3S3kFALKHrSC5u6/C4hc/Q1pj+3YxgGJ6riHKILFKBqxOW8xipIKEirA0kqOPR8oh1ptr9vO+nhPXX2F5XAVDlj89WXao3DFjLOf/jTwK2Cqgl6RyaKpLoeqpgqgtQ5j4qetCcMt9RidVo/xqgolxSdpf/XACGp6+lHTNYDKzn5Udg1hvGcYwwO5PHilCz92u2gwNI9XAEx1ZEyHsVgFzOUAJw49vykHpziYoXExipbP4R7BGJ7AQYcN4NzzX4nTz3gl5syZ87x6Az/96U/R1dWFs88+W2uH2Kjj2Jeeh4f+cLRDAYtREP1A5Vd4OOCgHXkbwK6c3AXRX59LuaVBXB9EDgC4+cVdLyEhheFAk9TEga/L3qEhvNLC3OY3yVE8QJntlEdzuz7qI2yPDzW+qhJru1fqfcW8aG/J54DpCth1G5NNOOzeyXaXFbDn9fb3v6tyAsAWZ+7Qrr8Yxen5VrxofHOt8KfucLhCFVe+e6XezH3TdQROkeA3+TDBtvAQSBN49BaqIFGcghSyaUkh9uDaXxzwFaJA+O3lby9tZz+Yhp1XODDJG6ap8NogS83HqW8fN94++8UDntofsVtiTXUW1XUVQG0FMrWVyFVVAOJHfHI55EbHUTE6juzQOLLDWYwMZzE8VoVxkQeWHOTfZn6Cb6jjxfkWgBWmOJmKiRvYKOAqHYCpz2ifAuRyaIeRq9yMAw7pxwVvOQWnnXYCZs6cuVc8/Ht7e3HNNdfgqquuQmurSCqUn9NPeyd+86PFyKBR+zu/y9xUKVrxChoXgsgBU1oT108OYPz2UUHLVpL854coPpy9iqnflTNlXye8HV0hjS578AqfDdRuANNzXnhAonQ+ClwpAJMhiOa6uApg38RlV39bGq+cA7ZX3BdfkI0gFbA7jAe+HqBrXkXuXChaD8o7BJrDYFrWrkF13Pj6KX0upj4+RLAQAAsPIUztEAYc8ug9rVip7QyxFx+S6A+lLOT8GEXIDr20gVidoz6HmFewOOCQykWoQqj3UwccbgHAD3xS0eTml2kXDlj0eWOCm3s+m9eDz/7cfAlTjFSQKUwBdNdTmRnPv6A5QasMxrMiCFEAWQqwPnCN7f8kgKmui6k4Fa9Q2SvnootuQEqPlzHa8vj0kaOvrBev0OUwhMqaLVh/cD/e+vbTcfLJx6OtrW2ve7b/+Mc/hnhB86mnnqq17bJLPoqvXT+CSgiVjnJFffaWigIHPH7FUgcGd06dXp8JYKduuBJ3T7wHjM7J8W3ikmIX9ZqBEPu4FBYT3PVHf1h/XdcbFzqr2svdft0loxRmtV8uQKMUpxAFywV28u/mSjy94OMGMrfCZvfLBL10HtEK2DkTjaQVd/GlCEEsA9hed0t8YTboagACwpRPooC5HCk9B0y/C1MAQSOL7rapChSliFAOMpUz5QOY1OmJD1GMV6joTTRM5Ut19ExQ4xzSqVLQim2PPpNokIxTkGzlrTTnhwOaDgouxc4NNHu6vbEhfFPfP25BgQYVeh7GAKXaK19IaTzQuJVlE4j1Ox11fbgBj7t+fHYz+i834XA7rLq75we0EEWLC3VKW6KDRGGKlk/Ry2EAtQ3PYP3Bg7jo4jNw0kmvQHNz8177UO/u7saHPvQhbNy4EdOmTZts579/4Zt4zzseQhXEVvi2g19KhUg3jm8+uBx+/Tw+BNEV0mc7/L7xth14N1joCwCqS+MCClrJsu1V7PkhABcCkC4Fy6XI+YFN7ZlcUS9Fea77kxsoXfctdwgipdzJqykJQSwrYHvtzfGF1DBnCKLLgYnbhENfAE1WeO1P6RSvVEEIV9io1sQDGgcesnduJSGmvYWXFwpEqoLjDj30KySpVcxxNx1eFbB1RU064qYjq4bMuc7nHH8u5I5XsExQ9gMW118d6ML66wMK3e7u+cKDkSzFV58PYEIVQfv6cNvDdX8So2MqYL727SnFLMbeJtCb8z+u/5lavG/iKpzQ3ibPT37XlSbVAaOVALcCQOdcheWciE4PY1rrk8hkqrV7qt/hNt3fpB257BCq67uwem0D3n7x2TjhhFegsVEP39tbn+e33XYbqqur8epXv3qyib/5zW/wxjOuR3Vm0QR+SXtncyMY6FqLDMTL56hxdYWY6TPANR+S6esK6dTnlUvx2JX7P5q5EwWM3gXRVDbMEVYB1FbsQpQkWSJ1fvJtTH91x77Y81N7uwGxdApWOl6pRTh7+tsj7eAvL2ScKID0KWHALXdcQeSApQqYbJnucmTKCtjeekN8IbaLBLDbjZxpcT3pbqdbEYpVvMzZzytv5lUjHTQKFNJvpyrHK758fQqFAoIZysk7mOY05QCBHi2zXYUAhBvcpiZnzK1Aqa6q+D8HsPR88isvKfhTykhx/Q1tb5xDHqrgmEp4eP+KUQR5UNHHz1ScXIpppGI0uWeEH+jSkikli78/JUhE9Ueep17N1PG60u4MQU0UMNWRoUNwVMeZdiBjFSrzeNXhUjuXOPA57MYrT+vGFe++oKDHbTabhVCPtmzZgocffhhiV8EzzzwTxx57LOrr6wsq8/k6affu3fj4xz+eV8EaGpL3Gtx///0Q4YnHH3+81axvf/OH+M6XK1AJkSNG7SpXHIBxQBFaXwyA6R2kAI8P5YtvbzhA+XPCKAdf9qg05/MAZtvPBhk7RNgNNtx4mC4K378YhS0dRXM+lwrA1PIT+5RDEJ+vO97/wnq9AMYBUmovFQjcIKQ7wraCIUtTV8J5xS11VApTkKjQRlqBKax8qh+mQxeiMLlDMAtR/LhNVTgAkYqXz26F5GzRIZv6FRkOQvR4+RxYOQMpR5buvx8A4hUztR3xAGbOYL9CF1pfjILjBwNpz1LlmMWDW9h8n0oFkAYwCfQmgLlCm5P7ihOQhQLmX1HnHUS/Q2w6+OoZJvDROWc5dOK8tzThi1+6xvk0HhoaQkdHR/5n165d2r9PP/00RkdHUVtbizPOOAPHHHMMampq9tkn+/e///28YnfiiSfm+7B161bcfPPNuPzyy60+ffyjX8ZH378lD2B2CJ7qsMYoni4HmFZGaeVNgk2HpYC9J58Dlp4nsYXLSXQvJOjnc8CpA9LemdPlar8LpMzr13RAQq/PGAWL22VU3pDCFTZ1gcYNjPZ8sYGMVsDOnlSO9QUpabtLN367HIK4z94x97GGOwHMtYIdq3DFhSzSOVKUY+xXvGzlwQYH/S7scsBNDCg0RJFxkBSNUY+8oFbg+XZyOUBxOWgc8FA5eHz/3ApBbH94wIsHHl6JjFew/HazFWR1eSLO4VfPFP8PU/iKqc8PwjTYpH+VirpcQCilYuZun3kl279zgKPOU9N+PiVLXXCKG18/QNOKtTZv9RBE24GlHNDU9aaUM39IYEhImgloiQImAOyTn3qXE7JGRkYwY8aM/I/YuVD8K6Bs06ZN2LFjRx66xE9lZeU+9jS2m9ve3o5rr70WV199Nerq6jA4OJjPDfvYxz7GApgdQmbnQMnxNceBVpb0CgtTpGwFLAGw+FxBP0DFtdd24PfE+bYCFQI03Hj5FCw6pFKfL1SOFLfJiQ1K7hDGwtqnoqUowZ4voQAmQhApsCsD2D5/s9wXO+ABMFthUSNKEkXB/tgIoa7MmrOf3kWR3owjdeFiFCmzfZwCVJiipC/H8JsgUABL2YtzkCVIukPJbIXR7Zi7gIZzOOnNKMLa4wZY6biro6Y7mHo/QhUozgEOsSc3HjE5RCF2M/sboxCFheDxCl9MffHAVywgx24yws17LhRTzn4bGOPsx4cM+wFLvw75+W9eNxPjIxUwdYXZBiDp1lIOl+34ScWDUyzEeXbIYxaDyGAQWQygqnoIM2dl0NI6iBWrgP0PWG1BVgpc6uYZTz75JO688868MvSyl70sD14vtI9QvMROjSeccEK+ax/84AdxxRVXaJtziL/rCpgcSd1hdW9GYQOHfFSH50i5Q05FabwCptbndtRTJddur+qmc8AZqyCpD3gaYPwKnhwPfw6VKM1cuY65HosHKF5BpcvXQy90QI8vz2cvfX5Titgtd7ybyAFLFTAKuJN5UVbAXmh30L24P+QuiL8hQ1lcvZD3E3XlmQYoE3BoPY0HOBdQyZAm/WqPD7mza6AAklMabIXDHWrIKSx++9ig4ldseOAoXkFzAZOqQLoVDxV1xBl0f0LPDwUEdXxCgS8UUHlAK7a/ITl+HNjG2tcPDJyiyI0Hp6BOncKk299XD3e92eCa2l3MrtqKIdRUDKMh049llZ1oyQyipiKL0VwlunL1eHq8BVtHWgAI4aYKyG9Nryvg9AKRD9jz29Cnm3CojovpsJqhaabj6TteV04o5Sy5oAdw+FFPY+bsFixdOg8rVy7E6jWLNeDy5Ws99thjefDauXNnHrpe+tKX7sVP2cKbJgBT5HyJHLALL7wwX9D111+f355+6dKlWsGxAOYHGHM+hORITR2ATU17k1JLk5NViL3U+l3g5MqZUi2iuwqhOXkmGMm7gxvU5QNA7y8HYHLFPAEz07EJB3zzWnLNN7EJBw9g9nwqA1jhd6rymQVZgFTAQgGMVm5shUt1vONCEu0rlepliMMfBoS0DQsvXzq+bgDzKwLmOj3n4Mp+pn0JU+Rsx9IGWreDySsCFBDTjrhu/0RhtWcZFcLmConc8wCmt5hyoFUAtu0eC0T7Vn3xAOa/PszrIQBIyPcQmvMtTPmiQmvF1V5XMYZpVb1YUfEMXp75O9ZhF5ZXDWNOTQ61dfWoqK5BZW0tslXVyFZVYiyXQ3c2g8cHq3HfQCN+1zsPd/SJdB6xd0SRIYyJAhYGSLqDxK+8N9Q9gLFsFzJ5YjRdK/cjac78bbjoHW9EJmOulPOPMRGSt3nzZgwNDmHpsqVYvFgY6IX36djVgc1bNqOvtw9Lly3D0qVLJjt5//0PYNbMmViwcIHW8Tvv+CN++6tOZKC/vDk5aBxjI69ABrUTo+RTLNOiTQe3OAWtI6dvrnLqhvfgroldEG2HWP6FCqmkQ8m4EDsXMKg18wApS+eUMFcOVXj9IYpaqgSGKWohiiKlDKrzwDUee0YR4/urz1dhv1stADsb1208R9smlwplvHTjd8o5YC+8W+re2SMngMnmFqdw6cBlXiXJ7zTI2QaLV9j89VG1pAtOHADoDn+84uXKNdFB0baP2l6XPUJC/EIUHxucw9sTCliukDnaPvpocYpJ6Pkue3LtL1ThSesqDhDUK7MQhdCvYKntDLWPqUja9w93DmCMPTnlU70ewpUsvz3ixqutagjTazpxUuaPeHnuSRw01okWVCbQ1diEXGMTMmIn9Lq65EfsEVFdDYiUpYoK5EZHkRsdQU9fLzZ1j+FHHc34Yvv+GMhOQwaVmiIsr0fT3kb/wxQwOvcndXxUhzd1iKc1fRGfPL0dLfvWBoN758N4Clt18fda0Nd9DSpQq2xfbyqcqgPOgYhfkXEpShSAiW3oZUvc9dqAZrc3fWS5cxpDgIJWsuIAkQpxs0HPBC27/Wo5sYoTrzTx9tRdp9LtauhWrFyAZd9/KFC0FUBbATMBjNb/ygA2hTeictG6BQIAjAYkdUVWv4vE5HTZITV00B3neNuKmxtA3PXZjqapLEi3NKZ8asK5FDV37k1MzpssPba8UKBxKTihgKGe71cGi1fwuJymQurnQgpdQBkOdPr46eeZWqjbAecAlJt/e6K+mByz+E0xQhQz/XqKAywdgKW9WqqGMLu2Exsq/oLTco9g/9FetI4BFbkKZMQ7f5uakh8BXymAiZ3RBYCJnwkAy5efzQJjY8DAAIa7OvHU7h58Y3sbrt95CHKoNyJ4koUiE8ylgp0PQXyvsgtijOPNKyWzWm/An696BrPlu4LLj9i90AJrPjAH23deOfGOMC5UjtsEQnYsVpFKHXgbwN6NuyY24eCAQFWeTCXXrQBx7dUBgwahqTqfXugorP8S0OIVQUq5UstzAaNL4Yspj7e/e7zt/rrGn1LArt14dr5iuvyk/WUA2wtvYC/UJhEAtijz38r7Fnn8MoHGtYthmEJEOfBxIYs0vrlW2Ln6XKFSMQpV6h7HK2rSsXYrRNLBcod4cuW4gbJUClrpQxb5/nCKpV854e1ZmMITMu/9OXu+EDt1/P0AtXfU5x6PWEXKBURUPymADQv5VGvR53VlZhyLavswvfo5XFjxa6wZacfiMWBWHr6QQJcAsGnTkh8BX+Jv4tVOAsBqaxMAq6rKK2AagI2MAENDQE83Hh15Ag/+oxKf3bYefx5aZu3cnY48GRJphyCqDpDtaIXuilgGsH3DMwgBsKQn4SF8fEir7mBzABa2Db1LUSq0vT4AsENvzdynwu3lVxDNcaCAQXdfwkIiOfCwAZCa235lNCQkUkVbMbIhuxqagVKc/cV3t97xHmMTDqGAmZtw2POqDGD7xj3tBdFKUgH7byPnoFiFy1Y8whUdG6nsgEU/MITXZy8jhWziUUj5tFIo6lcVlhCFhgIwTnExZ65PATDdVt+Ku7s9NEC5FBk3WND2NgGsWADkzldtGGo/PtQuBIgp+3GKpzw+pr2cwkeH9qULMZxCR7UzbD7EKGauhZPkugpvXxiwN1eNYGHtbqyt2YT/m70L00cGMXYRMPYMsPoWoEmEGAr4amlJ4CtVwsT/BYCJH3GMgDATwEZHAQFgg4PY1tGBnWf9DBVP12L0C8340nMr8K3OQwBUT4RwC0uaIZiK3Wrw3vzVoTtgZkiTCWKqm0TngpUBbN9wAySAJTlgpuJDv1bAFeLHKWicgiJ2QTRzwFIFrHjAileAXCF95nVA5zjpjggPQLS9XSG/fkArdpdEf3tc40GB696giNnttQHsLFy7Ud2GXs5v1c26LJ8D9h05CX4LYMO+cZ2XW7mPWcCpgPkUoNAcKH9IIZ1jRilvqiMWWr89Hnp9vnr072mHUa+DAzY7BNLtGJsOua3Q2KBjtsS94u/aXTBG4TMdPld7eAXSr8hIS4T1hwcIGz/F8Rywco57/C6NXEjl1Chmqv04QNGP0+dfjH3c84Kfn9x8KqViFtM++/pM52tb9QCW1XXiRTV/xjnZB1A/OIrq/wesuAzYvRvY9ipg1T9aUS2gq7U1ga9UCRP/pqGIQgUTECYALH11lQhBFPA1PJx/Hdb2o36I1a/ZnI9M3PyrJoxe14bv3rcI13UejRyqlV2rzQWcBMyMEETVwTMdR/cKtz544jigDGD7xgNfV8BooKDGV7rbdiiquYIowU4Ft/SvCcDzIYj2eekNnwZEG5QkWOi39OJywuJDBmXLYq6nuP7HK3KmA8UtyFCgpfbKtRmLDUJ6r0JA1QW8evt1t8B0NMUmHKYCJgHMrbhhIgSxDGD7xp1tH28lA2AmALgVG10vpxSccIWICrlzl29fdZQDYrvcZom6m2WDnttBD1eoaHu6QsbUcm3Nz91eV3lu0OMUlGKAMTQEzETcvS/nS1Vww4HZvelEcUAUZ6/QcefmjU/hi1HMXIBvtlP+HhuSyM8fux73/HeD98yaQSyra8eLau/D2dn7UVM1hrpPAsvOleVvexTof20b9hublQCYUMHEjwpiaiii2IhDQJhI1hofzwNYb3c3Hp/+faw68948r6WfzX+rws6rW/HDO5fjuk6xOis2IaQU4IlxTRUw3aH2KWDqCjGdCzar9cZyDtg+4APQChg3vi4HnAtB4xSl5LyO3Js1a526QShgq8lt4G0gdLU3FJBCAKLQHLgYxahQBVHekIrdZj4kxNGt8LlBMQVgOtTRrFWMB2dvu7/6/YsHyiQH7MHJQb/2GgFgSQ6YOhPMNfiyArYP3NBeKE0k3gO2KPNrY0WVDtyhtKMQs8QpULG7KFIt0O8knOJC57DxAGQ7xOHAmLS2EIWFUl5Ux94NhqVXnEoVcjiVIYMuoA1VhOzzudwhLiQvFihUFNFnS5i9/PWp88YElFCFT22l2S4T0Lj5bo6Hf0EhLIdLjp/fHnz7xGYbqxrasaL273gL7gXaRjHnOmDJSfa9Z8tPq1F5xQosmjUrgS8TxNKcMEFX6W6IEwA20teHR4d+hIWniffw6mV3dwN/vWw29vtNBT7RsQJf6ztmInDZq4CpjqIaiJQoWrqDwzmKiUHLABbyyHv+jzEBjNpEI0xRmToAsx1jcz6GhOzRCsu++Z6vPaWIhQKh6QjZ42MDmH2/CVPE5J0oL+HnQc3VTjqHLFHAfACW1KO+p+yyjd/GZVd/V3auHIL4/N/AXqgtIBUwN4DZiog/xJAGNdUh0gOSaaWNB45whU22RrqdU6N4+ZWlMGBSg68SB9yf86YjcwyA+h1eN3CaoXyu/pmKygsJ4Aqxnw9YdDvGAkexilnp6ytUMYsBNzVE2TyvcEWvoXIM+9XvxNK6zbig6rc4ZGQI25cC0z4PLH4J/ZB49EutaLvpAMyePRt5klJBLA1JFEpYuiW9ALCxMWx69jdo2XAN5szRyxV7cmz692VY8oP5aNrdjue6d+KCjmPwu+H98weSgJkoYKGKh45iiYNir/CL0maXFbB9wjVY84HZyi6IqgusA4s+zjEKKT0/VNAThjIVsFM2vBtiG3p+V0V3e7kFA/tRr89k34JD6c4PbT8PGjagqtezy/7y77YjZl/nuj15hYm2jw5OMYpY0pswRUx3Gen7kwlgn7nmrIkSzZHZAAAgAElEQVRNONIQbApwgUQBKwPYPnFj29cbSQLYr8hXlZsg4Oo6ndNFA5QJdDzO+ZSopEUxOVh0fXw9MQqeeTdKW0hrikm93Aq9X6FTR0Utj1Z6QtoX1l91dhSu6PH2UceX748sx56lfgWw1O0vBDhlu/2KjQpooePvHq89U19M/+jxoENc7f7LnnLXg2kPun2rGzqwouEpnFp9J47J7sbMPqB2CNh8NND0NWDeSnu+DQ8Dj35iCZb87XC0CAgTKpj6k27SITbkEJtxANjy1D9QsfwiLF65TStQsNmmW5eg7aaDMXtwELmdOzDasQP3DI7jhF1nIYMG8j1hSg6Y21HmAc3O+RAt21cUsMd3AvvN3tef1oW3P1HA3jO5Db0syVS0Cg3Bo+eHGXQWEoKYtI3PFdozOWEucArNoXt+FSx9tsTbk87xM10GXTlPxy1kV0P1sSWO5wBRVahCFTG3AkaDV9qeMoAVfp8pnxlpAWcIosvB3VOKF6WbSUcsRvEyLeLPZVNX6H05Xvb3MQBIj1a4w87naOl3uNTFLLx9nCPMvXfKHgHdTXYpejwI+ftTivOpERLlxgCEPg4hoYv6/ObmQ6jiFtPe57s+bj6YgEXfp/SrUh8vcyHJD5yJPebW9GJt43M4sPY+vL7uYSzsyaGxH6gZAcYFGJ0MzPo6IKINzU9PD7D5w4dhdf8RqJs5M1HC0h+hiIn/CxBraMBz27djoOJt2O+Ae6xyttw1H5XfeykWdVcnO310dmJ8x3PoHejEF/vn4pq+05VQREVZrsGVE1ZwO9zpCrS+ss2HnJVKAXvoWeCmPwHbuoAtHcDCNmBuC/CylcCrD4x8qBmHn38jcOOELXNfLq6sffVsoYBt23ml9iJm20GXf+EVKfXMmJBETgELUXDseqXCYq5cpiFrhQKl3R4OaIrblTA2BNBth/Sb4tojAZMuz8yxSJQr+sOFhIYqbG6QNYFPbS+tgJ3lDGVMR7wMYPvqXW4fbLdXAXM5oPK68iskVIhZaA6TH/j89btDDJPe+ZQ1/fvicshse8a0P6S97vLCcobMFvL99QNA8e0JB1LbPub4hjrsqgsfCiSp5YoBNBMw+N0q4/sbOl6cwmiCbah96PNiQxxDgclW7JNxka0wQ2bdCwx1FeNY27gdqxqfxOnV/4NDsoNo7gbqh4DKseT+Nghg09nAks8nApf5ad9egY5PvBqrpx2EzIwZOoRNn54/qSObxY7d78Wqdd/J78ehfrZtakH/LSdgvx1zgK6uSQDL7dyJ0Z5deHq8Hyd2vwFPjy+cWE6W8zCjAxjt8CWVmQ4Tr5CUQgF7/w+B628H+ofpB+jrDgNuubDwh+vsdwHtvcn5/7gGWD238LL21TPdIYjpqPveexWvoOi2Shx0dwhiCPDIEvkctjTEjJrPIf0NPT82ZFC1iO7YULs06m5HvP39ChY1mzmgpnchpO8badmu8kKA23TMQuwnb/C33nGllgOWhCBKALPnZ1JfGcD21bvcPthuJ4BxfaGARTqs5nJFTE6Xrej4AUwHKFo5M0P39FLjFK/UYUwtFKeoUXYNAQyXwuRT6Hjg4BW0UMVLAjYXWikVqxdqzpecEfoom+Mbo/CEvC6A3+QiFjgKVYjo8fUDH3deYkcf8MXk0HHXg1sxXVTXg3WNz2D/qgdxWvPDWNQNNPUCtcNARVaOdg+AJ94OrPpEssu8+dn6lzaMfuscLFu+PKE0RQnrrarC413fwOoDP5V/PZj6yW9rf/OpWP3cAagS8KUAGDo6MN7Zjt6RHnwrtwBX9LwBGVRo7z1TAEx1jEyH1pfzYzvAs1u/WdQuiGd+Bbj1L/yDc/184CERqlHg55qfAn/cAqyYBXzuXwosZB8/jVbA3MpCGBC4HGI9l0e9rHbn/q9myVM2XJHPAbNzeuhdN83jXKGK/vea6YBA129eDz4lxr4+uM0jXAAg/h6vYIX0JxYY5cil/ZC1uLahdymOMe0L23TDbb+k3d93AhinvIlt6L+Ly8s5YPv4HW8faT4Rgrgw88sJRTmZx/6QNVOR9ilOpm1cjk96HKVAheWUmVd98juveNE5bC7HzbWtNgVGae3uTTSKASLbkbVBR7d8PGDF56DxQGyPh9pCdf7FKDL6vNnzOV9q/fGKm/t605U1G0zU+RVjL87OKo5x8yW8vrj+hc4Hs53yvHjFTLdHVWYcBzRtx9rGx3BC9R9wSHUfZnQBDX1AzSiQMYZlN4DnNlZg1Xuz+Y0Nzc8Tv1iB+nvOwvzFiyc35RhuaMCmvjuw8PD3Wzse9vUBm257BVY/swGNAwOJ8iUArLNz8ifb0Y6hoW48Xl+BF+26CICgv1Txy8FQwFQHJyZEywa0YhQwFb4EZL3z5cBhi4HDliQme3gb8P2/AFe/eh95mO7FzZQKmPoiZgkUtqLkUqS4kDIulC45r8MCMLEJx6robehV1BHlxueE6a7BVJzvVrBskAvZ5c8GDtUK6a5DoSGhMUBEhxzS+hSv1LlzxOwQUh9gqd9TOWJuBYyaL7K0yzZ+t7wJx158L3tBNY1UwH4ZtQnH1ChelJVpcOLr9wGAT0Gyv49TvHzl2/3kHVRKEQwDSnrTAn/7dAUlJCROByC/oqIqaL5xF6U9HzljMQ59bP9jFCwX8Nugojngkwspuv10a6cOe4hC+XzXFzMexSiQwOyafhzY9Axm1TyFN02/G4v7cmjtBhr6garxSc7RTLmjuhJdn6vAygtHUVGhW3lsDHj05iMwd9vrMGP+/Hzu16P9W9D60qswZ0G3dvDoKLDply/BvH+8BtPFLyl4Gf/mOndjZKALHU05fHjgCNwwcNyEApYUF6iA6WAmb535IpSVK7lCX6gCNjwGtF4CDI0mDfzz+yR4xTxgN+0A/vIU8Fx3cr4AuGl1egm/egS450ngiKXAiclOkZOf/3oQuO1+QGzSIT71NYCAwU+dbrdiRw/wwNakrJetsuvqGQRO/Xegdxj49BlATSXwvT8lZR+4EDj3KGD9PL3c3iHgxt8Dtz8KdA0k301vTI4vJXjaCljaDs5hlm2NVZRcChqvgKlAaAOgDTSqLen5yYUq6iMRer5sF39+SPtDFEh3OROXtnZdqiOmXr+yd27lynaVOPuG90+uaLvK8+WcuQCbRsDULpQCdu3GNyY3RHJX16SesgIWcwcuH1uUBQgASxUw22HncrlKl9Nl3gf8CpxbUUpswwMKXR8Pbu5NEnxAExJSZgbyuRRCv0JEB3Ca5VEKI6dopDMuVEGLGR9zvOIVJFMZ4gDSnh+F1i+vQk5xMUNfqZDN4hS7UHuFtZe2jzr+z3d9ev3h9nQre+b4rWrYiYOatmBV5u84bs7jWNABtPYAdQMTAOa4AW9d2oSRz4xi+Wvt3Kb+fuDRG07EqsyrsCubReWxn8eiAx6zSnr87v3R+Mc3Yl6uFhAv/xI/Ar7Ev0IBU0BsZLAH/U3Azypm4oKOCyajuvL9kTlgqXtC5fxwIVfmynpyIysUwH67CdjwGdnfu98NvGRF+KOsbxi44j+BL92pnyN2OhRhhipoLXtfsrHHSQcAP3tHcrz4/ZqfyM05zJpFzpnIPUs/X/kf4C3f0Y8SoHbzhRKq1D5ddybwqV8mYJh+zOMFGIo+/G2r3e9Z04Cdnw63h+/IWACjFZnwkDwKwEQbbQVMDUGMDZGTvS5NThitDLsBQrW6CXAuBTE9p5icLjVgklMkY4HWDTS6wvT8KmJJK03XRvyujwcdgvhG0h1U508ZwHx3k/L3JbOAMwRR1mDjCxViGBoSGJvTZR/Pt8eneFGWi1GQfAqQD8D0ZWXRGg4wk9byABauMKV95wDMB56cgkKXH9Y/dVxMxSJEkVHt/nycz7W/EMVOvf5KleOkjk+h7bXPk8DIbfISU5+pCOrtdgM1d52YoOgGMPVIsfnGAU1bcUDTk3hR5j4cNKMTs9qBFgFgg0Clkv9l3VkaGrD5wHpUfqIXi48Zsb4WkYQPXPc6zDv6Sax5pZ0H9cxDCzB+5+uxdGQBIIhNbKUofgR0pf+mINbdjdHRAQw0Ao/U1+DYbW8HkEabTQKYa8WdDx3THVDd4SsUwIQ1Vn8QEApW+hGK0Zzm5GfxdGDpDODkg4BjV+m2E4rX4R/lH4F3XC7Py7wlOVaUI/4uPtf9N3DZrbIMUZf42dqVKFbfPB8498jk+4/+HBAbhVCfQxcDv38PUFsFqABWXQmMCnkUQEMNMDAx/h97DXDlK5O/CwAV54hPa0NSf2t98rdVc4BHP8T3MebbFMAySIJi/YqWHyhSRzgEUFIHd3dO301F5H9Rs9LfNxfA+M/kj3ABDb2OG96K8CML64EPSAor1X2WCTylLl8vz58TR+t36ouYP3PNG3HtxrPI7e5V9+GyjTfZOWBT271y6f+bLXCs3vmFmV84ckCTEKXk/m26/WoZLkeINnKcwqWHCtPt4esvbY6XbYm48im8ClG86E054nO0fEDpH1cuJHBq2hNiH07Bez7OD1dcdMBwzQ85LvE5Tum5poLKAZSc5/761PLt+RMLbP766AUFOuSWm8+2ojyrehAHND2FJfVbcVLNvVjSNIwZuxIAE+//YgGssjK/0cZjR1ai6VO7MW/tmHUD7Hu2FXVzuqwdD3durUPnj0/H6oGDAZH3JX56e5MfAV0CwAxFbDQzjsEG4OkW4LhnL0BXdqbM4U0UMHVF3N7kQBraXGFX260rYcUAmNgY4323Ab/5B//03XiyDMfrHADWbQS2TyhLQlX66jnAUcuBFLQEwG3/lCyTArAUfkzF7OcPAZ/8JfDlsxMIMpW6C/8JeMMRwEmfAwYnwidTqBKK1j9fr/dFqGjvPRE49CPJ31MIVMu9+OX65iBCaRN1X3586bwSXQFTd/lTH6GKzbTkb3NTiFAFxgZ7E8BK18NySWUL8BZQAcxegJB3x0tNACsbtmyBPWgBDsCoZRZOkbK1aqojPgWKC330KV4+RYoCqND6+Ha7lKu4HDKfvfgQsKR3LkVBd8RTRAhRrNwhmMUoaKEhjXsiZ4wDHFf9oe0vVOFR6+UUv7hdFv0KakyOGhcSyNknHJj5HEATsOJDJFV7LK7ryatfbVXteH3z3ZhVM46Zu4Dm3kQBU3dAJG/RTU0YbWnBYy8fw+xP78TM2XIRy3VLF1z11E2vwOqdL0Xt+DgwOJgAmNiNQ/wI+BIgpkLYQD/GKpFXwLY1A5fvOh6/HkxD6PIK2HvES5yN0B3RBDq0MGxTAvEi5m/iL1c9g9nTCn9CPbodeHQH8I/twOZdSXig+L/4N/2kEPa+HwIf+7kOM5MIQShdIseq+V+TI04+EPixUAYBfPcPwNnfSP4/vwW48Bjg0uOA5nq9HyKn68cPJH9TQfD3TwBHfzL5u8g9Ezls374XOPcGef7+84EHJ3ZvpCDwyI8Df9gs2/b2DcA/ryvcjtyZtAKmh/wl55tKjTk/1NA6f8hqimppqWUAm5rxLZfqt0ACYEkOmPzYLq2lgPmLLh9RtkDJLJAAmO6W6b9T4MFpYvrxukLkc9iLV7zMGrgcG1Pp1o0aBlx8DlDhuyZKQDKxlnOQ3QodbwcuRCu1iq0YuIAv/bs7R8elxIUohM9HyCGnCKkAzwFJYsd4hSfE/mEhdkn9hbQ3HJjMEaTqSy1BXW/0PI1RFHmAlHUmcKS2b1VDBw5segK1Fd04d/pdaK3MYaYIQRRb0PtCEEVhQgVrbsZgczM2nTSIpR/bCfHeZddnaAh49LsHY9nDG9Asdu8YGQHEHwWEiTBE8SPgKwWxFMKyWYxWJQC2owW4vvswfK37FbI/AsCSSn0OdtyuiMUoYL4nlnh5sniJsvikW9GrL1W+693A0UreGAU5IsRRhDqKj1CvhLKVftSy0jrEToziuPSjhkne9jbgtIPld9PeCYhctLYGYPd1wKd/leR0pZ+PnAq8/6QJqxNwaKpr4sgLXgq87ZjCNiTh7CkVsJqJCW5vxhA2P4oDsC/ccCPe8Kbf+4a+/H3ZAiW3wPEHfx6PPLCMLFfNcVt30JP49f0Xl7z+coFlC/gscOuNx+PS8y8nMxzl2q3q0JgLCFQNPLBxCpoZwkbXFqvwqBEUpgPsC8krRFFzb8tfmELlU+gKs0dIKKE+uqGKj0u5SUvjAGrvB7AQwOAA1D4/TsGKBZTStFfOhFiADAc+DvBjALPwHLr9m9pxYOMmZDJ9OG/W3ZhWgTyA5TfhEAA2kebD3ldra/MQ1tPYiPtO6cHhH91NviMsmwXu/84SLLxjA2aLc8R2iWLnQwFg4keoYALABHylOWECxoaH8xeYALD+RqC9Fbixex0+3Xlyvll5K0oFTDrQeqP1nA5qUwM5ccSZyZSe1fqtohUwl/HEroBtlybf1lcDA/+m503lvmz0wAM5qoKVnik21xA/Iq8s/agvfq5/h9ypsfO6JFcr/aRhjOJv4jvxvrGNP9Hbmx5LwaH4TtT79buBm/4IdItXeU98zE1AfA9u3/cJgL0HmXxioGuzCVPRUkvVwd2dk8MD/PEnPYhPfeEmLF6qyJu+xpe/L1ugSAvccuNxuOT8S7TcGv1+pldw3Q2fxZlv+u8iay2fXrZAuAW2bpmD9739Hbj9vw6P2oaeVpi4TTncADH5vNIUuDjFrbCcMpdD51f2whS18PJj2q+PbiwQ2eOQlEeXk9bFg1oxwBTbnlAFztWfqTw/BhCo68E8X460H3jkSFHzg5uv1PjHhfy5FNdwxSyuPrWHMcAWZs+DmrbhoKZNGMNQHsAaq5HfhENsQ18vdkG007roG25DA7YvrEP7xn4c8AZ7V8T0pGcercboVw7D8q2LJYAJwBI/aihiCmLib+KKzQAj1cjvgrizDbipaw0+3nHqBCVNhCDqLaOAy+eAyxLSEMVCFDChSr30U8DK2cBXzrG3Zk9rUYEmzZ1SVav/uljf7XDJe4GndwOHLAL+elVSiqoyUQCW1vXZ3yQAlW4F/+5/Bj7xWkANE/zJ24FXH5icsWknsPoDyf8PXgTcd5UOYOqGH+KYdCdGsdHGZmIDEdHuj/1C39Wx/TPAzKbwBzh3ZApgFag1doGLUzwlhhWnoL302E1WO2iH2BUCafbWVHbT790hlPb1kD4oQmzO16ev8dqZGBTActenWQL/3jCzdrs/9gKL6caZu6T6bGKH8rntS9mZP98VkkXPRz3H8ZktcyCcW7OHXI+EfRYu3YFFS3cqISrUONql0rOI6p/p2LpbRL3njHOL7drs96zZuTC6I5K2xuxPzFXimzV74/e+/trfc7sShr9I+fe/PVA+sCdycPUUAamB8XajZoY8g1e83PNZzJew9vjqD93F0VcfXY++wk/Zn1IQVYsWDkD2HUKUW4ry3O2j+8s53OaVrc+rOMCIC7Gk562v/qnM+VJDGd2hgGE5d2Je6XanQj79ilvhOWqJfc37hD7/4saXnkd+RVG93/gUMHf7DpkmAOxRjOZGcN7Mu1BfC0zvANrEe8DEi5gFgAXcFvMvZ/50BVa/M4vqav7uufnuBlR9YQ0W7WhNFDARhpgCWAphAsAm4Ctv8QpgqBbomwaI027atQ6f2W0pYLryQSlaMmeHc7BlBwpRwNTd/0Ro4dfOBY6ciAz6r4eAOx4F7twE/GmLrOeTpwNXnACoOWACkAQoiY/IFzvnG8Bdjye7Dj75/5LdFO/dDBz18eQYsfug2DBDfMRLnsVHfS+XCmspQL3r+8Bnfp0cK3LIvn4uILaIV+HwomOBL7xB/9slxwFiK/r0o/Y5Ve5EfaJ+UV76UctVd3Lkp4z/W6mApa8Gj1U80zrcQKM/DvXyzdBXDuSScl4I57tBIwUoaVX39SZzNtRxNhVJqWybm+lIe3IO/1SWJ+87dH/1XMT49hZSvm0vThGj0UuORxjwcAAnS6DH23eN84Bnzzf9uRXWfh9omCvJccAaB5QcKPjqNeebr1+hwGDPh+Qv5vzkeuob56Q8tYcxio298ONTTMyZYbevsJwyym/iwS1taUionu4wp212lU/Zk3M8TbfaBVjJ30NyvXSMMcszHVRzfofm2KSz0e0QhwBEmP1LrUCpFuLs6gegWACRM94/nqmF9RniGj871FGer9YaBzB6e/l5XJr6uP6FjofZzuT3gycAbCw3inPa7kJjQw7TeoDpnUBTH1Arov88ANYL4PFLgFUfARl6SN1xN/2gEdOuXYx5PVUJgIkfAVxpKKL4XfmMVwKDdUBvM/DcdOCGZw/HV7qO0xUw20FWHUTTsbZ3SaQclEIATN0AI+3DmrnAM51AP6EOnnIQcO3rgBWzEnB6yScA8dJj8Um3j79/q1SvxN/Fi5TfdQKwvQeYd0Vy7OtfBHzvzUkZ+4sXYE58xCYaIvwvfRmz+PMXzwLeeoxdnzlYAp7ueU/SNhWeTLVNVe6e+Thw/e1Jzpj4iDIEiD22E3i2S9bw7CeTDUJK8TEBzK+glEJRUlvud/D1fvoAkXKgzfrk727FJ0wBLAwg/QDGgWjSenoc3O/lKuxFy/HlpbYNUQJpwDIVmLTEYgCMU8Q4/PQBll+BpBRE03GnR9PdX77F9vUij98zipkPXOKATB9/2TvzKnL97saaqQCukBA/s//u8aFXys07fwiiUmAaC5A+hcgcqXBAoHPKSlWfK9fLVz7dftlLV04QZQd1zHSHvfDyYuwrxt+loNDt5UPObIXLVnBcypHLPoUAiQ1gKeLJ0kqlQE2l4hYPRPu2YuYHMG4cD2zang9BBEZwZtPv0doylt9+fuZu5EGsTmxFz+SBCZzYdDaw8HNAW5vtST9xdyVm7j9ubcwhhK/HvlKP2R+bjpkiFyzdjEMAWH47Q/35NCZeNVUPdLcCW6cDH9t0An7Vf0j+oPz1VYN3T+6CqK+Qmw6o6ShzDp3YBbGwHLA3fA34jz/xaLGoDbjin4GLN+jHqaCjfiNysdIQwnzHJ3LE0vC/Nx0F3PCm5IwjPqYrbGo5l74iAb7046rvxcuS49IXSHMApip34r1hYtfHdIMRygr//kbgbS/j7RPzbQJg757IARNn+oHIBna1xvB54lZwZHkcIHFKbVoCn7PoAqGw+uPb71J0XPZzAYo6Sj6FxATWGEWMmkmFl+dX7Ozx8L/nK6T/bmCJATMTiMIUKUqBUudXPKCZ158NrKqDZyrG5piajhSvmKWREK57jKs0eT2aCpsJLCEhkT7AC/levw7c7aMVQbr/ISBEOa4ua+rl6YpSSAij2w6u/iZ/p/pBtZFun63s2MBJ62e+ekPrs/utt95VD1V+qRUv13vCfIqj2gMd4HTQSMp391d+U7xilZaV1GdbNVSBC+2PDmhqT3yKoj2vTXuGApC8fuNyouzr3q+4cf0NbS833jHjsyfqc88Dcz6vbWzHQU1PoK6yHydU/QmLZiXKi9iKvqULaBgEqkfop5WoZdMrgdYbgTkiA8H4bN0K7D6lGrkTc1h11RjqjR3QheC16UNVWHJtBVoFkRnglRaXFflfQv1qBLragO2NwOkPX4iu0VaZc55swqE6etzKte746Q6Ifl6hACYa/8BW4If3A/c8mfxUZoC5Ey9iPvtI4JwjAfFyZuojQg1/cF+S8zUyluRmid0Lhbr1jpuAY1fLd4eJ3RQ7+oDTD00UM/HZ3Z/kXP1ta9IOAW+nHgQItU3dWTGtW9T3/b8AmzuA5jrg6P2As18MNKUvuxYxpt3AWV9Lzkhf+JyeL+o5/cvAwlbgRxcl292LEMTv/RH4y9PJZhwn7g+cuD75V7yfrJQfWgHjlYmkfk6BoeeJ7l6b55tKq+og0cCh28F9PnWcfWkWUr8LGArpf2pV98KGH2DsmcErmsk4F28f3eFxl1cYYLkUMXseustPRyTEHm5cM+c9BfBp79X5xClefuBIS6RrKxaYUodNb69uL16xi8EOW+nw998c/6n53VyYoDGEt7ZbUTPtKa+RwoHMpTjI+RKucLmAiA7ZM+8zNNCY85UeN9qxs5VntU6+vpB63OMh6qEd35ByeXvp5VLgpI+DS7Fy9T9WkZuK9shx8gMGNY+486dSgSoekLjxTHrFg3FpgM51Pdnzeirq40MsXfOTsgsPfMvru/IA1lbdg0MzD2L/ObvynDCtD2gVKlg/UON4IfPmQ4GqLwGLXmT7S7t2Ae1vA1Z/HxD5YTuvBVZdDOuFzGKX+SfeCaz6JtBIOeQZ5N//JV7A3DMN2D0DaB+swulPXoT+8Xo1BNGlgMkHku1QqY8PMyk/ceiKATCqP+W/TY0FdAVMfWSaSlaxQMQrprZDkswjWqEwgUy1DdfuWAUqtH6X3eIULF3RUx1583rjHXp3ObI9snTXuLiufx0wTJCNUay4dhYOTLzi5Asp3DcUsRggkj0yFRTa/r77TAjw+ZBMIkJoDpo560rzu3k9+NrNfe9qEWdPvbx4hcuczbGKV0h/3ODjduBKpXjJeSIVDl/ulK4AJbOVBhbV1Q8vX3WjXQpF6m6nC1yJg0k76Gp7w8qzFUbbsU1bQIewJvVw5eizNgRIEzu7Xk8g26Na3e2QuxXSqTyfAwQXoIUDjz7fXIqhe35xQKu3jgY9ery5+WzOE26e2feJsPq48XQrdPNq+3BQ41OYX7cTbeM78cr5j6CuIgk7nCHEkJ5kN8TqMT0X7NmFwPDngOUTez6orRa7yD/2EWD1J4B0U3OxJUTfTcDKN9j38d27gefOB1b+GPk9xNVPtgIYFuGHTUBXC9DVKkSgNly47c3Iiq0RJz5kCKJelL5CTq8gq25YGcB8Lsze9L0PwLjxTi5PTjHVldWQkD1TWaMcYm5+Pj/nU9rEnlDU9rSCpVqe6x+tiNnzxW23GADT3bQ4ALPnt/lgtBWauPrMq11vXyH12yvxtB7ttrfpkOo9irs/Uf2R5dM5Z+b3sn7dHi5FicZoPZJDdQhNIDDri22vz6EPtf0i2PYAACAASURBVCAPQObVYf9eSoWLdnndjrh04M3Z41eKbEDjQIHWInmgMZWkwhQ1yr6cw22Ouw4uHICloFgqBS0FHm7TkdRBluMXByC2Alvs+eq8oHRIGixShNDtW8j5hbQ/BiD0KyUMUFS0MudTaHu5eajPZ17Bco1PaYFPjqfZP/l7S9UIDmzaipUNT2M4O4qzWv5/e+caqtl11vH/e857LjNnZpKZTCaZTpJmmk5iSlsoXopUsdQPCi1UrOKFUK0fKtQiaNtohVY/9JMfRKztBwsWlULVFpSCSqEIrVKRlqSUgkmTNI0mmUsyk8lczv28ss8+O2ut5772ft8zE8jAfDjnvHuvZz3r2Xv/f+u/1n6/icOH2k1fzUs4jr4ErFwFlteB+b1X0p8ft9/Le/+HgOa7lPN/zXaux74AnPxN4Bi5jJ+5Hdj5R+BeYevPue8Dlz4A3P+fQHfKhq+2mq/HWgauHgFePApcGwNf+MGP4XMv/Ww58bGAh4vsSYK7nCmlDoM8g37i1r+b2feARR9vr33Oz0ADYM+dfxhzSF/EzAEnPfp1Ryr20oqhL714dR4fyV/uOHlgkkaoXz40Ad4CNRey5e/1+uBxz8oR62KoOb88AZDOxIUel4V+exzgut/Y7dtx0L/a/a9xyCLAmc+EeoDr33PsT9CZ5ln/PCTest41B4uOPxdeHlB6IJDfD7QZ7b6AZb1UxHfcdIDjeZfzpzkF5cSIBYp5RjowGe54aY5ILF+RvNQ4jHm/eH+7v+qCVnecUj+tJWvU+bLjiTpwsvNWXk830oHSnd7U/76AlleIla8axyzFG68/mt+a9qiD1bU6BNjac8xhgjc33wV2+CmMsYmfnHsUD9zxEub2yvW2vZdxrDQu2AZwZQd45uPA/Z8Elpf5veeJR4CVnwNOXpCfB0++CVj+J+DUGf73Z78OrP02cN//tEu2mqWH682r51fal29cOQxcvTaHh576AM5vHM/2aBYv4cgFYN5IxAErnY7mTLe/BmBDnuz7dmxywOKvoacCvQ1WdsLsPTfUQcsFTR8HidbtkCWAEYeHOr8egORZigErlVZ+PpM0LydOulGS9tzQuKTRtMaXOxoyqNc4dlK8klDVHSpelx7YSvUSAZRSbujtSu2X4yU7RppAp8AsC+L8sVfezaXbjARY03TMaJulkKUz9jEHTXKwyvpJWaYvKeBCuv/N13K0fACqc7jqXsJROspUANEeS/3gWbH34tngNFvHK1X8cEdJXqrnx+/lS3MeLMcjf97kDm9z3VtOBr0DtOMvO3JxoLHrtYyvzIYMVvE9YzfD8dPLn+SE6fWVMlmXLzve9ATLR8pz3GzAKusrWp/x/t27fAlvPfwMji9cxPzOFfzyHd/GgXF7/NIGcOuldk/Yzirw9EPAfX8GHDnCr8vmpRubvw6c/oZ+52+8tcd/GrjtS8AJ4T0MT/89MPod4K7L7dLDV/Z+HQO2J8C3nn8d/ujcr2J1ZyFzwCYYtQ5YPkPPZ8CToMgDpAK1PO41B6z/Y3w/j2wdsI8hfRGzLLTtJWGlgNcdU3lJYvm4pxKROq5pokBzasr8TfP4WqDj10v5CB3qOMlAx/OpO14UtXSHU3Lo+gBNZM+ZDyp2PVoOUOrhq9cR48BbYpxWF5pjQWdyLeCLOHyyY+bvQeOSjkpOev3Iwk5DTu38sXiH79GieY0sIZT2NEmCWgNn62lS3hdqHBfqBNP6S4LOAlyp/TrHqzy7LMxTtrQlW9zJKPujAakXv96enZ+8HmNCn1+xJWLRn9q86XtspKqJ7D3rzisBRGQPEx9PS5Dn41bWjQQU8fanAXgcZIYvOdT62zde7XrxAV3Pbxzg6YjFga395JHxGt566DmcOfBDTEY7+Jm5R/CGE1daFwzAwWvAysvACz8FvP6zwG17L9rLR2b3pRsPAw98Pi0h1O6Yaw2E/QJwz+eBW2/ln/r+p4H5h9sX9zVfvHzplr2liKsjfPDph/Dk9ZOvTJR0+XsFwNLMOhVIUUFezui/5oDtJ0b1b+tmADAOTDq4SICwf8cPB7ChDpYOTDmYakDMwaZ0GKYNdFq+5D1i7ThKQjKNsO8QTXfPVp/2ZIfYAlgLkGl1S28trAMm27mgL1XKBZCEQ1RgRxw0SdBax1HgqP25tr3I5+l4cr+Zn8UCroijpQNcncNF86cJuAgwysAkAwF9TskAIwOTlR8NkOx+loIven4urLsMxPdUSXHpgl3OR9RRSNenXY/TcKwSIOgOTh5PBFC1fFOh7wMYF/zRPVTyeFlLMstKjwK1DcRxQInGW+NglU5wBxBSP9s8Sw7t9Pv34MoLeNPK07hlfBVb29fw0PFv4cBy237z7/q9wBs+BZz6EXrvAXZfuvHnwAOfSC/d4J8qf7P75c2/Bdz/F/zLm7e3ge9+Cph8Dlg41jphmxPgv569C3968ZfwwuaiBGAf24vWdrRy4UslQf5zJzBP7H4P2P/hxGGvS6/9/UZmoAQwWTDz8U5CXt8TE1ti12/PUYroxhyf93+II5fy3fXI2oMpOzZ9HD5L8JcOZI0j5sen9TfmWHGJ22QtBmx6nfDxk9tJI8QlZ16P3CHiwGMBU9Shs+LRx1fDpbL+akAhB7bIEk5JsPcBSDpu2s9D27OOr8lTGR8dPfkZYIGg/9Sod+z0/sjx1sXXz2Hr5Fze3xhwxfYs0SWprXS0ATIqqCmGWI6DBIARQJEcRj8+Szh3f4vlLx8f2r/yZxkAreNTJE0mLQeu/aSVX3miwHZQtfj5uEjt1y0R5OM4vf5a8aZK8OON5remPQrS+fVI88/Pe3xhDQ+uPLv7Mo5m+N86egxvueMsluaAiyeAe/4AeEB4eUbz9V2PfQU49T5A+B5m8+bavJ7+uWY/2Z8Ai93Onb0jmu9j/uYfA/gqcGQeuHBxER879yt47PrJ7JwJEEcLyAFMngFvj6ROGAW2fEawew39awDmPyZv7CckAJPHu/stnSG3lqwmULEAo3QMNEGt11t5Y+9zfCkc+/e/PY9/vO0MlRURAQx7yZl+vvwvVn6HO1YcLHVwjcWb16MNcBSAyse6nV96dfqOmA9gZfu8BQvw+N2ijL8+Pj9ezzHT+kOvfu9n+U7oI2Mp0b3P6/dbLz7+9xoAu1kcLu6IpPGLLInUBFN+/0gCo8y2DTbxPWXpPP32ePElh/Qu0Alq+fxyP+T4LYFJazEu+Nt4LQdDE/T997Sl6HTnyM9XjeCnd5ayrnxgmObxNsDJ42GNp4SL9LrxACQ2/uW4lfVYThF47eUOZ1670X56gE7rKubQnTnYuGDP4tj4IjYn2/j5xUewcvIaDn0IeMf75fv9E08Ay+8GTj0BjHYqNPiozd/ZEXC5cc8+DIzKOWtcuQL884eBE/89wl+dfRf+4+qbcWlrqdhz+cqKhQRgSSKXsowLbksgdRfg0cN/jS9+8ByOid9SVtHh1z460wy89y+P4cWLH8cILcpzp4CCd14nGkhoS+DaFnKHIeawcFDoFkPtz/EcJMslP9bSPU/gU8fJf0mG7NCUAJVGKbLnSioxedz9twBq9VLWDR8/Hch0wPbi7uO48ThsIPIAuQZwJCcond/fQ2XlQ8o/F5IdKNNP60dTQSfV7xBQsRw2ev/Rfh7avnS87bjJ+dMQzwYTHxnb48v6iDh/03C8rOi6CalWWPJe6nktzxrLT43DZo+PLISHO0K0V1p+eF7aI6mAlc8X2atlny+vpwhAysA9yz1X5V1Xzsss2+f1ya+Dm8/B6mK06puOt+5Q1gFwnh+rvmh76TitvZX5dTy4ch4PHPwhluY2sbq9iXcf+BYOvn8DP/67fO9X89KNy78HvP7fgPFW+91hczstiO2qsUn2HG6Aa6+8mtfLT+aA7eb/PPD0PDD/N8D9v1iO/dmzwDceBh791wfw5WvvwlOr3TJADqCZA9aeRN6jkq/9twRjEvD33fFVvLx+GePRvHKHJtio38edv9jn4fJIc2y8ADxh2eXPe/DFzqNH4+Wt7vzjuTHOvvhrxWvoY4K3FPwlCNF6yYWHD2Bl32l/p3l8Ltg0UOkDoLWOWl9HLM+UNR5RB2vY+dpR9oDE28PkXZ8RoE0VbO+5k/JOr7w+7dW2L4+PhP3ekkvvLkaPH+6Y1QDmLEBoFsBXD1xSlXBZmM/o5tdrDDAkiacv3uTTNDYA2c+tTrDbjlMu8GhG6gCsPZrniy7q4yDRteu1pzkB6fhc+klLEktnIbJEjo6g5RzM9nxDAYyPj3Tnof3TnTN/XMt6iAAYBVZ7z5Y37l77Wv99gGjikoDOqi95/Gry3ReI8jztR3s8zg7R8vF83dI1nDnwPN548Nnd+8bGzhreu/JtzL9jC2/+Q+DuB9vzNC/dePwzwJ1/CyyvAkubwLj530BY87+BrwzEGjnT9HIXvEbAzrh9zfzmYrvH66kTwKnPAve9vT3/888Dj3wS+N5X7sYXr74Lj6+ewPpOp4qoo7f7FsRmCaIlkC1hagm2muPSeaw9MBxxJMcmzUxK/dJfNpIfR/tF4yuFe8SRsPYqceBI42Efp49bd876fHpOhAdE+rjre4Ss/EqORM34DDleBiN7vCL5k6S1DHqRvUt6PLydfnvmqHTTxkvLl3685oiW9UsFseyw6vVlxS+NlwxmFDDl9uiD2APSfMaP3s80YNFldw7A/RyzSPwSMMQmfqjMudl/5sIov/95eeAIJsm0XKLlU1d0/HyHh9bFNBwuSZh28i93cCJLLKkAobI7CqLt5/x88Pbk8ZQEsP1SDroSgAtinrf+8cp1NCtHLjk3Wv5mFY8GpF2dNPHojkx5HWkAbh0fB2IJgOzx8OP2HSXtfpJfDzebg5VPiFAAt+rLAkQO8s2nTy9fwpmDZ3HX0rndgtnYXsX7Vh7F9pkN3P0bwOn3AI/+AzD3GWB5DlhcBw6sAwvrwOJm+4XN83tOWANiu1ltoKv5v+d8NV+wvNH8XwJWl4GtMXD+JPC2TwOTReA7nwC+9y934cvX34knrh3Hy9vt9+umesmr9BUAswEoFQad4W6O82feJXCyjuOCckh8Sco1KZUATI6v+62058l3eKyZ9/r2hgGfn8+IA2MBgrUEr8x/nrm2erw9ZZqA9euuxI9Zxh/Jn52HyHUU748NLDKO2ABYH5/X3/z6soGnvP9EAIHeL1KPZ++I0avNc/wiDhLF1PLxz69vDTgl8NfyWY5POf5aPq1x9FYGvBr+TvvnO1oxx4iOQf7A1rw1fgwdXXlPkuSs5AJXqlcKKLH47Hhsh0pynHLpYjlSKTrNcZH6K41BRJD331NFWxzu0JRPV1/Q8whyJLaAsbsDlfUdByjbQYsC3lBA7HM8BRzrpRG8zjhA5mNA89fHMcyvEg94rPrWHGIa741uL8U5wg7OHHwJpw+cxaml85hMJlifbOE9S49g58gqRu8Gjn0NOCTs+VrcaJ2whe3WAWsArPOlGgBrlhw2sNU4X40Dlv9r3nT4g9PA4tII3/3aG/Hvq2/Hk2u34fzGkvP9fLsA9tG9u6vsbOiOUb7mPA+nPU96bPTbQ5a3O32HiQo0eUa9kyB5+2W/LKDLBegs2uvr2OVx5Y9IC2is/JTnizmMvN3u0aHn1+pvOl/seEmITqf/MmD2BzQuv6TrSRPc5ZXIr8uhjpXdLxpV+7PnlJR/l/sfc6is+4aMNJKzFN+Txx0nSdRpgrqsP+kq7fLHhbUUtwY0qf3pOGQawNn9rIn45kAzOiIaNFm/L6+IWTpcNPty9NIVqscvx2uDVHKKys91At4GrYRStY6X3H/NQeiiyR09DxBzdaDlURpvWcDXxdue19pjVJ5P63cEMH3npuuRv+epHM/S+29+0oEh0p9ZHl9eFRYgxgEtRxd9PPs6dj5A+eNF+zkM2PajvfFogtMHLuL08gWcWjq7+51g69tb+Inx9/Hg0QtYXqIKrc99vDxmfQd4/sVlfOn6j+LZjTfgydVb8cLmAfLSjfyY7PrlSxB9QS2BSToqAlwUSGSQsQUbFcwUCGscj2EAVpuP8rZM49QEqA28Vv5lB0Fu19oDOGw8bPCzAKwsd3migDs0Vr6mBWD8PL6jp+VBltx146HF0xdQ9TzN2hHj9ZAAnAJI+ViXhH9eQeXfeX59R4rKCH79W0As3V/T5/vEY+eDPub7gNGQh1QEOGn/b9zPuQNQjmufHNDrR56SKIVomiP3j9aXGMpZtxy7SP9kAZauh3g8HfLQPYi60OWIkqKR2vWAT+pvBEg8xyuNH72TdAJUzldNvCWA+ecbDmBtr/o4Rl6+uDDtrofhjmAfBym//vocn99vPQeqfJLIgDI7AKsBYH5dWhMJVr3V5Kcf8M1hB/ceuIK7ly7gnuXzWJjb2J34nd++jHcuP47bj13fXYJIlWTkDph/ZmMCrF0d4ztX7sDXN9+CZ9fuxP+uN/CVvu+ru27K50oBYB/tXvKxR2ySwKXAVAMsNXvBLBCrcXxq4pOEXTtTn2b8qIAbko9ptNdnSWLeLs2PJlCpk6k5JtbxN9OesKhj2RdY9Dwk2U0nKHg9lDcCH8h1oNcAKq9frR7z6y1/4McAuOxv1LGSboFy/+Xz246efD2XQESdsVxONZ+kez8iwFTOEHu3/Qgg8fGz82EtSfX8Je4A8v7Q+rDqpfYxdyM/X14/mmNF81EKKWvJH/V/LIApx4FWrZylCPBxQWT3RxNecnw6UPGIhzhsfv/19rjw5UvH9H7QO0TzyRKQZFDsC1x5PelLLNt4bfDyHYmu1/J54o6TfB4LsKhzKvcnAsx9Aaa8bqX2+8XPr7c0Dhbg5hXo15eVLwv0ZGDozuYBpQ1e+nVg1VfcUaTjcefiVdy9fBknFy/g+OLl3bcZbo92cHT7It62+Axed+gaxssTLFTA2Nak/XLlq5cX8djqcXx7+z5c2LwDz60fxTNrh3F9Z2GXG2L1wpYg5g8c6jD1B6DSgalxXrolAa30SUORfpZfMpEXayl4+EsIOCC0R7+a2ouNWxwobRCW89P91tvTRaWDND42+N249vN6zPuR6o3O6Fr12Y6a7dhE9iyV4oDWbZnvYefjQKe/1EMHOx6vLJ/aq1AD+JrzUyFK7w/p7xGgijpOvE4lIKbZkPfg+HmQ8iELeiqHtJ/1+C1hn1/Pfn/1kb8Z/kLj9/pdCzzlLCytK/tnD5ypY5E/zzuBQHNsx8+zEXe8bAeFVqAUh9RfHUDq2yvVRRORLrBTvPIePy1+z6nTBLiUH8uBqAHIVAPDHSfebvl0o/3TAEo7z1AHbpbH9xkPCyDL83Fnvq3Q/PcWEJdXenv9WxMD7efpfcJrL40bb8+eOOjXng2sTbRHxpu4c/FlnFx8GScWL+KW8dXd63oHI2xsb+LM6BzuGb+A2xbXcGBxE3PNtzHNl/2ebIywtTGPS+sLOL91BN+dnMTazmFc3DqGc5tH8fz6ITy3vmIuoVXz3+wBK28X1gy3JIiigo8KqSF7yDhwpCVLw4FqWD5KwZsesTrQ1rV3MzpoktCi/bWcUG08o45o5HjLAfTjT6MarS+5DtLVEs2HVk+dPI7sUZLErHzd+g6Pdr17/dXyz+uZSyENmKiDEHGoUvy2Iyb1J9WjXA+aIJUdeTrjb/dbjodmoANI/dNSvXjOi5TnCACUEwxRB6neYWuv3+men9ZltL+SsJEEpT0OdPzkn+uAL5faPF+R/nmOSy7A6MSSdA8q4484URR4Sv+pFIgcL7sJNCpAPXCQAUg7v+UsTSdefr0mASs5ct1fdQcj5jiVefAdtMh4WA6Hnfe4AyfHMcvjJcEtX39xh4cDl163EtDUAlos3hzTPEDr6/Dx+05t/44vrOH2hSs4vngNR8cv4+jCFcxjq/0S5QmwNdrB9vYOdkYTjCdbWBxtYXsywtpoAaPJHOZGI4xHI6zuHMLFzeb/YZzfXMGFjYO4vjO/N43exEnzkWdRuP5yAOskXSl3dHBq020BmOxkpHa48LX2vEjxdS1YL3+Q2xvi8PVxiPq1x/snCdamh5agthylKEAPAxh7SWcEoPZjTxcX+kP3dOnOxTT7Uz6Qy5t/n/GNnk+7ftPvub+nAawMcFTkRBxG26GyHcf69nznicoIfXykiQAeUf4g9vNBhTVdEhcBMvnuQqOVf6aCUMq/BRL79XmOOLH+UZmizSx7ea4DoPK5IOXPBx5N0HHZ6zk3kuPSH8BS+3GHLQIguoAdCmBy/tNvNXDdL8dLBpmIw1c6L1Rg04kZb4kaR9b8N8MdOD3P/RwkaUKhjNh2oKKOkFZ/UccwBii+Y9YnXh3A9qe9mvGY4OjCJm4dX8et41Ucnl/Fofl1LM+tYnl+E2NsYjy3s/v2RGAOm5N5bE4WcH17Edd3lnF1awkvbx/Epc1lXNxaxtor3++Vj19lPloAy4EiCYpyRrbG0aBCNv0sL8mqc7Q68CtnsEuhWToNdAaaC+32E3QGvfutBDjTcrSie6TigCXPpA8ZP0lQ1zia+fHR/uaCiNaPXK/6EstI/Hnda/XRx5GzwSLmOOnx5BWq1a98vUhx6UBlgeT0HCvJaalx3PrEL01oUEFVk//8BkzvJ1LdaoBkOTqSuLbGU+uPlC8tfh809SVzVGBI4xwBkFkfR8fHcwb1v3Oca3+j+xPNXy0Q1c6oCRAKfJH81vYnEm+KzxL8bV789jlo1Tg+OjDI2Y04ONIev4hDxeOuyU95B4g6PBHHRMpne37f8ZJBL/3WB1HLIbQALebgaQBpAUyKqF/7Vv1bjpBWHzWOWT4e2sTQfjhYMUAZ5tBF+9fmZG40waG5DRwab2F5bgPLc1uYH21hvIsBE+xMRtiajHYBbHVnDqvbi7iyPY+1vT1e5fRSU1f0Pszvy+n6yeqNAxgVPBZodJZ+/mhpQcZybspgu893R3l7iKIz+vYSx3TDfbW2ZwFDynDcgYkDHgX2UlrUjid99N2Mx/cHvnwkmhGblqMWcUZLeW2Nb3owxeOzx02PTxLyksMSc6r8vVHceaAygdev7kT1d5z4/UhuJeL4kPt99qMcnzW+njD3nJvI30vhJ+efY3xfB6r/+fPnmQ0E8sSJJDAl4aqBZC7I8udu1OGSBLBWT1K+444TBSbeI6lGa4DGBsj27P0cpJQlDQg4qMhXXK0jVOeo0DaHO0TTcKwiQCLVYTtepWOkAyGvLy5w+f0h6sBFgdUCJFvwy/HH+9/Vd1kD9HjL8aP5Gg50qfWm3bL/8tRSCSY+YFn5sdqzxjN+XBNfs9SwdcDK+z8fB2v8tfuckI8FfGRvD1iNo1E6SuXjoRTQVFpJgikJoLybQxwbC0AsgKP9kh2PcjAkYCiPm60j1WdPUt/8aABBHUZJWtaMZ358ealbS1Tbo6KAnoOAFr/WDy1/mpPM69oGqNp4Upyp95E9Zvo41QCeff3boObHyx0i+XqS2knjkf7q7Zmz2vPzRSWOvifLAhfL6UkZG7aHTM6X3HJe79Qhk3/m4zrEQevvRPmgpC3J7OdHlTJHAicdiGSRrwkp3SGt2UtFnQMq0/T+WNG2/S7rU8qnNK5SPcUAtK49igMcEDQA6iLkUXHB3glxG1DzfEWEvQY45e8jjhWPTxfupQAvr5sEDFzodz2KxCODR/fb2QFWpM59gMjzz/Po998W7rX5n84eN7ke5fHuC1D5+E63PbmerOstv/8MA0h7wmHvrxKAJSDigqN2jxYHLg56tYDiA5AHiJrAlwGsPh/DAMzvnwyG5WhZjocNmrHxiACMBdTpeN7fCMBNr30OEPTRSoFLy185g57qZgiAeQDTXk9tRNa45vnW+6cBhAVKsfHrsqGBoSTQu15p+ZNEYATYqfCTHDgp71Jd0t7n4yEBOQc8vvRKjodPMGgC3xLH9G9SvtJ56x0/G1y44O+zJ20aQEbrzYs78ncK/NNytCTBTUGO37UtQOBgagNSOSFTCpNUURZw1gHYNBw2u/8ygNGXfJRXiyYwfSdHBrAywk6gp9HWHTpfAHtLI0uhqzsYuePl91POXxQwax1NywHSQTAB9CyP5wBWTi00P9UApQ3mfj1I7aXxvLEOlgyufn76Al8NgOV1RNsbMn574znGR4q76TT3aJWPhBoHhAouKoAtwCnBQxeO/ZcoSv2qE8BD+hcR5JYjFc1PDJD65TcHBs2RsMYncvzQ+CVg8UEgvuRTHkffEZJm0K160sGGCvqaPXQpeh+oZKD3+u/F3Q8oKdLJ+bYATV/SKGOP5niUwMyz0dch44DX/YY6ZvJ4e/Bm9ccS4NKEEAVaH3C96Oy/e+1F45c+R0cwEmkZjzY+uqNFZb0OprHobICiPZLjtUBVc4higElBr8+eqYjTEQEgDojSeJeCTY7fFtaxeH3AkcefxhcHTFnwU1z1BSrvX54lHZAie7767dnKgXOW7ec4JteJDyAyuJT3e1pfert2vqLxyvVsAaLsDE6/venlk9dF6p9Vv/T+t/s9YN0SREuwUgDq66BMx2EqL/NWyOiCMLpEjwJiTT60pXm5I1LjSOUyUT6OLxGrAcppx1uerx2Lmv7u9/GR/uePrLLC8ltM3ZJILjCHAlte+U1c9h4uzaGjwsu6nnwwssbfjzd6fiopyvsAvR/oSyql9qR6lNrzgaHeQfL3VOWPXd7rCCDZZ5CkpJ1PzzHTgDbiEFqC3lqqGTmOtm8BTP588Ptr5VD/Wy0AldMJ3EnVHRS5SizHToo65nilavPiGdI+n+bpA2hlL2Ug6def/MwywMvjZwlaOibWDL3tiFn99vtrg2YnpdOnfLBp27Qcjtr+SPeDJo5IfluPgo+ad3w8/tRfrU6a9vs4dul8tQBijVe/ePkETH6eG9teWQdxRzAOnGL+WwcsCQlpySC/tTVp8xytGiCocWyGA1V5IVEJQx2iWbSXC7eoI1WTzwjQWO1a41EK0ToAyW8uOvDy8ZGEjdyWqAAAAxpJREFU7nSO546IPt41DlH9WwMtYLUdGVnQDTmfBRZ0wiMKTFr92iBlO1SSAJekJa87fYKAPmije8b4nhz5vklHy463nCFuovYBzZLFvLX0G90h0wG9HjR4j/K5zqFIFT+e1l19T/gR9Lop8zZLh4uOq9y7OsDLpVuT17o9VrROqZyWJa08Cm3cNUAl50MDhYQYufCSBbck/OXjOR754MEdIXq9WIJaXyIoAY0fnw7M8vk04OBx2fHk4x0HpJr+lJ+V66IWWOT24wJdvt7o8ZYzZAGfDxh+fy3QlvvJ67kGCG90e33zadVvOX57Dlgu2Ke1R6vGAfEBLAn94UBUXihUUPL+p8K0nKm+QOADWBtvTT7jAPZqB6i6+Dn4xt/6ZwONtQS1fDzL59EdGm/J236dr6tCf8mhLNe1OEupWPdWQ4rP9DrRwd13xHxnTMZUDwBtAOP16Dk5FiCWjqeMB1K8HsJRwTkNeNGAKApsfY+fZuxe3qQHeuqfjW90BjwCJHQelztM8kyvBBQcaXi8uoOoAVF8z5XefsqqDwzx9jTHwwawfuf3wcwC0/4OE0eGEkD9fJb1EwewdjQtR4SDp+0ASRmi8fRxkPLr0zpea78GOMrrrn5pXl9gkK53yXHbbwcrgTsH5nrg444qHU/av775rACwMX6/+XTA0UqCxAcYH6hkwVoeVzoOcQDh8aVHRdyZsMCI9i9v0QeqNpoaR6uPI6UJ5RI4Kdil6Kd9vNVfbXykJUqzjF9ur5RVnsC2gD7SHyokvQkCDgp6/XNkkB2VSL3lcaYW/frx4rUAhcvFmvhje57s8bUdKNmRo0uLuLSzIMCLR/aP0uhM2zHzHcLuE56j5u1J4+OlIYoGhOXn6fn6xucvFYv6cBawlOOm4SUXJhpQ+6Ap58OaAJDiL+uxbVUCUx5P3CHk7cr50WbQu6hqlkTmKkkWrBxnfLAqgc3OU40DGMm7veenBE1+vry3luBsz6PXafqLHY/noErAUOcIDs1Hv/it/vcB1L6OWz3Q+I5Zfp1E60V3+Pz2ZuGYxfMZnyBI18P/A20e2IQe6yskAAAAAElFTkSuQmCC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1125538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73075" y="312738"/>
          <a:ext cx="8229600" cy="777875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777875">
                <a:tc>
                  <a:txBody>
                    <a:bodyPr/>
                    <a:lstStyle/>
                    <a:p>
                      <a:r>
                        <a:rPr lang="fr-FR" sz="4500" b="1" dirty="0" smtClean="0">
                          <a:solidFill>
                            <a:srgbClr val="0000FF"/>
                          </a:solidFill>
                          <a:effectLst/>
                          <a:latin typeface="Comic Sans MS"/>
                        </a:rPr>
                        <a:t>Quel jour sommes-nous?</a:t>
                      </a:r>
                      <a:r>
                        <a:rPr lang="fr-FR" sz="3600" b="1" dirty="0" smtClean="0">
                          <a:solidFill>
                            <a:srgbClr val="0000FF"/>
                          </a:solidFill>
                          <a:effectLst/>
                          <a:latin typeface="Comic Sans MS"/>
                        </a:rPr>
                        <a:t> </a:t>
                      </a:r>
                      <a:endParaRPr lang="fr-FR" sz="3600" dirty="0">
                        <a:effectLst/>
                      </a:endParaRPr>
                    </a:p>
                  </a:txBody>
                  <a:tcPr marT="45757" marB="4575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7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b="1" dirty="0">
                <a:solidFill>
                  <a:srgbClr val="0000FF"/>
                </a:solidFill>
                <a:latin typeface="Comic Sans MS"/>
              </a:rPr>
              <a:t>Aujourd’hui </a:t>
            </a:r>
            <a:r>
              <a:rPr lang="fr-FR" b="1" dirty="0" smtClean="0">
                <a:solidFill>
                  <a:srgbClr val="0000FF"/>
                </a:solidFill>
                <a:latin typeface="Comic Sans MS"/>
              </a:rPr>
              <a:t>est </a:t>
            </a:r>
            <a:r>
              <a:rPr lang="fr-FR" b="1" dirty="0">
                <a:solidFill>
                  <a:srgbClr val="0000FF"/>
                </a:solidFill>
                <a:latin typeface="Comic Sans MS"/>
              </a:rPr>
              <a:t>le </a:t>
            </a:r>
            <a:r>
              <a:rPr lang="fr-FR" b="1" dirty="0" smtClean="0">
                <a:solidFill>
                  <a:srgbClr val="0000FF"/>
                </a:solidFill>
                <a:latin typeface="Comic Sans MS"/>
              </a:rPr>
              <a:t>combien</a:t>
            </a:r>
            <a:r>
              <a:rPr lang="en-GB" b="1" dirty="0" smtClean="0">
                <a:solidFill>
                  <a:srgbClr val="0000FF"/>
                </a:solidFill>
                <a:latin typeface="Comic Sans MS"/>
              </a:rPr>
              <a:t>?</a:t>
            </a:r>
            <a:endParaRPr lang="en-GB" dirty="0"/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690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r>
              <a:rPr lang="en-GB" b="1" smtClean="0">
                <a:solidFill>
                  <a:srgbClr val="0000FF"/>
                </a:solidFill>
                <a:latin typeface="Comic Sans MS" pitchFamily="66" charset="0"/>
              </a:rPr>
              <a:t>Nous sommes quel mois?</a:t>
            </a:r>
            <a:endParaRPr lang="en-GB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52513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6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358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b="1" dirty="0" err="1" smtClean="0">
                <a:solidFill>
                  <a:srgbClr val="0000FF"/>
                </a:solidFill>
                <a:latin typeface="Comic Sans MS"/>
              </a:rPr>
              <a:t>Quel</a:t>
            </a:r>
            <a:r>
              <a:rPr lang="en-GB" b="1" dirty="0" smtClean="0">
                <a:solidFill>
                  <a:srgbClr val="0000FF"/>
                </a:solidFill>
                <a:latin typeface="Comic Sans MS"/>
              </a:rPr>
              <a:t> temps fait-</a:t>
            </a:r>
            <a:r>
              <a:rPr lang="en-GB" b="1" dirty="0" err="1" smtClean="0">
                <a:solidFill>
                  <a:srgbClr val="0000FF"/>
                </a:solidFill>
                <a:latin typeface="Comic Sans MS"/>
              </a:rPr>
              <a:t>il</a:t>
            </a:r>
            <a:r>
              <a:rPr lang="en-GB" b="1" dirty="0" smtClean="0">
                <a:solidFill>
                  <a:srgbClr val="0000FF"/>
                </a:solidFill>
                <a:latin typeface="Comic Sans MS"/>
              </a:rPr>
              <a:t> </a:t>
            </a:r>
            <a:r>
              <a:rPr lang="en-GB" b="1" dirty="0" err="1" smtClean="0">
                <a:solidFill>
                  <a:srgbClr val="0000FF"/>
                </a:solidFill>
                <a:latin typeface="Comic Sans MS"/>
              </a:rPr>
              <a:t>Aujourd'hui</a:t>
            </a:r>
            <a:r>
              <a:rPr lang="en-GB" b="1" dirty="0" smtClean="0">
                <a:solidFill>
                  <a:srgbClr val="0000FF"/>
                </a:solidFill>
                <a:latin typeface="Comic Sans MS"/>
              </a:rPr>
              <a:t>?</a:t>
            </a:r>
            <a:endParaRPr lang="en-GB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38225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Box 6"/>
          <p:cNvSpPr txBox="1">
            <a:spLocks noChangeArrowheads="1"/>
          </p:cNvSpPr>
          <p:nvPr/>
        </p:nvSpPr>
        <p:spPr bwMode="auto">
          <a:xfrm>
            <a:off x="7740650" y="1557338"/>
            <a:ext cx="946150" cy="6461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FFFFFF"/>
                </a:solidFill>
                <a:latin typeface="Comic Sans MS" pitchFamily="66" charset="0"/>
              </a:rPr>
              <a:t>Il fait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FFFFFF"/>
                </a:solidFill>
                <a:latin typeface="Comic Sans MS" pitchFamily="66" charset="0"/>
              </a:rPr>
              <a:t>gris</a:t>
            </a:r>
            <a:endParaRPr lang="en-GB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8" name="Rectangle 7"/>
          <p:cNvSpPr>
            <a:spLocks noChangeArrowheads="1"/>
          </p:cNvSpPr>
          <p:nvPr/>
        </p:nvSpPr>
        <p:spPr bwMode="auto">
          <a:xfrm flipH="1">
            <a:off x="7885113" y="2349500"/>
            <a:ext cx="1258887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FFFFFF"/>
                </a:solidFill>
                <a:latin typeface="Comic Sans MS" pitchFamily="66" charset="0"/>
              </a:rPr>
              <a:t>Il fait beau</a:t>
            </a:r>
            <a:endParaRPr lang="en-GB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39" name="Rectangle 8"/>
          <p:cNvSpPr>
            <a:spLocks noChangeArrowheads="1"/>
          </p:cNvSpPr>
          <p:nvPr/>
        </p:nvSpPr>
        <p:spPr bwMode="auto">
          <a:xfrm>
            <a:off x="7596188" y="3244850"/>
            <a:ext cx="1090612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FFFFFF"/>
                </a:solidFill>
                <a:latin typeface="Comic Sans MS" pitchFamily="66" charset="0"/>
              </a:rPr>
              <a:t>Il fait mauvais</a:t>
            </a:r>
            <a:endParaRPr lang="en-GB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40" name="Rectangle 9"/>
          <p:cNvSpPr>
            <a:spLocks noChangeArrowheads="1"/>
          </p:cNvSpPr>
          <p:nvPr/>
        </p:nvSpPr>
        <p:spPr bwMode="auto">
          <a:xfrm>
            <a:off x="7915275" y="4149725"/>
            <a:ext cx="1728788" cy="646113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FFFFFF"/>
                </a:solidFill>
                <a:latin typeface="Comic Sans MS" pitchFamily="66" charset="0"/>
              </a:rPr>
              <a:t>Il fait du vent</a:t>
            </a:r>
            <a:endParaRPr lang="en-GB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41" name="Rectangle 10"/>
          <p:cNvSpPr>
            <a:spLocks noChangeArrowheads="1"/>
          </p:cNvSpPr>
          <p:nvPr/>
        </p:nvSpPr>
        <p:spPr bwMode="auto">
          <a:xfrm rot="10800000" flipV="1">
            <a:off x="7740650" y="5167313"/>
            <a:ext cx="1403350" cy="3683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FFFFFF"/>
                </a:solidFill>
                <a:latin typeface="Comic Sans MS" pitchFamily="66" charset="0"/>
              </a:rPr>
              <a:t>Il neige </a:t>
            </a:r>
            <a:endParaRPr lang="en-GB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8126413" y="5949950"/>
            <a:ext cx="1017587" cy="3683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FFFFFF"/>
                </a:solidFill>
                <a:latin typeface="Comic Sans MS" pitchFamily="66" charset="0"/>
              </a:rPr>
              <a:t>Il pleut</a:t>
            </a:r>
            <a:endParaRPr lang="en-GB" smtClean="0">
              <a:solidFill>
                <a:srgbClr val="FFFFFF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98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GB" b="1" smtClean="0">
                <a:solidFill>
                  <a:srgbClr val="0000FF"/>
                </a:solidFill>
                <a:latin typeface="Comic Sans MS" pitchFamily="66" charset="0"/>
              </a:rPr>
              <a:t>Quelle est la saison?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85850"/>
            <a:ext cx="82296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1" name="Rectangle 3"/>
          <p:cNvSpPr>
            <a:spLocks noChangeArrowheads="1"/>
          </p:cNvSpPr>
          <p:nvPr/>
        </p:nvSpPr>
        <p:spPr bwMode="auto">
          <a:xfrm>
            <a:off x="8686800" y="1808163"/>
            <a:ext cx="1717675" cy="6461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omic Sans MS" pitchFamily="66" charset="0"/>
              </a:rPr>
              <a:t>C'est le</a:t>
            </a:r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omic Sans MS" pitchFamily="66" charset="0"/>
              </a:rPr>
              <a:t>printemps</a:t>
            </a:r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8243888" y="3105150"/>
            <a:ext cx="1657350" cy="64770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omic Sans MS" pitchFamily="66" charset="0"/>
              </a:rPr>
              <a:t>C'est </a:t>
            </a:r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omic Sans MS" pitchFamily="66" charset="0"/>
              </a:rPr>
              <a:t>l’ete</a:t>
            </a:r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3" name="Rectangle 5"/>
          <p:cNvSpPr>
            <a:spLocks noChangeArrowheads="1"/>
          </p:cNvSpPr>
          <p:nvPr/>
        </p:nvSpPr>
        <p:spPr bwMode="auto">
          <a:xfrm>
            <a:off x="8820150" y="4221163"/>
            <a:ext cx="1655763" cy="646112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omic Sans MS" pitchFamily="66" charset="0"/>
              </a:rPr>
              <a:t>C'est </a:t>
            </a:r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omic Sans MS" pitchFamily="66" charset="0"/>
              </a:rPr>
              <a:t>l’automne</a:t>
            </a:r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8243888" y="5445125"/>
            <a:ext cx="1404937" cy="1200150"/>
          </a:xfrm>
          <a:prstGeom prst="rect">
            <a:avLst/>
          </a:prstGeom>
          <a:solidFill>
            <a:srgbClr val="00B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b="1" smtClean="0">
              <a:solidFill>
                <a:srgbClr val="000000"/>
              </a:solidFill>
              <a:latin typeface="Comic Sans MS" pitchFamily="66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omic Sans MS" pitchFamily="66" charset="0"/>
              </a:rPr>
              <a:t>C'est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latin typeface="Comic Sans MS" pitchFamily="66" charset="0"/>
              </a:rPr>
              <a:t>l’hiver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81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latin typeface="Comic Sans MS" pitchFamily="66" charset="0"/>
              </a:rPr>
              <a:t>Write the date in a sentence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Symbol" pitchFamily="18" charset="2"/>
              <a:buNone/>
            </a:pPr>
            <a:r>
              <a:rPr lang="fr-FR" sz="5400" smtClean="0">
                <a:solidFill>
                  <a:srgbClr val="1B36BB"/>
                </a:solidFill>
                <a:latin typeface="Comic Sans MS" pitchFamily="66" charset="0"/>
              </a:rPr>
              <a:t>Aujourd'hui  nous sommes ………… .</a:t>
            </a:r>
          </a:p>
          <a:p>
            <a:pPr marL="0" indent="0">
              <a:buFont typeface="Symbol" pitchFamily="18" charset="2"/>
              <a:buNone/>
            </a:pPr>
            <a:r>
              <a:rPr lang="fr-FR" sz="5400" smtClean="0">
                <a:solidFill>
                  <a:srgbClr val="1B36BB"/>
                </a:solidFill>
                <a:latin typeface="Comic Sans MS" pitchFamily="66" charset="0"/>
              </a:rPr>
              <a:t>C’est le ... juin 2020. </a:t>
            </a:r>
          </a:p>
          <a:p>
            <a:pPr marL="0" indent="0">
              <a:buFont typeface="Symbol" pitchFamily="18" charset="2"/>
              <a:buNone/>
            </a:pPr>
            <a:r>
              <a:rPr lang="fr-FR" sz="5400" smtClean="0">
                <a:solidFill>
                  <a:srgbClr val="1B36BB"/>
                </a:solidFill>
                <a:latin typeface="Comic Sans MS" pitchFamily="66" charset="0"/>
              </a:rPr>
              <a:t>Il  fait ………… et  c'est </a:t>
            </a:r>
            <a:r>
              <a:rPr lang="fr-FR" sz="6000" smtClean="0">
                <a:solidFill>
                  <a:srgbClr val="1B36BB"/>
                </a:solidFill>
                <a:latin typeface="Comic Sans MS" pitchFamily="66" charset="0"/>
              </a:rPr>
              <a:t>………... </a:t>
            </a:r>
            <a:endParaRPr lang="en-GB" sz="6000" smtClean="0">
              <a:solidFill>
                <a:srgbClr val="1B36BB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690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6471" y="1113692"/>
            <a:ext cx="7284366" cy="121571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fr-FR" sz="4500" b="1" dirty="0">
                <a:solidFill>
                  <a:srgbClr val="5848B7"/>
                </a:solidFill>
                <a:latin typeface="Comic Sans MS" pitchFamily="66" charset="0"/>
              </a:rPr>
              <a:t>J'écris une carte postale</a:t>
            </a:r>
          </a:p>
          <a:p>
            <a:pPr algn="ctr"/>
            <a:r>
              <a:rPr lang="fr-FR" sz="2700" b="1" dirty="0">
                <a:latin typeface="Comic Sans MS" pitchFamily="66" charset="0"/>
              </a:rPr>
              <a:t>I </a:t>
            </a:r>
            <a:r>
              <a:rPr lang="fr-FR" sz="2700" b="1" dirty="0" err="1">
                <a:latin typeface="Comic Sans MS" pitchFamily="66" charset="0"/>
              </a:rPr>
              <a:t>write</a:t>
            </a:r>
            <a:r>
              <a:rPr lang="fr-FR" sz="2700" b="1" dirty="0">
                <a:latin typeface="Comic Sans MS" pitchFamily="66" charset="0"/>
              </a:rPr>
              <a:t> a </a:t>
            </a:r>
            <a:r>
              <a:rPr lang="fr-FR" sz="2700" b="1" dirty="0" err="1" smtClean="0">
                <a:latin typeface="Comic Sans MS" pitchFamily="66" charset="0"/>
              </a:rPr>
              <a:t>postcard</a:t>
            </a:r>
            <a:endParaRPr lang="fr-FR" sz="2700" b="1" dirty="0"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26471" y="4687724"/>
            <a:ext cx="72843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5848B7"/>
                </a:solidFill>
                <a:latin typeface="Comic Sans MS" pitchFamily="66" charset="0"/>
              </a:rPr>
              <a:t>Lis et regarde </a:t>
            </a:r>
            <a:r>
              <a:rPr lang="fr-FR" sz="3600" b="1" dirty="0" smtClean="0">
                <a:solidFill>
                  <a:srgbClr val="5848B7"/>
                </a:solidFill>
                <a:latin typeface="Comic Sans MS" pitchFamily="66" charset="0"/>
              </a:rPr>
              <a:t>l'exemple.</a:t>
            </a:r>
            <a:endParaRPr lang="fr-FR" sz="3600" b="1" dirty="0">
              <a:solidFill>
                <a:srgbClr val="5848B7"/>
              </a:solidFill>
              <a:latin typeface="Comic Sans MS" pitchFamily="66" charset="0"/>
            </a:endParaRPr>
          </a:p>
          <a:p>
            <a:pPr algn="ctr"/>
            <a:r>
              <a:rPr lang="fr-FR" b="1" dirty="0">
                <a:latin typeface="Comic Sans MS" pitchFamily="66" charset="0"/>
              </a:rPr>
              <a:t>Read and look </a:t>
            </a:r>
            <a:r>
              <a:rPr lang="fr-FR" b="1" dirty="0" err="1">
                <a:latin typeface="Comic Sans MS" pitchFamily="66" charset="0"/>
              </a:rPr>
              <a:t>at</a:t>
            </a:r>
            <a:r>
              <a:rPr lang="fr-FR" b="1" dirty="0">
                <a:latin typeface="Comic Sans MS" pitchFamily="66" charset="0"/>
              </a:rPr>
              <a:t> the </a:t>
            </a:r>
            <a:r>
              <a:rPr lang="fr-FR" b="1" dirty="0" err="1" smtClean="0">
                <a:latin typeface="Comic Sans MS" pitchFamily="66" charset="0"/>
              </a:rPr>
              <a:t>example</a:t>
            </a:r>
            <a:r>
              <a:rPr lang="fr-FR" b="1" dirty="0" smtClean="0">
                <a:latin typeface="Comic Sans MS" pitchFamily="66" charset="0"/>
              </a:rPr>
              <a:t> on the </a:t>
            </a:r>
            <a:r>
              <a:rPr lang="fr-FR" b="1" dirty="0" err="1" smtClean="0">
                <a:latin typeface="Comic Sans MS" pitchFamily="66" charset="0"/>
              </a:rPr>
              <a:t>next</a:t>
            </a:r>
            <a:r>
              <a:rPr lang="fr-FR" b="1" dirty="0" smtClean="0">
                <a:latin typeface="Comic Sans MS" pitchFamily="66" charset="0"/>
              </a:rPr>
              <a:t> page.</a:t>
            </a:r>
            <a:endParaRPr lang="fr-FR" dirty="0">
              <a:latin typeface="Comic Sans M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26471" y="3118338"/>
            <a:ext cx="71320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700" b="1" dirty="0" smtClean="0">
                <a:latin typeface="Comic Sans MS" pitchFamily="66" charset="0"/>
              </a:rPr>
              <a:t>Today we are writing a postcard from a </a:t>
            </a:r>
          </a:p>
          <a:p>
            <a:r>
              <a:rPr lang="en-GB" sz="2700" b="1" dirty="0" smtClean="0">
                <a:latin typeface="Comic Sans MS" pitchFamily="66" charset="0"/>
              </a:rPr>
              <a:t>holiday in a planet of our choice.</a:t>
            </a:r>
            <a:endParaRPr lang="en-GB" sz="27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01927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A668E89-7EBF-46BC-97CC-8BA0273F40FB}" vid="{55997E52-F108-4BFE-ADA4-3FDEC1E52D30}"/>
    </a:ext>
  </a:extLst>
</a:theme>
</file>

<file path=ppt/theme/theme2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192</TotalTime>
  <Words>619</Words>
  <Application>Microsoft Office PowerPoint</Application>
  <PresentationFormat>On-screen Show (4:3)</PresentationFormat>
  <Paragraphs>134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Candara</vt:lpstr>
      <vt:lpstr>Symbol</vt:lpstr>
      <vt:lpstr>Calibri</vt:lpstr>
      <vt:lpstr>Sassoon Infant Rg</vt:lpstr>
      <vt:lpstr>Comic Sans MS</vt:lpstr>
      <vt:lpstr>Twinkl</vt:lpstr>
      <vt:lpstr>Twinkl SemiBold</vt:lpstr>
      <vt:lpstr>Aller</vt:lpstr>
      <vt:lpstr>Nunito</vt:lpstr>
      <vt:lpstr>Office Theme</vt:lpstr>
      <vt:lpstr>Waveform</vt:lpstr>
      <vt:lpstr>PowerPoint Presentation</vt:lpstr>
      <vt:lpstr>PowerPoint Presentation</vt:lpstr>
      <vt:lpstr>PowerPoint Presentation</vt:lpstr>
      <vt:lpstr>Aujourd’hui est le combien?</vt:lpstr>
      <vt:lpstr>Nous sommes quel mois?</vt:lpstr>
      <vt:lpstr>Quel temps fait-il Aujourd'hui?</vt:lpstr>
      <vt:lpstr>Quelle est la saison?</vt:lpstr>
      <vt:lpstr>Write the date in a sentence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Devon Homar</dc:creator>
  <cp:lastModifiedBy>MariaR</cp:lastModifiedBy>
  <cp:revision>52</cp:revision>
  <dcterms:created xsi:type="dcterms:W3CDTF">2018-11-03T09:34:37Z</dcterms:created>
  <dcterms:modified xsi:type="dcterms:W3CDTF">2020-07-03T06:30:11Z</dcterms:modified>
</cp:coreProperties>
</file>