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20317-9E25-41C9-A681-27BE3400A8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9C181-D825-4E4D-9E61-AE165AC37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CD619-BC52-442B-80F9-485CF381B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BCE8D-B78D-4737-8171-42167FCB4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DDBFB-96CA-444B-A20F-3B019CF35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4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9338B-3599-4F86-A09D-9116C0702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3CDA88-6647-4D39-A8D8-FC6653A488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61EE4-E585-4539-8143-190474B6C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C2F13-879D-4328-A20D-264CA88AB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BE065-803E-4051-9781-F9A0A0C26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72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8C611-2E5D-4F6D-B517-FD16AA70AE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227A28-95F8-4368-914D-5520A8C855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E1727-250E-4BC3-953C-2ECDC7DAE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54953-876D-433E-A732-7DB44F81B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26DC8-67F9-49C9-836F-72F9F33E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00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1D86D-1BA3-42C3-AE93-3E3091728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AC654-F881-45C2-BA8B-EA2EBA228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A57CC-3F86-4C33-AAF2-BF4F06C22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2F6997-BF94-463B-93C4-CD1E94E0A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8ECB0-F4B1-4876-80AC-49EB21615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715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D5B42-829D-4854-9D0B-077474738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9878C7-A26D-47C7-AB69-1FE575900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770E1-1C9A-4C31-8B83-D75A5B16E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0C4CA-105D-4024-9D49-B408FFB52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050BB-4965-48E3-8C4A-D01D7F1D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444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EF313-9EFA-44B5-A8B1-333E9B232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AAB4F-9DB9-4833-9BB2-C86ED0ED99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EA1EBC-E9B8-48FD-9249-9F4DABF03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FBCE32-DC20-46F8-ABB6-D2DD0B786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769A38-7983-4659-99B6-40F934C83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93984-81A3-4BCE-B058-E3AA31403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698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48B6F-BC66-44BC-B020-8A461B8B8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EA9BF-D37E-42E6-AD02-553BDDB81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E758A1-B241-49B2-B2B9-9249B671D0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3C8059-F047-4695-834B-5955D167E4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416374-1B59-4995-AA87-47673DEEA5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3C13E7-A772-4A23-8756-3EE3C97DD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353D96-9ACF-491C-A68A-30FABA7E5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4D368A-C6CD-459E-BAF4-4814500E4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724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D7FD0-58EB-4FED-AD0B-0294AD0DA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3D6B0B-22EF-4B4C-BF78-680F6AF0A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6FFC16-7F5D-440C-8A41-B08761489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1FC3D5-5FF8-4EF1-9CD7-771B5B21A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306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A400C3-E5CE-4326-9A20-B5843BF1E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ED29B1-E3FE-4568-AC31-DAB088982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195853-F061-4A77-8ABD-EF7AC50DF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3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9F5B3-3AD6-4D7E-A361-40E1F0259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4B897-FE8B-4CDE-A13C-9C8626965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707D09-E834-485E-8D56-C1D980BAB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AD7831-C13B-40A0-8382-45E83C26F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B7D4C8-15A3-436D-9D4C-D323A27C7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AC8F5B-068E-4561-AC7A-5D5B4DC6D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532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840B2-8AE3-4536-97D3-62825F974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3DEE9F-4457-4EA0-A9EA-6C0459A491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C2C327-0F60-457D-B847-E76957581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C59E11-1761-44A5-9153-23A21AB77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0B62-C658-4E08-9CB2-01A8AFB6E213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C55B01-6B1E-45BF-A054-1AB84D7E6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183E48-212B-425C-AF84-8DFE43A5A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46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11141B-DEA5-4AA3-8950-6539E9397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9DE473-982D-459B-8AB8-EE480514B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9B92F-13BB-4036-B662-302762E0B3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20B62-C658-4E08-9CB2-01A8AFB6E213}" type="datetimeFigureOut">
              <a:rPr lang="en-GB" smtClean="0"/>
              <a:t>02/06/2020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7E9D0-E002-4C8A-9CBF-65FCC5F3F4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B1136-6FD7-4509-A314-D678A8903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C9DC9-EE3C-44C0-8D81-899F751EC4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181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s://www.youtube.com/watch?v=sqQ1BAEj1oE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EtXObwSbtDs" TargetMode="External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ABDFBA-5D60-40F9-8CE1-F5287F3B06E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1" y="151327"/>
            <a:ext cx="2433764" cy="134409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FD9385D-B7EC-4501-95FD-C70116854D84}"/>
              </a:ext>
            </a:extLst>
          </p:cNvPr>
          <p:cNvSpPr/>
          <p:nvPr/>
        </p:nvSpPr>
        <p:spPr>
          <a:xfrm>
            <a:off x="2919412" y="89624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LEARNING FROM HOME </a:t>
            </a: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Nursery– Week Beginning 1.6.2020 </a:t>
            </a: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This week’s book focus is ‘Naughty </a:t>
            </a:r>
            <a:r>
              <a:rPr lang="en-GB" dirty="0" err="1">
                <a:latin typeface="Comic Sans MS" panose="030F0702030302020204" pitchFamily="66" charset="0"/>
              </a:rPr>
              <a:t>Bus’</a:t>
            </a:r>
            <a:endParaRPr lang="en-GB" dirty="0"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hlinkClick r:id="rId3"/>
              </a:rPr>
              <a:t>https://www.youtube.com/watch?v=sqQ1BAEj1oE</a:t>
            </a:r>
            <a:endParaRPr lang="en-GB" sz="1200" dirty="0"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Click on the above link to listen to the story on YouTube.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Who was the author?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85A346-8336-4C42-8DC2-CBB4402873DF}"/>
              </a:ext>
            </a:extLst>
          </p:cNvPr>
          <p:cNvSpPr/>
          <p:nvPr/>
        </p:nvSpPr>
        <p:spPr>
          <a:xfrm>
            <a:off x="2641416" y="2100294"/>
            <a:ext cx="5422656" cy="1384995"/>
          </a:xfrm>
          <a:prstGeom prst="rect">
            <a:avLst/>
          </a:prstGeom>
          <a:solidFill>
            <a:srgbClr val="92D050"/>
          </a:solidFill>
          <a:ln w="508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Advised Timetable: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Read a story every day.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Practise writing your name every day or other familiar sounds.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Complete a phonics and numeracy activity every day.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Complete at least 1 activity from other areas each day.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Take part in rhyme time every day.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07C596-02C1-413E-AD71-1D18FEA73A86}"/>
              </a:ext>
            </a:extLst>
          </p:cNvPr>
          <p:cNvSpPr/>
          <p:nvPr/>
        </p:nvSpPr>
        <p:spPr>
          <a:xfrm>
            <a:off x="3439558" y="3571535"/>
            <a:ext cx="4624514" cy="1169551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Numeracy activity: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Can you go on a counting walk?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What shapes are the windows, doors and wheels?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What colour are they?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How many wheels does it have?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D34ABB-DDC0-4121-96C1-BEA1C4C1721B}"/>
              </a:ext>
            </a:extLst>
          </p:cNvPr>
          <p:cNvSpPr/>
          <p:nvPr/>
        </p:nvSpPr>
        <p:spPr>
          <a:xfrm>
            <a:off x="8330086" y="3136614"/>
            <a:ext cx="3762375" cy="1600438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Literacy: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What do you think the ‘Naughty </a:t>
            </a:r>
            <a:r>
              <a:rPr lang="en-GB" sz="1400" dirty="0" err="1">
                <a:latin typeface="Comic Sans MS" panose="030F0702030302020204" pitchFamily="66" charset="0"/>
              </a:rPr>
              <a:t>Bus’</a:t>
            </a:r>
            <a:r>
              <a:rPr lang="en-GB" sz="1400" dirty="0">
                <a:latin typeface="Comic Sans MS" panose="030F0702030302020204" pitchFamily="66" charset="0"/>
              </a:rPr>
              <a:t> will be about?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Can you remember what happens in the story?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Talk about your favourite parts of the story.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1A5568-920C-4CE4-99AA-F635C508550B}"/>
              </a:ext>
            </a:extLst>
          </p:cNvPr>
          <p:cNvSpPr/>
          <p:nvPr/>
        </p:nvSpPr>
        <p:spPr>
          <a:xfrm>
            <a:off x="109411" y="3812621"/>
            <a:ext cx="3190874" cy="1815882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Phonics Sound ‘b’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The rhyme for letter formation: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Down the laces to the heel, round the boot!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Can you look around your house and find things beginning with that sound?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Can you practise writing ‘b’?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5DC6C7-FB67-49BF-AA05-C719EA31A9AD}"/>
              </a:ext>
            </a:extLst>
          </p:cNvPr>
          <p:cNvSpPr txBox="1"/>
          <p:nvPr/>
        </p:nvSpPr>
        <p:spPr>
          <a:xfrm>
            <a:off x="2198737" y="5872571"/>
            <a:ext cx="3994457" cy="954107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Physical development</a:t>
            </a:r>
          </a:p>
          <a:p>
            <a:pPr algn="ctr"/>
            <a:r>
              <a:rPr lang="en-GB" sz="1400" dirty="0">
                <a:hlinkClick r:id="rId4"/>
              </a:rPr>
              <a:t>https://www.youtube.com/watch?v=EtXObwSbtDs</a:t>
            </a:r>
            <a:endParaRPr lang="en-GB" sz="1400" dirty="0"/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Can you sing along and do the actions for the Wheels on the Bus?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4B4C46B-E2A1-48E5-9C28-94A04B7F7FCB}"/>
              </a:ext>
            </a:extLst>
          </p:cNvPr>
          <p:cNvSpPr txBox="1"/>
          <p:nvPr/>
        </p:nvSpPr>
        <p:spPr>
          <a:xfrm>
            <a:off x="8330086" y="5001194"/>
            <a:ext cx="3752503" cy="1384995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Expressive art and design: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What transport can you see and hear outside the window?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Can you make own bus using junk modelling?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What shapes </a:t>
            </a:r>
            <a:r>
              <a:rPr lang="en-GB" sz="1400">
                <a:latin typeface="Comic Sans MS" panose="030F0702030302020204" pitchFamily="66" charset="0"/>
              </a:rPr>
              <a:t>do you need?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D03AF5A-CE8B-4495-B7A3-ECDD56498F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911" y="5758369"/>
            <a:ext cx="1028534" cy="106111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AAAE846-593B-433F-B129-4A24ABDD09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61267" y="4813609"/>
            <a:ext cx="1495912" cy="970466"/>
          </a:xfrm>
          <a:prstGeom prst="rect">
            <a:avLst/>
          </a:prstGeom>
        </p:spPr>
      </p:pic>
      <p:pic>
        <p:nvPicPr>
          <p:cNvPr id="1026" name="Picture 2" descr="Naughty Bus: Amazon.co.uk: Oke, Jan: 9780954792114: Books">
            <a:extLst>
              <a:ext uri="{FF2B5EF4-FFF2-40B4-BE49-F238E27FC236}">
                <a16:creationId xmlns:a16="http://schemas.microsoft.com/office/drawing/2014/main" id="{5FD8413D-BDBD-4360-B4CC-62726BB124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3300" y="178318"/>
            <a:ext cx="1962700" cy="2814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us craft | Vervoer thema, Eierdozen, Vervoer knutselen">
            <a:extLst>
              <a:ext uri="{FF2B5EF4-FFF2-40B4-BE49-F238E27FC236}">
                <a16:creationId xmlns:a16="http://schemas.microsoft.com/office/drawing/2014/main" id="{5EC6725D-36CD-4686-8277-E0F0E2B85A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3195" y="5121904"/>
            <a:ext cx="1960926" cy="1501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elping My Child with Reading 2017">
            <a:extLst>
              <a:ext uri="{FF2B5EF4-FFF2-40B4-BE49-F238E27FC236}">
                <a16:creationId xmlns:a16="http://schemas.microsoft.com/office/drawing/2014/main" id="{78239331-958E-4264-A194-319ADC27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20" y="1444941"/>
            <a:ext cx="1504701" cy="2192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8246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266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Mohammed Ramzan</dc:creator>
  <cp:lastModifiedBy>Hafiza's PC</cp:lastModifiedBy>
  <cp:revision>20</cp:revision>
  <dcterms:created xsi:type="dcterms:W3CDTF">2020-05-01T11:01:13Z</dcterms:created>
  <dcterms:modified xsi:type="dcterms:W3CDTF">2020-06-02T11:37:29Z</dcterms:modified>
</cp:coreProperties>
</file>