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-49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020317-9E25-41C9-A681-27BE3400A8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959C181-D825-4E4D-9E61-AE165AC375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DCD619-BC52-442B-80F9-485CF381B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0B62-C658-4E08-9CB2-01A8AFB6E213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9DBCE8D-B78D-4737-8171-42167FCB4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E8DDBFB-96CA-444B-A20F-3B019CF35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9DC9-EE3C-44C0-8D81-899F751EC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4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C9338B-3599-4F86-A09D-9116C0702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53CDA88-6647-4D39-A8D8-FC6653A488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C61EE4-E585-4539-8143-190474B6C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0B62-C658-4E08-9CB2-01A8AFB6E213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7BC2F13-879D-4328-A20D-264CA88AB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02BE065-803E-4051-9781-F9A0A0C26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9DC9-EE3C-44C0-8D81-899F751EC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72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FF8C611-2E5D-4F6D-B517-FD16AA70AE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8227A28-95F8-4368-914D-5520A8C855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FBE1727-250E-4BC3-953C-2ECDC7DAE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0B62-C658-4E08-9CB2-01A8AFB6E213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DA54953-876D-433E-A732-7DB44F81B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C526DC8-67F9-49C9-836F-72F9F33EF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9DC9-EE3C-44C0-8D81-899F751EC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003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41D86D-1BA3-42C3-AE93-3E3091728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1AC654-F881-45C2-BA8B-EA2EBA228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0CA57CC-3F86-4C33-AAF2-BF4F06C22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0B62-C658-4E08-9CB2-01A8AFB6E213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02F6997-BF94-463B-93C4-CD1E94E0A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E8ECB0-F4B1-4876-80AC-49EB21615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9DC9-EE3C-44C0-8D81-899F751EC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715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3D5B42-829D-4854-9D0B-077474738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59878C7-A26D-47C7-AB69-1FE575900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55770E1-1C9A-4C31-8B83-D75A5B16E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0B62-C658-4E08-9CB2-01A8AFB6E213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A0C4CA-105D-4024-9D49-B408FFB52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9B050BB-4965-48E3-8C4A-D01D7F1DE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9DC9-EE3C-44C0-8D81-899F751EC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444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5EF313-9EFA-44B5-A8B1-333E9B232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4AAAB4F-9DB9-4833-9BB2-C86ED0ED99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0EA1EBC-E9B8-48FD-9249-9F4DABF03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8FBCE32-DC20-46F8-ABB6-D2DD0B786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0B62-C658-4E08-9CB2-01A8AFB6E213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8769A38-7983-4659-99B6-40F934C83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893984-81A3-4BCE-B058-E3AA31403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9DC9-EE3C-44C0-8D81-899F751EC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698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748B6F-BC66-44BC-B020-8A461B8B8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0CEA9BF-D37E-42E6-AD02-553BDDB81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1E758A1-B241-49B2-B2B9-9249B671D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83C8059-F047-4695-834B-5955D167E4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3416374-1B59-4995-AA87-47673DEEA5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23C13E7-A772-4A23-8756-3EE3C97DD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0B62-C658-4E08-9CB2-01A8AFB6E213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E353D96-9ACF-491C-A68A-30FABA7E5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F4D368A-C6CD-459E-BAF4-4814500E4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9DC9-EE3C-44C0-8D81-899F751EC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724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ED7FD0-58EB-4FED-AD0B-0294AD0DA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83D6B0B-22EF-4B4C-BF78-680F6AF0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0B62-C658-4E08-9CB2-01A8AFB6E213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B6FFC16-7F5D-440C-8A41-B08761489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B1FC3D5-5FF8-4EF1-9CD7-771B5B21A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9DC9-EE3C-44C0-8D81-899F751EC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306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DA400C3-E5CE-4326-9A20-B5843BF1E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0B62-C658-4E08-9CB2-01A8AFB6E213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AED29B1-E3FE-4568-AC31-DAB088982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3195853-F061-4A77-8ABD-EF7AC50DF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9DC9-EE3C-44C0-8D81-899F751EC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3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B9F5B3-3AD6-4D7E-A361-40E1F0259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B64B897-FE8B-4CDE-A13C-9C8626965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5707D09-E834-485E-8D56-C1D980BAB4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2AD7831-C13B-40A0-8382-45E83C26F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0B62-C658-4E08-9CB2-01A8AFB6E213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0B7D4C8-15A3-436D-9D4C-D323A27C7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BAC8F5B-068E-4561-AC7A-5D5B4DC6D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9DC9-EE3C-44C0-8D81-899F751EC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53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C840B2-8AE3-4536-97D3-62825F974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D3DEE9F-4457-4EA0-A9EA-6C0459A491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4C2C327-0F60-457D-B847-E76957581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8C59E11-1761-44A5-9153-23A21AB77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0B62-C658-4E08-9CB2-01A8AFB6E213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9C55B01-6B1E-45BF-A054-1AB84D7E6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D183E48-212B-425C-AF84-8DFE43A5A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9DC9-EE3C-44C0-8D81-899F751EC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46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011141B-DEA5-4AA3-8950-6539E9397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49DE473-982D-459B-8AB8-EE480514B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489B92F-13BB-4036-B662-302762E0B3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20B62-C658-4E08-9CB2-01A8AFB6E213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4A7E9D0-E002-4C8A-9CBF-65FCC5F3F4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6B1136-6FD7-4509-A314-D678A8903B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C9DC9-EE3C-44C0-8D81-899F751EC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181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www.youtube.com/watch?v=7Jnk3XApKBg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s://www.youtube.com/watch?v=YAJynCIsNUg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7ABDFBA-5D60-40F9-8CE1-F5287F3B06E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1" y="151327"/>
            <a:ext cx="2433764" cy="134409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FD9385D-B7EC-4501-95FD-C70116854D84}"/>
              </a:ext>
            </a:extLst>
          </p:cNvPr>
          <p:cNvSpPr/>
          <p:nvPr/>
        </p:nvSpPr>
        <p:spPr>
          <a:xfrm>
            <a:off x="2919412" y="89624"/>
            <a:ext cx="6096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LEARNING FROM HOME </a:t>
            </a: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Nursery– Week Beginning 11.5.2020 </a:t>
            </a: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This week’s book focus is ‘</a:t>
            </a:r>
            <a:r>
              <a:rPr lang="en-GB" dirty="0" err="1" smtClean="0">
                <a:latin typeface="Comic Sans MS" panose="030F0702030302020204" pitchFamily="66" charset="0"/>
              </a:rPr>
              <a:t>Superworm</a:t>
            </a:r>
            <a:r>
              <a:rPr lang="en-GB" dirty="0">
                <a:latin typeface="Comic Sans MS" panose="030F0702030302020204" pitchFamily="66" charset="0"/>
              </a:rPr>
              <a:t>’</a:t>
            </a:r>
          </a:p>
          <a:p>
            <a:pPr algn="ctr"/>
            <a:r>
              <a:rPr lang="en-GB" dirty="0">
                <a:hlinkClick r:id="rId3"/>
              </a:rPr>
              <a:t>https://www.youtube.com/watch?v=7Jnk3XApKBg</a:t>
            </a:r>
            <a:endParaRPr lang="en-GB" dirty="0"/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Click on the above link to listen to the story on YouTube.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Who was the author?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885A346-8336-4C42-8DC2-CBB4402873DF}"/>
              </a:ext>
            </a:extLst>
          </p:cNvPr>
          <p:cNvSpPr/>
          <p:nvPr/>
        </p:nvSpPr>
        <p:spPr>
          <a:xfrm>
            <a:off x="3383877" y="2198132"/>
            <a:ext cx="4790831" cy="1384995"/>
          </a:xfrm>
          <a:prstGeom prst="rect">
            <a:avLst/>
          </a:prstGeom>
          <a:solidFill>
            <a:srgbClr val="92D050"/>
          </a:solidFill>
          <a:ln w="508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Advised Timetable: 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Read a story every day. 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Practise writing your name every day. 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Complete a phonics and numeracy activity every day. 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Complete at least 1 activity from other areas each day. 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Take part in rhyme time every day.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807C596-02C1-413E-AD71-1D18FEA73A86}"/>
              </a:ext>
            </a:extLst>
          </p:cNvPr>
          <p:cNvSpPr/>
          <p:nvPr/>
        </p:nvSpPr>
        <p:spPr>
          <a:xfrm>
            <a:off x="3439558" y="3890665"/>
            <a:ext cx="4624514" cy="1384995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Numeracy: Can you draw a spider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How many legs do you think a spider has?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Can you count how many it has to find out?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Can you sing ‘</a:t>
            </a:r>
            <a:r>
              <a:rPr lang="en-GB" sz="1400" dirty="0" err="1">
                <a:latin typeface="Comic Sans MS" panose="030F0702030302020204" pitchFamily="66" charset="0"/>
              </a:rPr>
              <a:t>Incy</a:t>
            </a:r>
            <a:r>
              <a:rPr lang="en-GB" sz="1400" dirty="0">
                <a:latin typeface="Comic Sans MS" panose="030F0702030302020204" pitchFamily="66" charset="0"/>
              </a:rPr>
              <a:t> </a:t>
            </a:r>
            <a:r>
              <a:rPr lang="en-GB" sz="1400" dirty="0" err="1">
                <a:latin typeface="Comic Sans MS" panose="030F0702030302020204" pitchFamily="66" charset="0"/>
              </a:rPr>
              <a:t>Wincy</a:t>
            </a:r>
            <a:r>
              <a:rPr lang="en-GB" sz="1400" dirty="0">
                <a:latin typeface="Comic Sans MS" panose="030F0702030302020204" pitchFamily="66" charset="0"/>
              </a:rPr>
              <a:t> Spider’?  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Have a go at writing the numbers!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Can you count backwards?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7D34ABB-DDC0-4121-96C1-BEA1C4C1721B}"/>
              </a:ext>
            </a:extLst>
          </p:cNvPr>
          <p:cNvSpPr/>
          <p:nvPr/>
        </p:nvSpPr>
        <p:spPr>
          <a:xfrm>
            <a:off x="8203345" y="3890665"/>
            <a:ext cx="3762375" cy="138499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Literacy: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Can you recap the story ‘Super Worm?’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What characters are in the story?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What happens in the beginning?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What happens in the middle?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What happens in the end?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B938D4D8-4144-4FBC-BF98-A63057B83A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15412" y="1680903"/>
            <a:ext cx="2357316" cy="209145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461A5568-920C-4CE4-99AA-F635C508550B}"/>
              </a:ext>
            </a:extLst>
          </p:cNvPr>
          <p:cNvSpPr/>
          <p:nvPr/>
        </p:nvSpPr>
        <p:spPr>
          <a:xfrm>
            <a:off x="109411" y="3890665"/>
            <a:ext cx="3190874" cy="1600438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Phonics Sound ‘w’ 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The rhyme for letter formation: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Down up, down up! 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Can you look around your house and find things beginning with that sound? 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Can you practise writing ‘w’?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45DC6C7-FB67-49BF-AA05-C719EA31A9AD}"/>
              </a:ext>
            </a:extLst>
          </p:cNvPr>
          <p:cNvSpPr txBox="1"/>
          <p:nvPr/>
        </p:nvSpPr>
        <p:spPr>
          <a:xfrm>
            <a:off x="3906534" y="5491103"/>
            <a:ext cx="3818492" cy="1169551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Physical development</a:t>
            </a:r>
          </a:p>
          <a:p>
            <a:pPr algn="ctr"/>
            <a:r>
              <a:rPr lang="en-GB" sz="1400" dirty="0">
                <a:hlinkClick r:id="rId5"/>
              </a:rPr>
              <a:t>https://www.youtube.com/watch?v=YAJynCIsNUg</a:t>
            </a:r>
            <a:endParaRPr lang="en-GB" sz="1400" dirty="0"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Do the cations to the rhyme!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How does a spider move?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Can you move like a spider?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94B4C46B-E2A1-48E5-9C28-94A04B7F7FCB}"/>
              </a:ext>
            </a:extLst>
          </p:cNvPr>
          <p:cNvSpPr txBox="1"/>
          <p:nvPr/>
        </p:nvSpPr>
        <p:spPr>
          <a:xfrm>
            <a:off x="8285467" y="5393969"/>
            <a:ext cx="3598130" cy="1384995"/>
          </a:xfrm>
          <a:prstGeom prst="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Expressive art and design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Get Creative and Recycle!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Can you collect some recycling materials and make a spider?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What will you use for the body and legs?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How are you going to stick it together?</a:t>
            </a:r>
          </a:p>
        </p:txBody>
      </p:sp>
      <p:pic>
        <p:nvPicPr>
          <p:cNvPr id="2" name="Picture 2" descr="Rhymes for letter formation – taken from Read Write Inc.">
            <a:extLst>
              <a:ext uri="{FF2B5EF4-FFF2-40B4-BE49-F238E27FC236}">
                <a16:creationId xmlns:a16="http://schemas.microsoft.com/office/drawing/2014/main" xmlns="" id="{4A141285-50C1-494A-A436-129D923E0A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80" y="1621482"/>
            <a:ext cx="21336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mazon.com: Simple Cute Happy Baby Spider with Web Cartoon Vinyl ...">
            <a:extLst>
              <a:ext uri="{FF2B5EF4-FFF2-40B4-BE49-F238E27FC236}">
                <a16:creationId xmlns:a16="http://schemas.microsoft.com/office/drawing/2014/main" xmlns="" id="{94B50B2A-023C-4722-A388-19A49EBE3B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078" y="0"/>
            <a:ext cx="2152650" cy="1680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Real Brown House Spider &quot; iPad Case &amp; Skin by BlackStarGirl ...">
            <a:extLst>
              <a:ext uri="{FF2B5EF4-FFF2-40B4-BE49-F238E27FC236}">
                <a16:creationId xmlns:a16="http://schemas.microsoft.com/office/drawing/2014/main" xmlns="" id="{176A0287-18F3-4FF4-B7A2-DC3C5D3162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58442" y="5312339"/>
            <a:ext cx="1323877" cy="1767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8246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268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Mohammed Ramzan</dc:creator>
  <cp:lastModifiedBy>Natalija G</cp:lastModifiedBy>
  <cp:revision>10</cp:revision>
  <dcterms:created xsi:type="dcterms:W3CDTF">2020-05-01T11:01:13Z</dcterms:created>
  <dcterms:modified xsi:type="dcterms:W3CDTF">2020-05-07T12:07:59Z</dcterms:modified>
</cp:coreProperties>
</file>