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3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3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9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0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8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66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4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22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8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5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F9BB-9957-45CE-8559-55514224296D}" type="datetimeFigureOut">
              <a:rPr lang="en-GB" smtClean="0"/>
              <a:t>29/04/2012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004C2-2AEF-4DE8-8B95-6392A74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cdn-write.demandstudios.com/upload/3000/100/50/0/4315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pic20.picturetrail.com/VOL1439/11724520/20822508/35848852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trees-online.co.uk/images/thornfree-blackberry-soft-fruit-bush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images.free-extras.com/pics/a/apple_tree-556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vtstateparks.com/htm/images/Seyon/photo%20galery/PeaPo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http://www.cas.vanderbilt.edu/bioimages/biohires/a/hacru--frsamaras10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052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Red Maple Tree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rse3.jpg (23061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5" y="15310"/>
            <a:ext cx="9163325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6412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Gorse Plant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2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-write.demandstudios.com/upload/3000/100/50/0/4315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"/>
            <a:ext cx="9144000" cy="6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292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Horse Chestnut Tree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7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://www.cas.vanderbilt.edu/bioimages/biohires/t/htrdu--fr25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57532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Dandelion Flower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3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20.picturetrail.com/VOL1439/11724520/20822508/35848852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34"/>
            <a:ext cx="9144000" cy="68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9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Cleaver Plant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1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rees-online.co.uk/images/thornfree-blackberry-soft-fruit-bush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6612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Blackberry Bush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5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http://www.cas.vanderbilt.edu/bioimages/biohires/q/hqual--fr15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0"/>
            <a:ext cx="9159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57532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Acorn Tree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3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free-extras.com/pics/a/apple_tree-55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74157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Apple Tree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9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a Pods on the vin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2897" y="5661248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Peas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2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F1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800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Palm Tree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5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wellnessonline.com/images/wh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332656"/>
            <a:ext cx="254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Wheat</a:t>
            </a:r>
            <a:endParaRPr lang="en-GB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8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Stopsley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6</cp:revision>
  <dcterms:created xsi:type="dcterms:W3CDTF">2012-04-29T17:08:57Z</dcterms:created>
  <dcterms:modified xsi:type="dcterms:W3CDTF">2012-04-29T17:59:43Z</dcterms:modified>
</cp:coreProperties>
</file>