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1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7B93B86-6356-4F3C-87BA-82C36B5FFAF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367C5A-F99E-4E6D-B6D9-5218EFB9382C}" type="datetimeFigureOut">
              <a:rPr lang="en-GB" smtClean="0"/>
              <a:t>07/07/2020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460304" cy="5133316"/>
          </a:xfrm>
          <a:solidFill>
            <a:schemeClr val="tx1"/>
          </a:solidFill>
        </p:spPr>
        <p:txBody>
          <a:bodyPr/>
          <a:lstStyle/>
          <a:p>
            <a:r>
              <a:rPr lang="en-GB" sz="9600" dirty="0" smtClean="0"/>
              <a:t>World War 2:</a:t>
            </a:r>
            <a:br>
              <a:rPr lang="en-GB" sz="9600" dirty="0" smtClean="0"/>
            </a:br>
            <a:r>
              <a:rPr lang="en-GB" sz="9600" dirty="0" smtClean="0"/>
              <a:t>Propaganda</a:t>
            </a:r>
            <a:br>
              <a:rPr lang="en-GB" sz="9600" dirty="0" smtClean="0"/>
            </a:b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13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01272" cy="1143000"/>
          </a:xfrm>
        </p:spPr>
        <p:txBody>
          <a:bodyPr/>
          <a:lstStyle/>
          <a:p>
            <a:r>
              <a:rPr lang="en-GB" sz="6600" dirty="0" smtClean="0"/>
              <a:t>German Propaganda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467600" cy="4419600"/>
          </a:xfrm>
        </p:spPr>
        <p:txBody>
          <a:bodyPr/>
          <a:lstStyle/>
          <a:p>
            <a:r>
              <a:rPr lang="en-GB" sz="3200" dirty="0" smtClean="0"/>
              <a:t>The German government often displayed propaganda to influence the German population that Jewish people were weak.</a:t>
            </a:r>
          </a:p>
          <a:p>
            <a:r>
              <a:rPr lang="en-GB" sz="3200" dirty="0" smtClean="0"/>
              <a:t>They also used posters to make the concentration camps or ‘work camps’ fun and interesting places to be.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00599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239000" cy="1143000"/>
          </a:xfrm>
        </p:spPr>
        <p:txBody>
          <a:bodyPr/>
          <a:lstStyle/>
          <a:p>
            <a:r>
              <a:rPr lang="en-GB" dirty="0" smtClean="0"/>
              <a:t>Think……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467600" cy="44196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Why do you think propaganda a vital weapon during the war?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40703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239000" cy="1143000"/>
          </a:xfrm>
          <a:solidFill>
            <a:schemeClr val="tx1"/>
          </a:solidFill>
        </p:spPr>
        <p:txBody>
          <a:bodyPr/>
          <a:lstStyle/>
          <a:p>
            <a:r>
              <a:rPr lang="en-GB" sz="6600" dirty="0" smtClean="0"/>
              <a:t>Propaganda Slogans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467600" cy="4419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4000" dirty="0" smtClean="0"/>
              <a:t>‘Dig for Victory’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‘Make do and Mend’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‘Keep Calm and Carry on’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‘Tittle Tattle lost the battle’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2356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766"/>
            <a:ext cx="4320480" cy="6558179"/>
          </a:xfrm>
        </p:spPr>
      </p:pic>
    </p:spTree>
    <p:extLst>
      <p:ext uri="{BB962C8B-B14F-4D97-AF65-F5344CB8AC3E}">
        <p14:creationId xmlns:p14="http://schemas.microsoft.com/office/powerpoint/2010/main" val="3114697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88640"/>
            <a:ext cx="4577651" cy="6408712"/>
          </a:xfrm>
        </p:spPr>
      </p:pic>
    </p:spTree>
    <p:extLst>
      <p:ext uri="{BB962C8B-B14F-4D97-AF65-F5344CB8AC3E}">
        <p14:creationId xmlns:p14="http://schemas.microsoft.com/office/powerpoint/2010/main" val="174399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5" y="260648"/>
            <a:ext cx="4357925" cy="6408712"/>
          </a:xfrm>
        </p:spPr>
      </p:pic>
    </p:spTree>
    <p:extLst>
      <p:ext uri="{BB962C8B-B14F-4D97-AF65-F5344CB8AC3E}">
        <p14:creationId xmlns:p14="http://schemas.microsoft.com/office/powerpoint/2010/main" val="44560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35038"/>
            <a:ext cx="4464496" cy="6696744"/>
          </a:xfrm>
        </p:spPr>
      </p:pic>
    </p:spTree>
    <p:extLst>
      <p:ext uri="{BB962C8B-B14F-4D97-AF65-F5344CB8AC3E}">
        <p14:creationId xmlns:p14="http://schemas.microsoft.com/office/powerpoint/2010/main" val="377558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673280" cy="1143000"/>
          </a:xfrm>
          <a:solidFill>
            <a:schemeClr val="tx1"/>
          </a:solidFill>
        </p:spPr>
        <p:txBody>
          <a:bodyPr/>
          <a:lstStyle/>
          <a:p>
            <a:r>
              <a:rPr lang="en-GB" dirty="0" smtClean="0"/>
              <a:t>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467600" cy="4419600"/>
          </a:xfrm>
        </p:spPr>
        <p:txBody>
          <a:bodyPr/>
          <a:lstStyle/>
          <a:p>
            <a:r>
              <a:rPr lang="en-GB" dirty="0" smtClean="0"/>
              <a:t>By the end of today you should be able to:</a:t>
            </a:r>
          </a:p>
          <a:p>
            <a:r>
              <a:rPr lang="en-GB" dirty="0" smtClean="0"/>
              <a:t>Explain what propaganda is and </a:t>
            </a:r>
            <a:r>
              <a:rPr lang="en-GB" smtClean="0"/>
              <a:t>why it </a:t>
            </a:r>
            <a:r>
              <a:rPr lang="en-GB" dirty="0" smtClean="0"/>
              <a:t>was important during WW2.</a:t>
            </a:r>
          </a:p>
          <a:p>
            <a:r>
              <a:rPr lang="en-GB" dirty="0" smtClean="0"/>
              <a:t>Use a propaganda slogan from WW2 and design a poster using this slogan.</a:t>
            </a:r>
          </a:p>
          <a:p>
            <a:r>
              <a:rPr lang="en-GB" dirty="0" smtClean="0"/>
              <a:t>Use planning effectively to create interesting poster designs.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457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2656"/>
            <a:ext cx="3600400" cy="6316491"/>
          </a:xfrm>
        </p:spPr>
      </p:pic>
      <p:sp>
        <p:nvSpPr>
          <p:cNvPr id="5" name="TextBox 4"/>
          <p:cNvSpPr txBox="1"/>
          <p:nvPr/>
        </p:nvSpPr>
        <p:spPr>
          <a:xfrm>
            <a:off x="4860032" y="476672"/>
            <a:ext cx="36724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Look at the poster:</a:t>
            </a:r>
          </a:p>
          <a:p>
            <a:r>
              <a:rPr lang="en-GB" sz="3600" dirty="0" smtClean="0"/>
              <a:t>1.Who is in the poster?</a:t>
            </a:r>
          </a:p>
          <a:p>
            <a:endParaRPr lang="en-GB" sz="3600" dirty="0" smtClean="0"/>
          </a:p>
          <a:p>
            <a:r>
              <a:rPr lang="en-GB" sz="3600" dirty="0" smtClean="0"/>
              <a:t>2.What message is it putting across?</a:t>
            </a:r>
          </a:p>
          <a:p>
            <a:endParaRPr lang="en-GB" sz="3600" dirty="0" smtClean="0"/>
          </a:p>
          <a:p>
            <a:r>
              <a:rPr lang="en-GB" sz="3600" dirty="0" smtClean="0"/>
              <a:t>3.How would it make people feel?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4935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239000" cy="1143000"/>
          </a:xfrm>
        </p:spPr>
        <p:txBody>
          <a:bodyPr/>
          <a:lstStyle/>
          <a:p>
            <a:r>
              <a:rPr lang="en-GB" dirty="0" smtClean="0"/>
              <a:t>Propaganda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683624" cy="4707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600" dirty="0" smtClean="0"/>
              <a:t>Propaganda was used to influence the public in different ways. Propaganda was usually posters displayed  on the streets or leaflets.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German aircraft would often drop leaflets from the sky, to influence British people that their government was wrong.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Why do you think posters the best way to get information to the British public?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1918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0688"/>
            <a:ext cx="3901784" cy="5235445"/>
          </a:xfrm>
        </p:spPr>
      </p:pic>
      <p:sp>
        <p:nvSpPr>
          <p:cNvPr id="5" name="TextBox 4"/>
          <p:cNvSpPr txBox="1"/>
          <p:nvPr/>
        </p:nvSpPr>
        <p:spPr>
          <a:xfrm>
            <a:off x="5652120" y="764704"/>
            <a:ext cx="30243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Who is in the picture?</a:t>
            </a:r>
          </a:p>
          <a:p>
            <a:endParaRPr lang="en-GB" sz="2800" dirty="0"/>
          </a:p>
          <a:p>
            <a:r>
              <a:rPr lang="en-GB" sz="2800" dirty="0" smtClean="0"/>
              <a:t>What message is the poster putting across?</a:t>
            </a:r>
          </a:p>
          <a:p>
            <a:endParaRPr lang="en-GB" sz="2800" dirty="0"/>
          </a:p>
          <a:p>
            <a:r>
              <a:rPr lang="en-GB" sz="2800" dirty="0" smtClean="0"/>
              <a:t>What would this poster influence the public into thinking?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9401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4392488" cy="6146923"/>
          </a:xfrm>
        </p:spPr>
      </p:pic>
      <p:sp>
        <p:nvSpPr>
          <p:cNvPr id="5" name="TextBox 4"/>
          <p:cNvSpPr txBox="1"/>
          <p:nvPr/>
        </p:nvSpPr>
        <p:spPr>
          <a:xfrm>
            <a:off x="5364088" y="404664"/>
            <a:ext cx="33843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 does the poster mean by humble pie?</a:t>
            </a:r>
          </a:p>
          <a:p>
            <a:endParaRPr lang="en-GB" sz="3600" dirty="0"/>
          </a:p>
          <a:p>
            <a:r>
              <a:rPr lang="en-GB" sz="3600" dirty="0" smtClean="0"/>
              <a:t>What is the poster encouraging people to do?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76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680520" cy="6260195"/>
          </a:xfrm>
        </p:spPr>
      </p:pic>
    </p:spTree>
    <p:extLst>
      <p:ext uri="{BB962C8B-B14F-4D97-AF65-F5344CB8AC3E}">
        <p14:creationId xmlns:p14="http://schemas.microsoft.com/office/powerpoint/2010/main" val="196807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88639"/>
            <a:ext cx="4896544" cy="6309981"/>
          </a:xfrm>
        </p:spPr>
      </p:pic>
    </p:spTree>
    <p:extLst>
      <p:ext uri="{BB962C8B-B14F-4D97-AF65-F5344CB8AC3E}">
        <p14:creationId xmlns:p14="http://schemas.microsoft.com/office/powerpoint/2010/main" val="6815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404664"/>
            <a:ext cx="4162743" cy="6120680"/>
          </a:xfrm>
        </p:spPr>
      </p:pic>
      <p:sp>
        <p:nvSpPr>
          <p:cNvPr id="2" name="TextBox 1"/>
          <p:cNvSpPr txBox="1"/>
          <p:nvPr/>
        </p:nvSpPr>
        <p:spPr>
          <a:xfrm>
            <a:off x="5004048" y="1052736"/>
            <a:ext cx="38164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German Propaganda</a:t>
            </a:r>
          </a:p>
          <a:p>
            <a:endParaRPr lang="en-GB" sz="3200" dirty="0"/>
          </a:p>
          <a:p>
            <a:r>
              <a:rPr lang="en-GB" sz="3200" dirty="0" smtClean="0"/>
              <a:t>What do you think it says down the bottom of the poster?</a:t>
            </a:r>
          </a:p>
          <a:p>
            <a:endParaRPr lang="en-GB" sz="3200" dirty="0"/>
          </a:p>
          <a:p>
            <a:r>
              <a:rPr lang="en-GB" sz="3200" dirty="0" smtClean="0"/>
              <a:t>What was the purpose of this poster?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873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47</TotalTime>
  <Words>282</Words>
  <Application>Microsoft Office PowerPoint</Application>
  <PresentationFormat>On-screen Show (4:3)</PresentationFormat>
  <Paragraphs>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Thermal</vt:lpstr>
      <vt:lpstr>World War 2: Propaganda </vt:lpstr>
      <vt:lpstr>Learning Intentions</vt:lpstr>
      <vt:lpstr>PowerPoint Presentation</vt:lpstr>
      <vt:lpstr>Propaganda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German Propaganda</vt:lpstr>
      <vt:lpstr>Think……</vt:lpstr>
      <vt:lpstr>Propaganda Slogans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2: Propaganda</dc:title>
  <dc:creator>Claire</dc:creator>
  <cp:lastModifiedBy>Sevcan Sevinc</cp:lastModifiedBy>
  <cp:revision>8</cp:revision>
  <dcterms:created xsi:type="dcterms:W3CDTF">2011-01-19T18:22:35Z</dcterms:created>
  <dcterms:modified xsi:type="dcterms:W3CDTF">2020-07-07T14:08:02Z</dcterms:modified>
</cp:coreProperties>
</file>