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70" r:id="rId6"/>
    <p:sldId id="369" r:id="rId7"/>
    <p:sldId id="360" r:id="rId8"/>
    <p:sldId id="374" r:id="rId9"/>
    <p:sldId id="371" r:id="rId10"/>
    <p:sldId id="430" r:id="rId11"/>
    <p:sldId id="372" r:id="rId12"/>
    <p:sldId id="431" r:id="rId13"/>
    <p:sldId id="373" r:id="rId14"/>
    <p:sldId id="377" r:id="rId15"/>
    <p:sldId id="383" r:id="rId16"/>
    <p:sldId id="384" r:id="rId17"/>
    <p:sldId id="385" r:id="rId18"/>
    <p:sldId id="387" r:id="rId19"/>
    <p:sldId id="388" r:id="rId20"/>
    <p:sldId id="355" r:id="rId21"/>
    <p:sldId id="389" r:id="rId22"/>
    <p:sldId id="39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72D4"/>
    <a:srgbClr val="DAC1ED"/>
    <a:srgbClr val="D5B8EA"/>
    <a:srgbClr val="FF4BFF"/>
    <a:srgbClr val="FFA7FF"/>
    <a:srgbClr val="FF97FF"/>
    <a:srgbClr val="FF0DFF"/>
    <a:srgbClr val="DCC5ED"/>
    <a:srgbClr val="D000D0"/>
    <a:srgbClr val="F6B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CA2643-9C7B-49B1-A759-FA8820DFCE6F}" v="171" dt="2019-04-24T10:46:24.638"/>
    <p1510:client id="{3609D1A9-C2A6-43E5-B15C-38A360A66BBD}" v="31" dt="2019-04-25T07:50:22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7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an Stebbings" userId="e14ea2a2-07d0-4302-97b9-16dc822a37cc" providerId="ADAL" clId="{96946451-8F61-4F05-9A20-0A28F1EEB497}"/>
  </pc:docChgLst>
  <pc:docChgLst>
    <pc:chgData name="Sian Stebbings" userId="e14ea2a2-07d0-4302-97b9-16dc822a37cc" providerId="ADAL" clId="{F5F3C9D3-8A1E-473E-AE70-2526A34A0C9B}"/>
  </pc:docChgLst>
  <pc:docChgLst>
    <pc:chgData name="Grace Lowther" userId="a8fe573b-0694-470f-9a15-3d4093241c1c" providerId="ADAL" clId="{93CA2643-9C7B-49B1-A759-FA8820DFCE6F}"/>
    <pc:docChg chg="undo custSel addSld delSld modSld">
      <pc:chgData name="Grace Lowther" userId="a8fe573b-0694-470f-9a15-3d4093241c1c" providerId="ADAL" clId="{93CA2643-9C7B-49B1-A759-FA8820DFCE6F}" dt="2019-04-24T10:46:24.638" v="1822"/>
      <pc:docMkLst>
        <pc:docMk/>
      </pc:docMkLst>
      <pc:sldChg chg="modSp">
        <pc:chgData name="Grace Lowther" userId="a8fe573b-0694-470f-9a15-3d4093241c1c" providerId="ADAL" clId="{93CA2643-9C7B-49B1-A759-FA8820DFCE6F}" dt="2019-04-17T16:23:59.284" v="116" actId="113"/>
        <pc:sldMkLst>
          <pc:docMk/>
          <pc:sldMk cId="2637481266" sldId="256"/>
        </pc:sldMkLst>
        <pc:spChg chg="mod">
          <ac:chgData name="Grace Lowther" userId="a8fe573b-0694-470f-9a15-3d4093241c1c" providerId="ADAL" clId="{93CA2643-9C7B-49B1-A759-FA8820DFCE6F}" dt="2019-04-17T16:23:59.284" v="116" actId="113"/>
          <ac:spMkLst>
            <pc:docMk/>
            <pc:sldMk cId="2637481266" sldId="256"/>
            <ac:spMk id="17" creationId="{0F18B4CD-798D-4EA5-92CF-7A4BB6DD9812}"/>
          </ac:spMkLst>
        </pc:spChg>
        <pc:spChg chg="mod">
          <ac:chgData name="Grace Lowther" userId="a8fe573b-0694-470f-9a15-3d4093241c1c" providerId="ADAL" clId="{93CA2643-9C7B-49B1-A759-FA8820DFCE6F}" dt="2019-04-17T16:19:39.122" v="2" actId="113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Grace Lowther" userId="a8fe573b-0694-470f-9a15-3d4093241c1c" providerId="ADAL" clId="{93CA2643-9C7B-49B1-A759-FA8820DFCE6F}" dt="2019-04-17T16:24:11.141" v="118"/>
        <pc:sldMkLst>
          <pc:docMk/>
          <pc:sldMk cId="3855900595" sldId="301"/>
        </pc:sldMkLst>
        <pc:spChg chg="mod">
          <ac:chgData name="Grace Lowther" userId="a8fe573b-0694-470f-9a15-3d4093241c1c" providerId="ADAL" clId="{93CA2643-9C7B-49B1-A759-FA8820DFCE6F}" dt="2019-04-17T16:19:47.313" v="5" actId="113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7T16:24:11.141" v="118"/>
          <ac:grpSpMkLst>
            <pc:docMk/>
            <pc:sldMk cId="3855900595" sldId="301"/>
            <ac:grpSpMk id="7" creationId="{B4CF1F20-FC72-4BA9-9F8F-EE9A60CA89DA}"/>
          </ac:grpSpMkLst>
        </pc:grpChg>
        <pc:grpChg chg="del">
          <ac:chgData name="Grace Lowther" userId="a8fe573b-0694-470f-9a15-3d4093241c1c" providerId="ADAL" clId="{93CA2643-9C7B-49B1-A759-FA8820DFCE6F}" dt="2019-04-17T16:24:10.843" v="117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3CA2643-9C7B-49B1-A759-FA8820DFCE6F}" dt="2019-04-24T10:45:42.336" v="1814" actId="14100"/>
        <pc:sldMkLst>
          <pc:docMk/>
          <pc:sldMk cId="1071900124" sldId="355"/>
        </pc:sldMkLst>
        <pc:spChg chg="add del mod">
          <ac:chgData name="Grace Lowther" userId="a8fe573b-0694-470f-9a15-3d4093241c1c" providerId="ADAL" clId="{93CA2643-9C7B-49B1-A759-FA8820DFCE6F}" dt="2019-04-18T09:05:25.477" v="1524" actId="478"/>
          <ac:spMkLst>
            <pc:docMk/>
            <pc:sldMk cId="1071900124" sldId="355"/>
            <ac:spMk id="2" creationId="{B1913E26-FA1C-411A-BFFD-6C62B5BDB6E4}"/>
          </ac:spMkLst>
        </pc:spChg>
        <pc:spChg chg="mod ord topLvl">
          <ac:chgData name="Grace Lowther" userId="a8fe573b-0694-470f-9a15-3d4093241c1c" providerId="ADAL" clId="{93CA2643-9C7B-49B1-A759-FA8820DFCE6F}" dt="2019-04-24T10:45:42.336" v="1814" actId="14100"/>
          <ac:spMkLst>
            <pc:docMk/>
            <pc:sldMk cId="1071900124" sldId="355"/>
            <ac:spMk id="18" creationId="{ACB78E11-9989-4998-B04D-88D9EB38A480}"/>
          </ac:spMkLst>
        </pc:spChg>
        <pc:spChg chg="add del mod ord">
          <ac:chgData name="Grace Lowther" userId="a8fe573b-0694-470f-9a15-3d4093241c1c" providerId="ADAL" clId="{93CA2643-9C7B-49B1-A759-FA8820DFCE6F}" dt="2019-04-24T10:45:29.442" v="1811" actId="478"/>
          <ac:spMkLst>
            <pc:docMk/>
            <pc:sldMk cId="1071900124" sldId="355"/>
            <ac:spMk id="19" creationId="{5252A847-DE45-4FA3-A1F8-EEBEB845FF8E}"/>
          </ac:spMkLst>
        </pc:spChg>
        <pc:spChg chg="del mod ord topLvl">
          <ac:chgData name="Grace Lowther" userId="a8fe573b-0694-470f-9a15-3d4093241c1c" providerId="ADAL" clId="{93CA2643-9C7B-49B1-A759-FA8820DFCE6F}" dt="2019-04-24T10:45:31.345" v="1812" actId="478"/>
          <ac:spMkLst>
            <pc:docMk/>
            <pc:sldMk cId="1071900124" sldId="355"/>
            <ac:spMk id="23" creationId="{24496616-DACF-4338-84D7-02C31C606BEC}"/>
          </ac:spMkLst>
        </pc:spChg>
        <pc:spChg chg="del mod ord topLvl">
          <ac:chgData name="Grace Lowther" userId="a8fe573b-0694-470f-9a15-3d4093241c1c" providerId="ADAL" clId="{93CA2643-9C7B-49B1-A759-FA8820DFCE6F}" dt="2019-04-24T10:45:25.598" v="1809" actId="478"/>
          <ac:spMkLst>
            <pc:docMk/>
            <pc:sldMk cId="1071900124" sldId="355"/>
            <ac:spMk id="24" creationId="{762AC5B0-1228-4D20-BC5D-B9EAF1037126}"/>
          </ac:spMkLst>
        </pc:spChg>
        <pc:spChg chg="del mod">
          <ac:chgData name="Grace Lowther" userId="a8fe573b-0694-470f-9a15-3d4093241c1c" providerId="ADAL" clId="{93CA2643-9C7B-49B1-A759-FA8820DFCE6F}" dt="2019-04-18T08:57:52.676" v="1350" actId="478"/>
          <ac:spMkLst>
            <pc:docMk/>
            <pc:sldMk cId="1071900124" sldId="355"/>
            <ac:spMk id="25" creationId="{D41E5F40-B6AB-46C0-9E61-E8A3C18C0A09}"/>
          </ac:spMkLst>
        </pc:spChg>
        <pc:spChg chg="mod topLvl">
          <ac:chgData name="Grace Lowther" userId="a8fe573b-0694-470f-9a15-3d4093241c1c" providerId="ADAL" clId="{93CA2643-9C7B-49B1-A759-FA8820DFCE6F}" dt="2019-04-18T09:02:19.511" v="1501" actId="164"/>
          <ac:spMkLst>
            <pc:docMk/>
            <pc:sldMk cId="1071900124" sldId="355"/>
            <ac:spMk id="28" creationId="{8360FC47-B164-4C38-AC9E-5600B760C945}"/>
          </ac:spMkLst>
        </pc:spChg>
        <pc:spChg chg="mod topLvl">
          <ac:chgData name="Grace Lowther" userId="a8fe573b-0694-470f-9a15-3d4093241c1c" providerId="ADAL" clId="{93CA2643-9C7B-49B1-A759-FA8820DFCE6F}" dt="2019-04-18T09:02:19.511" v="1501" actId="164"/>
          <ac:spMkLst>
            <pc:docMk/>
            <pc:sldMk cId="1071900124" sldId="355"/>
            <ac:spMk id="29" creationId="{1E42B89B-0173-4C45-A4C8-91160AF95C3F}"/>
          </ac:spMkLst>
        </pc:spChg>
        <pc:spChg chg="mod topLvl">
          <ac:chgData name="Grace Lowther" userId="a8fe573b-0694-470f-9a15-3d4093241c1c" providerId="ADAL" clId="{93CA2643-9C7B-49B1-A759-FA8820DFCE6F}" dt="2019-04-18T09:02:19.511" v="1501" actId="164"/>
          <ac:spMkLst>
            <pc:docMk/>
            <pc:sldMk cId="1071900124" sldId="355"/>
            <ac:spMk id="30" creationId="{2CE73BB1-6FD6-4524-AAFE-ACB2A7B1CEBE}"/>
          </ac:spMkLst>
        </pc:spChg>
        <pc:spChg chg="mod topLvl">
          <ac:chgData name="Grace Lowther" userId="a8fe573b-0694-470f-9a15-3d4093241c1c" providerId="ADAL" clId="{93CA2643-9C7B-49B1-A759-FA8820DFCE6F}" dt="2019-04-18T09:02:19.511" v="1501" actId="164"/>
          <ac:spMkLst>
            <pc:docMk/>
            <pc:sldMk cId="1071900124" sldId="355"/>
            <ac:spMk id="31" creationId="{32926C78-AB74-47AE-9FB8-D83E59C8FC99}"/>
          </ac:spMkLst>
        </pc:spChg>
        <pc:spChg chg="add mod">
          <ac:chgData name="Grace Lowther" userId="a8fe573b-0694-470f-9a15-3d4093241c1c" providerId="ADAL" clId="{93CA2643-9C7B-49B1-A759-FA8820DFCE6F}" dt="2019-04-18T09:02:19.511" v="1501" actId="164"/>
          <ac:spMkLst>
            <pc:docMk/>
            <pc:sldMk cId="1071900124" sldId="355"/>
            <ac:spMk id="34" creationId="{C3E83884-BBE1-4979-AF56-D4AA6BF2BF86}"/>
          </ac:spMkLst>
        </pc:spChg>
        <pc:spChg chg="mod">
          <ac:chgData name="Grace Lowther" userId="a8fe573b-0694-470f-9a15-3d4093241c1c" providerId="ADAL" clId="{93CA2643-9C7B-49B1-A759-FA8820DFCE6F}" dt="2019-04-17T16:37:01.050" v="475"/>
          <ac:spMkLst>
            <pc:docMk/>
            <pc:sldMk cId="1071900124" sldId="355"/>
            <ac:spMk id="40" creationId="{09123C89-F9C8-4D57-8F96-CBC8BE9B6680}"/>
          </ac:spMkLst>
        </pc:spChg>
        <pc:spChg chg="mod">
          <ac:chgData name="Grace Lowther" userId="a8fe573b-0694-470f-9a15-3d4093241c1c" providerId="ADAL" clId="{93CA2643-9C7B-49B1-A759-FA8820DFCE6F}" dt="2019-04-17T16:22:53.068" v="87" actId="113"/>
          <ac:spMkLst>
            <pc:docMk/>
            <pc:sldMk cId="1071900124" sldId="355"/>
            <ac:spMk id="41" creationId="{FDEFD0A2-916A-4C24-9558-28AABBD445CB}"/>
          </ac:spMkLst>
        </pc:spChg>
        <pc:spChg chg="mod">
          <ac:chgData name="Grace Lowther" userId="a8fe573b-0694-470f-9a15-3d4093241c1c" providerId="ADAL" clId="{93CA2643-9C7B-49B1-A759-FA8820DFCE6F}" dt="2019-04-17T16:22:53.068" v="87" actId="113"/>
          <ac:spMkLst>
            <pc:docMk/>
            <pc:sldMk cId="1071900124" sldId="355"/>
            <ac:spMk id="43" creationId="{0A831EE6-8F34-4359-AB21-4AA491843E72}"/>
          </ac:spMkLst>
        </pc:spChg>
        <pc:spChg chg="mod">
          <ac:chgData name="Grace Lowther" userId="a8fe573b-0694-470f-9a15-3d4093241c1c" providerId="ADAL" clId="{93CA2643-9C7B-49B1-A759-FA8820DFCE6F}" dt="2019-04-17T16:22:53.068" v="87" actId="113"/>
          <ac:spMkLst>
            <pc:docMk/>
            <pc:sldMk cId="1071900124" sldId="355"/>
            <ac:spMk id="44" creationId="{CC7A8937-B500-4CF9-BD92-81156CA85E54}"/>
          </ac:spMkLst>
        </pc:spChg>
        <pc:spChg chg="mod">
          <ac:chgData name="Grace Lowther" userId="a8fe573b-0694-470f-9a15-3d4093241c1c" providerId="ADAL" clId="{93CA2643-9C7B-49B1-A759-FA8820DFCE6F}" dt="2019-04-17T16:22:53.068" v="87" actId="113"/>
          <ac:spMkLst>
            <pc:docMk/>
            <pc:sldMk cId="1071900124" sldId="355"/>
            <ac:spMk id="47" creationId="{3B87DE47-CE9E-4BE4-8D9C-F79341878ED6}"/>
          </ac:spMkLst>
        </pc:spChg>
        <pc:grpChg chg="add mod">
          <ac:chgData name="Grace Lowther" userId="a8fe573b-0694-470f-9a15-3d4093241c1c" providerId="ADAL" clId="{93CA2643-9C7B-49B1-A759-FA8820DFCE6F}" dt="2019-04-18T09:02:19.511" v="1501" actId="164"/>
          <ac:grpSpMkLst>
            <pc:docMk/>
            <pc:sldMk cId="1071900124" sldId="355"/>
            <ac:grpSpMk id="7" creationId="{7257855F-B6F1-4DAE-964C-17DAA2434EC7}"/>
          </ac:grpSpMkLst>
        </pc:grpChg>
        <pc:grpChg chg="del">
          <ac:chgData name="Grace Lowther" userId="a8fe573b-0694-470f-9a15-3d4093241c1c" providerId="ADAL" clId="{93CA2643-9C7B-49B1-A759-FA8820DFCE6F}" dt="2019-04-17T16:24:58.814" v="146" actId="478"/>
          <ac:grpSpMkLst>
            <pc:docMk/>
            <pc:sldMk cId="1071900124" sldId="355"/>
            <ac:grpSpMk id="16" creationId="{B31300A9-E3C5-4701-8EF1-45ED088A04DD}"/>
          </ac:grpSpMkLst>
        </pc:grpChg>
        <pc:grpChg chg="add del mod">
          <ac:chgData name="Grace Lowther" userId="a8fe573b-0694-470f-9a15-3d4093241c1c" providerId="ADAL" clId="{93CA2643-9C7B-49B1-A759-FA8820DFCE6F}" dt="2019-04-18T08:58:44.936" v="1370" actId="165"/>
          <ac:grpSpMkLst>
            <pc:docMk/>
            <pc:sldMk cId="1071900124" sldId="355"/>
            <ac:grpSpMk id="17" creationId="{F4A17924-4638-4948-8167-F1684C1F0EE2}"/>
          </ac:grpSpMkLst>
        </pc:grpChg>
        <pc:grpChg chg="add">
          <ac:chgData name="Grace Lowther" userId="a8fe573b-0694-470f-9a15-3d4093241c1c" providerId="ADAL" clId="{93CA2643-9C7B-49B1-A759-FA8820DFCE6F}" dt="2019-04-17T16:24:59.013" v="147"/>
          <ac:grpSpMkLst>
            <pc:docMk/>
            <pc:sldMk cId="1071900124" sldId="355"/>
            <ac:grpSpMk id="20" creationId="{93CFDF60-F3F7-4087-B116-8C9DED2E3DA5}"/>
          </ac:grpSpMkLst>
        </pc:grpChg>
        <pc:grpChg chg="del mod topLvl">
          <ac:chgData name="Grace Lowther" userId="a8fe573b-0694-470f-9a15-3d4093241c1c" providerId="ADAL" clId="{93CA2643-9C7B-49B1-A759-FA8820DFCE6F}" dt="2019-04-18T08:58:46.452" v="1371" actId="165"/>
          <ac:grpSpMkLst>
            <pc:docMk/>
            <pc:sldMk cId="1071900124" sldId="355"/>
            <ac:grpSpMk id="27" creationId="{21AE9387-BF41-4910-9305-6ADBFE8CA66D}"/>
          </ac:grpSpMkLst>
        </pc:grpChg>
        <pc:grpChg chg="del mod">
          <ac:chgData name="Grace Lowther" userId="a8fe573b-0694-470f-9a15-3d4093241c1c" providerId="ADAL" clId="{93CA2643-9C7B-49B1-A759-FA8820DFCE6F}" dt="2019-04-18T08:55:01.844" v="1307" actId="478"/>
          <ac:grpSpMkLst>
            <pc:docMk/>
            <pc:sldMk cId="1071900124" sldId="355"/>
            <ac:grpSpMk id="39" creationId="{D5ECFE18-74B1-4AF0-B19D-40F9700D6D25}"/>
          </ac:grpSpMkLst>
        </pc:grpChg>
        <pc:cxnChg chg="mod topLvl">
          <ac:chgData name="Grace Lowther" userId="a8fe573b-0694-470f-9a15-3d4093241c1c" providerId="ADAL" clId="{93CA2643-9C7B-49B1-A759-FA8820DFCE6F}" dt="2019-04-18T09:02:19.511" v="1501" actId="164"/>
          <ac:cxnSpMkLst>
            <pc:docMk/>
            <pc:sldMk cId="1071900124" sldId="355"/>
            <ac:cxnSpMk id="26" creationId="{6422C5DF-24AA-4917-87DA-0F7ADED62564}"/>
          </ac:cxnSpMkLst>
        </pc:cxnChg>
        <pc:cxnChg chg="del mod topLvl">
          <ac:chgData name="Grace Lowther" userId="a8fe573b-0694-470f-9a15-3d4093241c1c" providerId="ADAL" clId="{93CA2643-9C7B-49B1-A759-FA8820DFCE6F}" dt="2019-04-18T08:59:53.168" v="1394" actId="478"/>
          <ac:cxnSpMkLst>
            <pc:docMk/>
            <pc:sldMk cId="1071900124" sldId="355"/>
            <ac:cxnSpMk id="32" creationId="{67C265A8-C97B-4CED-BF24-4B132238743A}"/>
          </ac:cxnSpMkLst>
        </pc:cxnChg>
        <pc:cxnChg chg="mod topLvl">
          <ac:chgData name="Grace Lowther" userId="a8fe573b-0694-470f-9a15-3d4093241c1c" providerId="ADAL" clId="{93CA2643-9C7B-49B1-A759-FA8820DFCE6F}" dt="2019-04-18T09:02:19.511" v="1501" actId="164"/>
          <ac:cxnSpMkLst>
            <pc:docMk/>
            <pc:sldMk cId="1071900124" sldId="355"/>
            <ac:cxnSpMk id="33" creationId="{F5B865EE-96B0-4C4D-B579-27B37825E1F3}"/>
          </ac:cxnSpMkLst>
        </pc:cxnChg>
        <pc:cxnChg chg="add mod">
          <ac:chgData name="Grace Lowther" userId="a8fe573b-0694-470f-9a15-3d4093241c1c" providerId="ADAL" clId="{93CA2643-9C7B-49B1-A759-FA8820DFCE6F}" dt="2019-04-18T09:02:19.511" v="1501" actId="164"/>
          <ac:cxnSpMkLst>
            <pc:docMk/>
            <pc:sldMk cId="1071900124" sldId="355"/>
            <ac:cxnSpMk id="35" creationId="{07BEF2EB-2793-4C7E-B385-54EC3D20890B}"/>
          </ac:cxnSpMkLst>
        </pc:cxnChg>
      </pc:sldChg>
      <pc:sldChg chg="addSp delSp modSp">
        <pc:chgData name="Grace Lowther" userId="a8fe573b-0694-470f-9a15-3d4093241c1c" providerId="ADAL" clId="{93CA2643-9C7B-49B1-A759-FA8820DFCE6F}" dt="2019-04-17T16:25:27.617" v="159" actId="403"/>
        <pc:sldMkLst>
          <pc:docMk/>
          <pc:sldMk cId="36917022" sldId="360"/>
        </pc:sldMkLst>
        <pc:spChg chg="mod">
          <ac:chgData name="Grace Lowther" userId="a8fe573b-0694-470f-9a15-3d4093241c1c" providerId="ADAL" clId="{93CA2643-9C7B-49B1-A759-FA8820DFCE6F}" dt="2019-04-17T16:25:27.617" v="159" actId="403"/>
          <ac:spMkLst>
            <pc:docMk/>
            <pc:sldMk cId="36917022" sldId="360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7T16:24:21.170" v="125"/>
          <ac:grpSpMkLst>
            <pc:docMk/>
            <pc:sldMk cId="36917022" sldId="360"/>
            <ac:grpSpMk id="9" creationId="{29609C1B-604F-4130-A54D-A0C290584D3D}"/>
          </ac:grpSpMkLst>
        </pc:grpChg>
        <pc:grpChg chg="del">
          <ac:chgData name="Grace Lowther" userId="a8fe573b-0694-470f-9a15-3d4093241c1c" providerId="ADAL" clId="{93CA2643-9C7B-49B1-A759-FA8820DFCE6F}" dt="2019-04-17T16:24:20.932" v="124" actId="478"/>
          <ac:grpSpMkLst>
            <pc:docMk/>
            <pc:sldMk cId="36917022" sldId="360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93CA2643-9C7B-49B1-A759-FA8820DFCE6F}" dt="2019-04-17T16:20:22.395" v="23" actId="113"/>
          <ac:graphicFrameMkLst>
            <pc:docMk/>
            <pc:sldMk cId="36917022" sldId="360"/>
            <ac:graphicFrameMk id="7" creationId="{B32BDEF7-2D75-4E35-8F72-96AC8D40D7E9}"/>
          </ac:graphicFrameMkLst>
        </pc:graphicFrameChg>
      </pc:sldChg>
      <pc:sldChg chg="addSp delSp modSp">
        <pc:chgData name="Grace Lowther" userId="a8fe573b-0694-470f-9a15-3d4093241c1c" providerId="ADAL" clId="{93CA2643-9C7B-49B1-A759-FA8820DFCE6F}" dt="2019-04-17T16:27:26.700" v="189" actId="404"/>
        <pc:sldMkLst>
          <pc:docMk/>
          <pc:sldMk cId="4171611589" sldId="369"/>
        </pc:sldMkLst>
        <pc:spChg chg="mod">
          <ac:chgData name="Grace Lowther" userId="a8fe573b-0694-470f-9a15-3d4093241c1c" providerId="ADAL" clId="{93CA2643-9C7B-49B1-A759-FA8820DFCE6F}" dt="2019-04-17T16:27:26.700" v="189" actId="404"/>
          <ac:spMkLst>
            <pc:docMk/>
            <pc:sldMk cId="4171611589" sldId="369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7T16:24:17.967" v="123"/>
          <ac:grpSpMkLst>
            <pc:docMk/>
            <pc:sldMk cId="4171611589" sldId="369"/>
            <ac:grpSpMk id="14" creationId="{1DBE44AC-97A4-4895-BCB7-D2A876F836E8}"/>
          </ac:grpSpMkLst>
        </pc:grpChg>
        <pc:grpChg chg="del">
          <ac:chgData name="Grace Lowther" userId="a8fe573b-0694-470f-9a15-3d4093241c1c" providerId="ADAL" clId="{93CA2643-9C7B-49B1-A759-FA8820DFCE6F}" dt="2019-04-17T16:24:17.265" v="122" actId="478"/>
          <ac:grpSpMkLst>
            <pc:docMk/>
            <pc:sldMk cId="4171611589" sldId="369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93CA2643-9C7B-49B1-A759-FA8820DFCE6F}" dt="2019-04-17T16:20:10.170" v="17" actId="113"/>
          <ac:graphicFrameMkLst>
            <pc:docMk/>
            <pc:sldMk cId="4171611589" sldId="369"/>
            <ac:graphicFrameMk id="49" creationId="{A688E4F2-DE68-4453-909E-7173545E501B}"/>
          </ac:graphicFrameMkLst>
        </pc:graphicFrameChg>
      </pc:sldChg>
      <pc:sldChg chg="addSp delSp modSp">
        <pc:chgData name="Grace Lowther" userId="a8fe573b-0694-470f-9a15-3d4093241c1c" providerId="ADAL" clId="{93CA2643-9C7B-49B1-A759-FA8820DFCE6F}" dt="2019-04-17T16:25:17.255" v="155" actId="403"/>
        <pc:sldMkLst>
          <pc:docMk/>
          <pc:sldMk cId="1650015140" sldId="370"/>
        </pc:sldMkLst>
        <pc:spChg chg="mod">
          <ac:chgData name="Grace Lowther" userId="a8fe573b-0694-470f-9a15-3d4093241c1c" providerId="ADAL" clId="{93CA2643-9C7B-49B1-A759-FA8820DFCE6F}" dt="2019-04-17T16:25:17.255" v="155" actId="403"/>
          <ac:spMkLst>
            <pc:docMk/>
            <pc:sldMk cId="1650015140" sldId="370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7T16:24:13.830" v="121"/>
          <ac:grpSpMkLst>
            <pc:docMk/>
            <pc:sldMk cId="1650015140" sldId="370"/>
            <ac:grpSpMk id="9" creationId="{C3476B75-89A7-4874-A2E2-A4169D36345D}"/>
          </ac:grpSpMkLst>
        </pc:grpChg>
        <pc:grpChg chg="del mod">
          <ac:chgData name="Grace Lowther" userId="a8fe573b-0694-470f-9a15-3d4093241c1c" providerId="ADAL" clId="{93CA2643-9C7B-49B1-A759-FA8820DFCE6F}" dt="2019-04-17T16:24:13.561" v="120" actId="478"/>
          <ac:grpSpMkLst>
            <pc:docMk/>
            <pc:sldMk cId="1650015140" sldId="370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93CA2643-9C7B-49B1-A759-FA8820DFCE6F}" dt="2019-04-17T16:19:58.105" v="11" actId="113"/>
          <ac:graphicFrameMkLst>
            <pc:docMk/>
            <pc:sldMk cId="1650015140" sldId="370"/>
            <ac:graphicFrameMk id="49" creationId="{A688E4F2-DE68-4453-909E-7173545E501B}"/>
          </ac:graphicFrameMkLst>
        </pc:graphicFrameChg>
      </pc:sldChg>
      <pc:sldChg chg="addSp delSp modSp">
        <pc:chgData name="Grace Lowther" userId="a8fe573b-0694-470f-9a15-3d4093241c1c" providerId="ADAL" clId="{93CA2643-9C7B-49B1-A759-FA8820DFCE6F}" dt="2019-04-18T08:36:27.587" v="631" actId="20577"/>
        <pc:sldMkLst>
          <pc:docMk/>
          <pc:sldMk cId="3647857872" sldId="371"/>
        </pc:sldMkLst>
        <pc:spChg chg="mod">
          <ac:chgData name="Grace Lowther" userId="a8fe573b-0694-470f-9a15-3d4093241c1c" providerId="ADAL" clId="{93CA2643-9C7B-49B1-A759-FA8820DFCE6F}" dt="2019-04-18T08:36:27.587" v="631" actId="20577"/>
          <ac:spMkLst>
            <pc:docMk/>
            <pc:sldMk cId="3647857872" sldId="371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7T16:24:25.717" v="129"/>
          <ac:grpSpMkLst>
            <pc:docMk/>
            <pc:sldMk cId="3647857872" sldId="371"/>
            <ac:grpSpMk id="7" creationId="{5EBD841C-14D9-4AB1-A434-976595ACF2AB}"/>
          </ac:grpSpMkLst>
        </pc:grpChg>
        <pc:grpChg chg="del">
          <ac:chgData name="Grace Lowther" userId="a8fe573b-0694-470f-9a15-3d4093241c1c" providerId="ADAL" clId="{93CA2643-9C7B-49B1-A759-FA8820DFCE6F}" dt="2019-04-17T16:24:25.554" v="128" actId="478"/>
          <ac:grpSpMkLst>
            <pc:docMk/>
            <pc:sldMk cId="3647857872" sldId="371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3CA2643-9C7B-49B1-A759-FA8820DFCE6F}" dt="2019-04-23T08:02:41.687" v="1782" actId="404"/>
        <pc:sldMkLst>
          <pc:docMk/>
          <pc:sldMk cId="976461708" sldId="372"/>
        </pc:sldMkLst>
        <pc:spChg chg="mod">
          <ac:chgData name="Grace Lowther" userId="a8fe573b-0694-470f-9a15-3d4093241c1c" providerId="ADAL" clId="{93CA2643-9C7B-49B1-A759-FA8820DFCE6F}" dt="2019-04-17T16:34:15.480" v="364" actId="1036"/>
          <ac:spMkLst>
            <pc:docMk/>
            <pc:sldMk cId="976461708" sldId="372"/>
            <ac:spMk id="3" creationId="{42CC2F5D-FE09-4A4D-B959-9D2FC1256D4A}"/>
          </ac:spMkLst>
        </pc:spChg>
        <pc:spChg chg="mod">
          <ac:chgData name="Grace Lowther" userId="a8fe573b-0694-470f-9a15-3d4093241c1c" providerId="ADAL" clId="{93CA2643-9C7B-49B1-A759-FA8820DFCE6F}" dt="2019-04-17T16:21:11.260" v="41" actId="113"/>
          <ac:spMkLst>
            <pc:docMk/>
            <pc:sldMk cId="976461708" sldId="372"/>
            <ac:spMk id="7" creationId="{0B08EF8D-6053-4219-BDAA-3EB1AA2281C0}"/>
          </ac:spMkLst>
        </pc:spChg>
        <pc:spChg chg="mod">
          <ac:chgData name="Grace Lowther" userId="a8fe573b-0694-470f-9a15-3d4093241c1c" providerId="ADAL" clId="{93CA2643-9C7B-49B1-A759-FA8820DFCE6F}" dt="2019-04-17T16:39:10.832" v="544" actId="207"/>
          <ac:spMkLst>
            <pc:docMk/>
            <pc:sldMk cId="976461708" sldId="372"/>
            <ac:spMk id="9" creationId="{2FD9034E-023E-4DF9-BBF8-72186B221188}"/>
          </ac:spMkLst>
        </pc:spChg>
        <pc:spChg chg="mod">
          <ac:chgData name="Grace Lowther" userId="a8fe573b-0694-470f-9a15-3d4093241c1c" providerId="ADAL" clId="{93CA2643-9C7B-49B1-A759-FA8820DFCE6F}" dt="2019-04-17T16:21:11.260" v="41" actId="113"/>
          <ac:spMkLst>
            <pc:docMk/>
            <pc:sldMk cId="976461708" sldId="372"/>
            <ac:spMk id="10" creationId="{7C062A53-BC98-4DC6-976C-E94422A4F6F9}"/>
          </ac:spMkLst>
        </pc:spChg>
        <pc:spChg chg="mod">
          <ac:chgData name="Grace Lowther" userId="a8fe573b-0694-470f-9a15-3d4093241c1c" providerId="ADAL" clId="{93CA2643-9C7B-49B1-A759-FA8820DFCE6F}" dt="2019-04-23T08:02:41.687" v="1782" actId="404"/>
          <ac:spMkLst>
            <pc:docMk/>
            <pc:sldMk cId="976461708" sldId="372"/>
            <ac:spMk id="19" creationId="{5252A847-DE45-4FA3-A1F8-EEBEB845FF8E}"/>
          </ac:spMkLst>
        </pc:spChg>
        <pc:grpChg chg="mod">
          <ac:chgData name="Grace Lowther" userId="a8fe573b-0694-470f-9a15-3d4093241c1c" providerId="ADAL" clId="{93CA2643-9C7B-49B1-A759-FA8820DFCE6F}" dt="2019-04-17T16:39:07.166" v="543"/>
          <ac:grpSpMkLst>
            <pc:docMk/>
            <pc:sldMk cId="976461708" sldId="372"/>
            <ac:grpSpMk id="2" creationId="{75915A1B-A418-47D1-B402-851C88EFAC12}"/>
          </ac:grpSpMkLst>
        </pc:grpChg>
        <pc:grpChg chg="add">
          <ac:chgData name="Grace Lowther" userId="a8fe573b-0694-470f-9a15-3d4093241c1c" providerId="ADAL" clId="{93CA2643-9C7B-49B1-A759-FA8820DFCE6F}" dt="2019-04-17T16:24:31.125" v="133"/>
          <ac:grpSpMkLst>
            <pc:docMk/>
            <pc:sldMk cId="976461708" sldId="372"/>
            <ac:grpSpMk id="14" creationId="{85CDBA46-F4ED-4914-BDF6-57A81BE17CA2}"/>
          </ac:grpSpMkLst>
        </pc:grpChg>
        <pc:grpChg chg="del">
          <ac:chgData name="Grace Lowther" userId="a8fe573b-0694-470f-9a15-3d4093241c1c" providerId="ADAL" clId="{93CA2643-9C7B-49B1-A759-FA8820DFCE6F}" dt="2019-04-17T16:24:30.978" v="132" actId="478"/>
          <ac:grpSpMkLst>
            <pc:docMk/>
            <pc:sldMk cId="976461708" sldId="372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3CA2643-9C7B-49B1-A759-FA8820DFCE6F}" dt="2019-04-18T08:37:44.316" v="700" actId="403"/>
        <pc:sldMkLst>
          <pc:docMk/>
          <pc:sldMk cId="2373652217" sldId="373"/>
        </pc:sldMkLst>
        <pc:spChg chg="mod">
          <ac:chgData name="Grace Lowther" userId="a8fe573b-0694-470f-9a15-3d4093241c1c" providerId="ADAL" clId="{93CA2643-9C7B-49B1-A759-FA8820DFCE6F}" dt="2019-04-18T08:37:44.316" v="700" actId="403"/>
          <ac:spMkLst>
            <pc:docMk/>
            <pc:sldMk cId="2373652217" sldId="373"/>
            <ac:spMk id="19" creationId="{5252A847-DE45-4FA3-A1F8-EEBEB845FF8E}"/>
          </ac:spMkLst>
        </pc:spChg>
        <pc:spChg chg="add">
          <ac:chgData name="Grace Lowther" userId="a8fe573b-0694-470f-9a15-3d4093241c1c" providerId="ADAL" clId="{93CA2643-9C7B-49B1-A759-FA8820DFCE6F}" dt="2019-04-17T16:34:24.327" v="368"/>
          <ac:spMkLst>
            <pc:docMk/>
            <pc:sldMk cId="2373652217" sldId="373"/>
            <ac:spMk id="23" creationId="{4189AD40-3535-4D3C-817A-4A199918B345}"/>
          </ac:spMkLst>
        </pc:spChg>
        <pc:spChg chg="del mod">
          <ac:chgData name="Grace Lowther" userId="a8fe573b-0694-470f-9a15-3d4093241c1c" providerId="ADAL" clId="{93CA2643-9C7B-49B1-A759-FA8820DFCE6F}" dt="2019-04-17T16:34:24.080" v="367" actId="478"/>
          <ac:spMkLst>
            <pc:docMk/>
            <pc:sldMk cId="2373652217" sldId="373"/>
            <ac:spMk id="26" creationId="{D76BD113-D6D6-4324-9208-E7483CE151EA}"/>
          </ac:spMkLst>
        </pc:spChg>
        <pc:spChg chg="mod">
          <ac:chgData name="Grace Lowther" userId="a8fe573b-0694-470f-9a15-3d4093241c1c" providerId="ADAL" clId="{93CA2643-9C7B-49B1-A759-FA8820DFCE6F}" dt="2019-04-17T16:38:44.650" v="531" actId="207"/>
          <ac:spMkLst>
            <pc:docMk/>
            <pc:sldMk cId="2373652217" sldId="373"/>
            <ac:spMk id="28" creationId="{A257037A-4FD4-48C7-8757-D8BB50320A1B}"/>
          </ac:spMkLst>
        </pc:spChg>
        <pc:spChg chg="mod">
          <ac:chgData name="Grace Lowther" userId="a8fe573b-0694-470f-9a15-3d4093241c1c" providerId="ADAL" clId="{93CA2643-9C7B-49B1-A759-FA8820DFCE6F}" dt="2019-04-17T16:21:41.832" v="55" actId="113"/>
          <ac:spMkLst>
            <pc:docMk/>
            <pc:sldMk cId="2373652217" sldId="373"/>
            <ac:spMk id="29" creationId="{53254D45-1FCA-4208-8D6A-26BEF3E0ECCE}"/>
          </ac:spMkLst>
        </pc:spChg>
        <pc:spChg chg="mod">
          <ac:chgData name="Grace Lowther" userId="a8fe573b-0694-470f-9a15-3d4093241c1c" providerId="ADAL" clId="{93CA2643-9C7B-49B1-A759-FA8820DFCE6F}" dt="2019-04-17T16:38:44.650" v="531" actId="207"/>
          <ac:spMkLst>
            <pc:docMk/>
            <pc:sldMk cId="2373652217" sldId="373"/>
            <ac:spMk id="30" creationId="{04DC0D7A-7291-4ACC-966E-D14F158C3A11}"/>
          </ac:spMkLst>
        </pc:spChg>
        <pc:spChg chg="mod">
          <ac:chgData name="Grace Lowther" userId="a8fe573b-0694-470f-9a15-3d4093241c1c" providerId="ADAL" clId="{93CA2643-9C7B-49B1-A759-FA8820DFCE6F}" dt="2019-04-17T16:21:41.832" v="55" actId="113"/>
          <ac:spMkLst>
            <pc:docMk/>
            <pc:sldMk cId="2373652217" sldId="373"/>
            <ac:spMk id="31" creationId="{4B86ECB7-98F8-47B2-91EE-3DCBC7C051A9}"/>
          </ac:spMkLst>
        </pc:spChg>
        <pc:spChg chg="mod">
          <ac:chgData name="Grace Lowther" userId="a8fe573b-0694-470f-9a15-3d4093241c1c" providerId="ADAL" clId="{93CA2643-9C7B-49B1-A759-FA8820DFCE6F}" dt="2019-04-17T16:21:41.832" v="55" actId="113"/>
          <ac:spMkLst>
            <pc:docMk/>
            <pc:sldMk cId="2373652217" sldId="373"/>
            <ac:spMk id="33" creationId="{0884249D-D3D8-4843-B376-5367550331F4}"/>
          </ac:spMkLst>
        </pc:spChg>
        <pc:grpChg chg="del">
          <ac:chgData name="Grace Lowther" userId="a8fe573b-0694-470f-9a15-3d4093241c1c" providerId="ADAL" clId="{93CA2643-9C7B-49B1-A759-FA8820DFCE6F}" dt="2019-04-17T16:24:36.161" v="136" actId="478"/>
          <ac:grpSpMkLst>
            <pc:docMk/>
            <pc:sldMk cId="2373652217" sldId="373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3CA2643-9C7B-49B1-A759-FA8820DFCE6F}" dt="2019-04-17T16:24:36.314" v="137"/>
          <ac:grpSpMkLst>
            <pc:docMk/>
            <pc:sldMk cId="2373652217" sldId="373"/>
            <ac:grpSpMk id="20" creationId="{F1AD4654-3625-404E-83B4-127BBB45E757}"/>
          </ac:grpSpMkLst>
        </pc:grpChg>
        <pc:grpChg chg="mod">
          <ac:chgData name="Grace Lowther" userId="a8fe573b-0694-470f-9a15-3d4093241c1c" providerId="ADAL" clId="{93CA2643-9C7B-49B1-A759-FA8820DFCE6F}" dt="2019-04-17T16:38:42.547" v="530"/>
          <ac:grpSpMkLst>
            <pc:docMk/>
            <pc:sldMk cId="2373652217" sldId="373"/>
            <ac:grpSpMk id="27" creationId="{414AD680-10BF-4C71-B1ED-D44076D05410}"/>
          </ac:grpSpMkLst>
        </pc:grpChg>
      </pc:sldChg>
      <pc:sldChg chg="addSp delSp modSp">
        <pc:chgData name="Grace Lowther" userId="a8fe573b-0694-470f-9a15-3d4093241c1c" providerId="ADAL" clId="{93CA2643-9C7B-49B1-A759-FA8820DFCE6F}" dt="2019-04-17T16:25:32.740" v="161" actId="403"/>
        <pc:sldMkLst>
          <pc:docMk/>
          <pc:sldMk cId="2452958891" sldId="374"/>
        </pc:sldMkLst>
        <pc:spChg chg="mod">
          <ac:chgData name="Grace Lowther" userId="a8fe573b-0694-470f-9a15-3d4093241c1c" providerId="ADAL" clId="{93CA2643-9C7B-49B1-A759-FA8820DFCE6F}" dt="2019-04-17T16:25:32.740" v="161" actId="403"/>
          <ac:spMkLst>
            <pc:docMk/>
            <pc:sldMk cId="2452958891" sldId="374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7T16:24:23.512" v="127"/>
          <ac:grpSpMkLst>
            <pc:docMk/>
            <pc:sldMk cId="2452958891" sldId="374"/>
            <ac:grpSpMk id="12" creationId="{7E269E39-DC36-4DBB-8254-0FA41B3FF642}"/>
          </ac:grpSpMkLst>
        </pc:grpChg>
        <pc:grpChg chg="del">
          <ac:chgData name="Grace Lowther" userId="a8fe573b-0694-470f-9a15-3d4093241c1c" providerId="ADAL" clId="{93CA2643-9C7B-49B1-A759-FA8820DFCE6F}" dt="2019-04-17T16:24:23.311" v="126" actId="478"/>
          <ac:grpSpMkLst>
            <pc:docMk/>
            <pc:sldMk cId="2452958891" sldId="374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93CA2643-9C7B-49B1-A759-FA8820DFCE6F}" dt="2019-04-17T16:20:33.817" v="29" actId="113"/>
          <ac:graphicFrameMkLst>
            <pc:docMk/>
            <pc:sldMk cId="2452958891" sldId="374"/>
            <ac:graphicFrameMk id="7" creationId="{B32BDEF7-2D75-4E35-8F72-96AC8D40D7E9}"/>
          </ac:graphicFrameMkLst>
        </pc:graphicFrameChg>
      </pc:sldChg>
      <pc:sldChg chg="addSp delSp modSp">
        <pc:chgData name="Grace Lowther" userId="a8fe573b-0694-470f-9a15-3d4093241c1c" providerId="ADAL" clId="{93CA2643-9C7B-49B1-A759-FA8820DFCE6F}" dt="2019-04-23T08:00:42.706" v="1755" actId="20577"/>
        <pc:sldMkLst>
          <pc:docMk/>
          <pc:sldMk cId="1007551014" sldId="376"/>
        </pc:sldMkLst>
        <pc:spChg chg="mod">
          <ac:chgData name="Grace Lowther" userId="a8fe573b-0694-470f-9a15-3d4093241c1c" providerId="ADAL" clId="{93CA2643-9C7B-49B1-A759-FA8820DFCE6F}" dt="2019-04-17T16:21:30.574" v="49" actId="113"/>
          <ac:spMkLst>
            <pc:docMk/>
            <pc:sldMk cId="1007551014" sldId="376"/>
            <ac:spMk id="7" creationId="{0B08EF8D-6053-4219-BDAA-3EB1AA2281C0}"/>
          </ac:spMkLst>
        </pc:spChg>
        <pc:spChg chg="mod">
          <ac:chgData name="Grace Lowther" userId="a8fe573b-0694-470f-9a15-3d4093241c1c" providerId="ADAL" clId="{93CA2643-9C7B-49B1-A759-FA8820DFCE6F}" dt="2019-04-17T16:38:55.593" v="535" actId="207"/>
          <ac:spMkLst>
            <pc:docMk/>
            <pc:sldMk cId="1007551014" sldId="376"/>
            <ac:spMk id="9" creationId="{2FD9034E-023E-4DF9-BBF8-72186B221188}"/>
          </ac:spMkLst>
        </pc:spChg>
        <pc:spChg chg="mod">
          <ac:chgData name="Grace Lowther" userId="a8fe573b-0694-470f-9a15-3d4093241c1c" providerId="ADAL" clId="{93CA2643-9C7B-49B1-A759-FA8820DFCE6F}" dt="2019-04-17T16:38:49.803" v="533"/>
          <ac:spMkLst>
            <pc:docMk/>
            <pc:sldMk cId="1007551014" sldId="376"/>
            <ac:spMk id="10" creationId="{7C062A53-BC98-4DC6-976C-E94422A4F6F9}"/>
          </ac:spMkLst>
        </pc:spChg>
        <pc:spChg chg="del mod">
          <ac:chgData name="Grace Lowther" userId="a8fe573b-0694-470f-9a15-3d4093241c1c" providerId="ADAL" clId="{93CA2643-9C7B-49B1-A759-FA8820DFCE6F}" dt="2019-04-17T16:34:19.985" v="365" actId="478"/>
          <ac:spMkLst>
            <pc:docMk/>
            <pc:sldMk cId="1007551014" sldId="376"/>
            <ac:spMk id="13" creationId="{273F218C-CCD2-452C-97F0-88948682FED7}"/>
          </ac:spMkLst>
        </pc:spChg>
        <pc:spChg chg="mod">
          <ac:chgData name="Grace Lowther" userId="a8fe573b-0694-470f-9a15-3d4093241c1c" providerId="ADAL" clId="{93CA2643-9C7B-49B1-A759-FA8820DFCE6F}" dt="2019-04-23T08:00:42.706" v="1755" actId="20577"/>
          <ac:spMkLst>
            <pc:docMk/>
            <pc:sldMk cId="1007551014" sldId="376"/>
            <ac:spMk id="19" creationId="{5252A847-DE45-4FA3-A1F8-EEBEB845FF8E}"/>
          </ac:spMkLst>
        </pc:spChg>
        <pc:spChg chg="add">
          <ac:chgData name="Grace Lowther" userId="a8fe573b-0694-470f-9a15-3d4093241c1c" providerId="ADAL" clId="{93CA2643-9C7B-49B1-A759-FA8820DFCE6F}" dt="2019-04-17T16:34:20.233" v="366"/>
          <ac:spMkLst>
            <pc:docMk/>
            <pc:sldMk cId="1007551014" sldId="376"/>
            <ac:spMk id="21" creationId="{B2291361-AF43-4DAC-9EFD-661296548DE2}"/>
          </ac:spMkLst>
        </pc:spChg>
        <pc:grpChg chg="mod">
          <ac:chgData name="Grace Lowther" userId="a8fe573b-0694-470f-9a15-3d4093241c1c" providerId="ADAL" clId="{93CA2643-9C7B-49B1-A759-FA8820DFCE6F}" dt="2019-04-17T16:38:53.943" v="534"/>
          <ac:grpSpMkLst>
            <pc:docMk/>
            <pc:sldMk cId="1007551014" sldId="376"/>
            <ac:grpSpMk id="2" creationId="{75915A1B-A418-47D1-B402-851C88EFAC12}"/>
          </ac:grpSpMkLst>
        </pc:grpChg>
        <pc:grpChg chg="add">
          <ac:chgData name="Grace Lowther" userId="a8fe573b-0694-470f-9a15-3d4093241c1c" providerId="ADAL" clId="{93CA2643-9C7B-49B1-A759-FA8820DFCE6F}" dt="2019-04-17T16:24:33.875" v="135"/>
          <ac:grpSpMkLst>
            <pc:docMk/>
            <pc:sldMk cId="1007551014" sldId="376"/>
            <ac:grpSpMk id="14" creationId="{0E688D9F-6CC9-4015-AF11-9F0C6907BF68}"/>
          </ac:grpSpMkLst>
        </pc:grpChg>
        <pc:grpChg chg="del">
          <ac:chgData name="Grace Lowther" userId="a8fe573b-0694-470f-9a15-3d4093241c1c" providerId="ADAL" clId="{93CA2643-9C7B-49B1-A759-FA8820DFCE6F}" dt="2019-04-17T16:24:33.674" v="134" actId="478"/>
          <ac:grpSpMkLst>
            <pc:docMk/>
            <pc:sldMk cId="1007551014" sldId="37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3CA2643-9C7B-49B1-A759-FA8820DFCE6F}" dt="2019-04-18T08:40:08.321" v="744" actId="115"/>
        <pc:sldMkLst>
          <pc:docMk/>
          <pc:sldMk cId="311705693" sldId="377"/>
        </pc:sldMkLst>
        <pc:spChg chg="mod">
          <ac:chgData name="Grace Lowther" userId="a8fe573b-0694-470f-9a15-3d4093241c1c" providerId="ADAL" clId="{93CA2643-9C7B-49B1-A759-FA8820DFCE6F}" dt="2019-04-18T08:40:08.321" v="744" actId="115"/>
          <ac:spMkLst>
            <pc:docMk/>
            <pc:sldMk cId="311705693" sldId="377"/>
            <ac:spMk id="19" creationId="{5252A847-DE45-4FA3-A1F8-EEBEB845FF8E}"/>
          </ac:spMkLst>
        </pc:spChg>
        <pc:spChg chg="add">
          <ac:chgData name="Grace Lowther" userId="a8fe573b-0694-470f-9a15-3d4093241c1c" providerId="ADAL" clId="{93CA2643-9C7B-49B1-A759-FA8820DFCE6F}" dt="2019-04-17T16:34:29.639" v="370"/>
          <ac:spMkLst>
            <pc:docMk/>
            <pc:sldMk cId="311705693" sldId="377"/>
            <ac:spMk id="23" creationId="{BB6F10F9-832B-4FF5-8CF7-EDDB44756362}"/>
          </ac:spMkLst>
        </pc:spChg>
        <pc:spChg chg="del mod">
          <ac:chgData name="Grace Lowther" userId="a8fe573b-0694-470f-9a15-3d4093241c1c" providerId="ADAL" clId="{93CA2643-9C7B-49B1-A759-FA8820DFCE6F}" dt="2019-04-17T16:34:29.369" v="369" actId="478"/>
          <ac:spMkLst>
            <pc:docMk/>
            <pc:sldMk cId="311705693" sldId="377"/>
            <ac:spMk id="26" creationId="{D76BD113-D6D6-4324-9208-E7483CE151EA}"/>
          </ac:spMkLst>
        </pc:spChg>
        <pc:spChg chg="mod">
          <ac:chgData name="Grace Lowther" userId="a8fe573b-0694-470f-9a15-3d4093241c1c" providerId="ADAL" clId="{93CA2643-9C7B-49B1-A759-FA8820DFCE6F}" dt="2019-04-17T16:38:22.866" v="516" actId="207"/>
          <ac:spMkLst>
            <pc:docMk/>
            <pc:sldMk cId="311705693" sldId="377"/>
            <ac:spMk id="28" creationId="{A257037A-4FD4-48C7-8757-D8BB50320A1B}"/>
          </ac:spMkLst>
        </pc:spChg>
        <pc:spChg chg="mod">
          <ac:chgData name="Grace Lowther" userId="a8fe573b-0694-470f-9a15-3d4093241c1c" providerId="ADAL" clId="{93CA2643-9C7B-49B1-A759-FA8820DFCE6F}" dt="2019-04-17T16:38:26.255" v="518"/>
          <ac:spMkLst>
            <pc:docMk/>
            <pc:sldMk cId="311705693" sldId="377"/>
            <ac:spMk id="29" creationId="{53254D45-1FCA-4208-8D6A-26BEF3E0ECCE}"/>
          </ac:spMkLst>
        </pc:spChg>
        <pc:spChg chg="mod">
          <ac:chgData name="Grace Lowther" userId="a8fe573b-0694-470f-9a15-3d4093241c1c" providerId="ADAL" clId="{93CA2643-9C7B-49B1-A759-FA8820DFCE6F}" dt="2019-04-17T16:38:17.011" v="514" actId="207"/>
          <ac:spMkLst>
            <pc:docMk/>
            <pc:sldMk cId="311705693" sldId="377"/>
            <ac:spMk id="30" creationId="{04DC0D7A-7291-4ACC-966E-D14F158C3A11}"/>
          </ac:spMkLst>
        </pc:spChg>
        <pc:spChg chg="mod">
          <ac:chgData name="Grace Lowther" userId="a8fe573b-0694-470f-9a15-3d4093241c1c" providerId="ADAL" clId="{93CA2643-9C7B-49B1-A759-FA8820DFCE6F}" dt="2019-04-17T16:21:50.357" v="58" actId="113"/>
          <ac:spMkLst>
            <pc:docMk/>
            <pc:sldMk cId="311705693" sldId="377"/>
            <ac:spMk id="31" creationId="{4B86ECB7-98F8-47B2-91EE-3DCBC7C051A9}"/>
          </ac:spMkLst>
        </pc:spChg>
        <pc:spChg chg="mod">
          <ac:chgData name="Grace Lowther" userId="a8fe573b-0694-470f-9a15-3d4093241c1c" providerId="ADAL" clId="{93CA2643-9C7B-49B1-A759-FA8820DFCE6F}" dt="2019-04-17T16:21:50.357" v="58" actId="113"/>
          <ac:spMkLst>
            <pc:docMk/>
            <pc:sldMk cId="311705693" sldId="377"/>
            <ac:spMk id="33" creationId="{0884249D-D3D8-4843-B376-5367550331F4}"/>
          </ac:spMkLst>
        </pc:spChg>
        <pc:grpChg chg="del">
          <ac:chgData name="Grace Lowther" userId="a8fe573b-0694-470f-9a15-3d4093241c1c" providerId="ADAL" clId="{93CA2643-9C7B-49B1-A759-FA8820DFCE6F}" dt="2019-04-17T16:24:45.747" v="138" actId="478"/>
          <ac:grpSpMkLst>
            <pc:docMk/>
            <pc:sldMk cId="311705693" sldId="377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3CA2643-9C7B-49B1-A759-FA8820DFCE6F}" dt="2019-04-17T16:24:45.932" v="139"/>
          <ac:grpSpMkLst>
            <pc:docMk/>
            <pc:sldMk cId="311705693" sldId="377"/>
            <ac:grpSpMk id="20" creationId="{D7FB2F6B-2B68-4C33-97AC-D590C881D1AC}"/>
          </ac:grpSpMkLst>
        </pc:grpChg>
        <pc:grpChg chg="mod">
          <ac:chgData name="Grace Lowther" userId="a8fe573b-0694-470f-9a15-3d4093241c1c" providerId="ADAL" clId="{93CA2643-9C7B-49B1-A759-FA8820DFCE6F}" dt="2019-04-17T16:38:26.255" v="518"/>
          <ac:grpSpMkLst>
            <pc:docMk/>
            <pc:sldMk cId="311705693" sldId="377"/>
            <ac:grpSpMk id="27" creationId="{414AD680-10BF-4C71-B1ED-D44076D05410}"/>
          </ac:grpSpMkLst>
        </pc:grpChg>
        <pc:cxnChg chg="mod">
          <ac:chgData name="Grace Lowther" userId="a8fe573b-0694-470f-9a15-3d4093241c1c" providerId="ADAL" clId="{93CA2643-9C7B-49B1-A759-FA8820DFCE6F}" dt="2019-04-17T16:38:12.353" v="513" actId="1076"/>
          <ac:cxnSpMkLst>
            <pc:docMk/>
            <pc:sldMk cId="311705693" sldId="377"/>
            <ac:cxnSpMk id="32" creationId="{8CDEABBC-D555-4C0F-9CDB-94D0DEB75CB5}"/>
          </ac:cxnSpMkLst>
        </pc:cxnChg>
      </pc:sldChg>
      <pc:sldChg chg="addSp delSp modSp add del">
        <pc:chgData name="Grace Lowther" userId="a8fe573b-0694-470f-9a15-3d4093241c1c" providerId="ADAL" clId="{93CA2643-9C7B-49B1-A759-FA8820DFCE6F}" dt="2019-04-18T09:12:13.071" v="1714"/>
        <pc:sldMkLst>
          <pc:docMk/>
          <pc:sldMk cId="3912314915" sldId="383"/>
        </pc:sldMkLst>
        <pc:spChg chg="mod">
          <ac:chgData name="Grace Lowther" userId="a8fe573b-0694-470f-9a15-3d4093241c1c" providerId="ADAL" clId="{93CA2643-9C7B-49B1-A759-FA8820DFCE6F}" dt="2019-04-18T09:10:37.152" v="1690" actId="113"/>
          <ac:spMkLst>
            <pc:docMk/>
            <pc:sldMk cId="3912314915" sldId="383"/>
            <ac:spMk id="9" creationId="{63200C01-7F47-45A6-BDC7-4C2FC654375E}"/>
          </ac:spMkLst>
        </pc:spChg>
        <pc:spChg chg="mod">
          <ac:chgData name="Grace Lowther" userId="a8fe573b-0694-470f-9a15-3d4093241c1c" providerId="ADAL" clId="{93CA2643-9C7B-49B1-A759-FA8820DFCE6F}" dt="2019-04-18T09:11:57.395" v="1711" actId="20577"/>
          <ac:spMkLst>
            <pc:docMk/>
            <pc:sldMk cId="3912314915" sldId="383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8T09:12:13.071" v="1714"/>
          <ac:grpSpMkLst>
            <pc:docMk/>
            <pc:sldMk cId="3912314915" sldId="383"/>
            <ac:grpSpMk id="10" creationId="{A3E3C0CA-5474-4C1F-A4B5-FCE42FB01C82}"/>
          </ac:grpSpMkLst>
        </pc:grpChg>
        <pc:grpChg chg="add">
          <ac:chgData name="Grace Lowther" userId="a8fe573b-0694-470f-9a15-3d4093241c1c" providerId="ADAL" clId="{93CA2643-9C7B-49B1-A759-FA8820DFCE6F}" dt="2019-04-17T16:24:48.791" v="141"/>
          <ac:grpSpMkLst>
            <pc:docMk/>
            <pc:sldMk cId="3912314915" sldId="383"/>
            <ac:grpSpMk id="10" creationId="{C9658104-1F42-4724-8513-1E3DD738AD44}"/>
          </ac:grpSpMkLst>
        </pc:grpChg>
        <pc:grpChg chg="del">
          <ac:chgData name="Grace Lowther" userId="a8fe573b-0694-470f-9a15-3d4093241c1c" providerId="ADAL" clId="{93CA2643-9C7B-49B1-A759-FA8820DFCE6F}" dt="2019-04-18T09:12:12.708" v="1713" actId="478"/>
          <ac:grpSpMkLst>
            <pc:docMk/>
            <pc:sldMk cId="3912314915" sldId="383"/>
            <ac:grpSpMk id="16" creationId="{B31300A9-E3C5-4701-8EF1-45ED088A04DD}"/>
          </ac:grpSpMkLst>
        </pc:grpChg>
      </pc:sldChg>
      <pc:sldChg chg="addSp delSp modSp add del">
        <pc:chgData name="Grace Lowther" userId="a8fe573b-0694-470f-9a15-3d4093241c1c" providerId="ADAL" clId="{93CA2643-9C7B-49B1-A759-FA8820DFCE6F}" dt="2019-04-18T09:12:15.183" v="1716"/>
        <pc:sldMkLst>
          <pc:docMk/>
          <pc:sldMk cId="2315279024" sldId="384"/>
        </pc:sldMkLst>
        <pc:spChg chg="del mod">
          <ac:chgData name="Grace Lowther" userId="a8fe573b-0694-470f-9a15-3d4093241c1c" providerId="ADAL" clId="{93CA2643-9C7B-49B1-A759-FA8820DFCE6F}" dt="2019-04-18T09:11:03.311" v="1699" actId="113"/>
          <ac:spMkLst>
            <pc:docMk/>
            <pc:sldMk cId="2315279024" sldId="384"/>
            <ac:spMk id="9" creationId="{63200C01-7F47-45A6-BDC7-4C2FC654375E}"/>
          </ac:spMkLst>
        </pc:spChg>
        <pc:spChg chg="add mod">
          <ac:chgData name="Grace Lowther" userId="a8fe573b-0694-470f-9a15-3d4093241c1c" providerId="ADAL" clId="{93CA2643-9C7B-49B1-A759-FA8820DFCE6F}" dt="2019-04-17T16:36:37.467" v="462"/>
          <ac:spMkLst>
            <pc:docMk/>
            <pc:sldMk cId="2315279024" sldId="384"/>
            <ac:spMk id="13" creationId="{1E22F324-4861-4DE1-ADEE-AD59C4474B6A}"/>
          </ac:spMkLst>
        </pc:spChg>
        <pc:spChg chg="mod">
          <ac:chgData name="Grace Lowther" userId="a8fe573b-0694-470f-9a15-3d4093241c1c" providerId="ADAL" clId="{93CA2643-9C7B-49B1-A759-FA8820DFCE6F}" dt="2019-04-18T09:11:59.749" v="1712" actId="20577"/>
          <ac:spMkLst>
            <pc:docMk/>
            <pc:sldMk cId="2315279024" sldId="384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7T16:24:51.877" v="143"/>
          <ac:grpSpMkLst>
            <pc:docMk/>
            <pc:sldMk cId="2315279024" sldId="384"/>
            <ac:grpSpMk id="10" creationId="{6439E8BA-F141-4F9C-9AF9-45208C8E8FA5}"/>
          </ac:grpSpMkLst>
        </pc:grpChg>
        <pc:grpChg chg="add">
          <ac:chgData name="Grace Lowther" userId="a8fe573b-0694-470f-9a15-3d4093241c1c" providerId="ADAL" clId="{93CA2643-9C7B-49B1-A759-FA8820DFCE6F}" dt="2019-04-18T09:12:15.183" v="1716"/>
          <ac:grpSpMkLst>
            <pc:docMk/>
            <pc:sldMk cId="2315279024" sldId="384"/>
            <ac:grpSpMk id="10" creationId="{D91EF75D-39A2-464D-904B-434F23DCD6F9}"/>
          </ac:grpSpMkLst>
        </pc:grpChg>
        <pc:grpChg chg="del">
          <ac:chgData name="Grace Lowther" userId="a8fe573b-0694-470f-9a15-3d4093241c1c" providerId="ADAL" clId="{93CA2643-9C7B-49B1-A759-FA8820DFCE6F}" dt="2019-04-18T09:12:14.960" v="1715" actId="478"/>
          <ac:grpSpMkLst>
            <pc:docMk/>
            <pc:sldMk cId="2315279024" sldId="384"/>
            <ac:grpSpMk id="16" creationId="{B31300A9-E3C5-4701-8EF1-45ED088A04DD}"/>
          </ac:grpSpMkLst>
        </pc:grpChg>
      </pc:sldChg>
      <pc:sldChg chg="addSp delSp modSp add del">
        <pc:chgData name="Grace Lowther" userId="a8fe573b-0694-470f-9a15-3d4093241c1c" providerId="ADAL" clId="{93CA2643-9C7B-49B1-A759-FA8820DFCE6F}" dt="2019-04-18T09:12:17.325" v="1718"/>
        <pc:sldMkLst>
          <pc:docMk/>
          <pc:sldMk cId="2887291350" sldId="385"/>
        </pc:sldMkLst>
        <pc:spChg chg="del mod">
          <ac:chgData name="Grace Lowther" userId="a8fe573b-0694-470f-9a15-3d4093241c1c" providerId="ADAL" clId="{93CA2643-9C7B-49B1-A759-FA8820DFCE6F}" dt="2019-04-18T09:11:41.768" v="1709" actId="113"/>
          <ac:spMkLst>
            <pc:docMk/>
            <pc:sldMk cId="2887291350" sldId="385"/>
            <ac:spMk id="9" creationId="{63200C01-7F47-45A6-BDC7-4C2FC654375E}"/>
          </ac:spMkLst>
        </pc:spChg>
        <pc:spChg chg="add mod">
          <ac:chgData name="Grace Lowther" userId="a8fe573b-0694-470f-9a15-3d4093241c1c" providerId="ADAL" clId="{93CA2643-9C7B-49B1-A759-FA8820DFCE6F}" dt="2019-04-17T16:36:42.155" v="465"/>
          <ac:spMkLst>
            <pc:docMk/>
            <pc:sldMk cId="2887291350" sldId="385"/>
            <ac:spMk id="13" creationId="{0AC381BA-5CC4-42F3-A50F-E6842B384C21}"/>
          </ac:spMkLst>
        </pc:spChg>
        <pc:spChg chg="mod">
          <ac:chgData name="Grace Lowther" userId="a8fe573b-0694-470f-9a15-3d4093241c1c" providerId="ADAL" clId="{93CA2643-9C7B-49B1-A759-FA8820DFCE6F}" dt="2019-04-18T09:11:45.493" v="1710" actId="20577"/>
          <ac:spMkLst>
            <pc:docMk/>
            <pc:sldMk cId="2887291350" sldId="385"/>
            <ac:spMk id="19" creationId="{5252A847-DE45-4FA3-A1F8-EEBEB845FF8E}"/>
          </ac:spMkLst>
        </pc:spChg>
        <pc:grpChg chg="add">
          <ac:chgData name="Grace Lowther" userId="a8fe573b-0694-470f-9a15-3d4093241c1c" providerId="ADAL" clId="{93CA2643-9C7B-49B1-A759-FA8820DFCE6F}" dt="2019-04-18T09:12:17.325" v="1718"/>
          <ac:grpSpMkLst>
            <pc:docMk/>
            <pc:sldMk cId="2887291350" sldId="385"/>
            <ac:grpSpMk id="10" creationId="{B61B86C2-0BF8-4C7E-905F-5F9D376372E6}"/>
          </ac:grpSpMkLst>
        </pc:grpChg>
        <pc:grpChg chg="add">
          <ac:chgData name="Grace Lowther" userId="a8fe573b-0694-470f-9a15-3d4093241c1c" providerId="ADAL" clId="{93CA2643-9C7B-49B1-A759-FA8820DFCE6F}" dt="2019-04-17T16:24:56.132" v="145"/>
          <ac:grpSpMkLst>
            <pc:docMk/>
            <pc:sldMk cId="2887291350" sldId="385"/>
            <ac:grpSpMk id="10" creationId="{D2907808-78E3-4F77-A202-DC6B7001F194}"/>
          </ac:grpSpMkLst>
        </pc:grpChg>
        <pc:grpChg chg="del">
          <ac:chgData name="Grace Lowther" userId="a8fe573b-0694-470f-9a15-3d4093241c1c" providerId="ADAL" clId="{93CA2643-9C7B-49B1-A759-FA8820DFCE6F}" dt="2019-04-18T09:12:17.109" v="1717" actId="478"/>
          <ac:grpSpMkLst>
            <pc:docMk/>
            <pc:sldMk cId="2887291350" sldId="385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93CA2643-9C7B-49B1-A759-FA8820DFCE6F}" dt="2019-04-17T16:36:53.961" v="473" actId="1076"/>
          <ac:picMkLst>
            <pc:docMk/>
            <pc:sldMk cId="2887291350" sldId="385"/>
            <ac:picMk id="4" creationId="{ECB9D4E3-7185-4022-89E2-04F8422DF6E3}"/>
          </ac:picMkLst>
        </pc:picChg>
      </pc:sldChg>
      <pc:sldChg chg="addSp delSp modSp add">
        <pc:chgData name="Grace Lowther" userId="a8fe573b-0694-470f-9a15-3d4093241c1c" providerId="ADAL" clId="{93CA2643-9C7B-49B1-A759-FA8820DFCE6F}" dt="2019-04-24T10:44:51.703" v="1802" actId="14100"/>
        <pc:sldMkLst>
          <pc:docMk/>
          <pc:sldMk cId="3143025124" sldId="387"/>
        </pc:sldMkLst>
        <pc:spChg chg="mod">
          <ac:chgData name="Grace Lowther" userId="a8fe573b-0694-470f-9a15-3d4093241c1c" providerId="ADAL" clId="{93CA2643-9C7B-49B1-A759-FA8820DFCE6F}" dt="2019-04-18T09:30:33.743" v="1751"/>
          <ac:spMkLst>
            <pc:docMk/>
            <pc:sldMk cId="3143025124" sldId="387"/>
            <ac:spMk id="19" creationId="{5252A847-DE45-4FA3-A1F8-EEBEB845FF8E}"/>
          </ac:spMkLst>
        </pc:spChg>
        <pc:spChg chg="del">
          <ac:chgData name="Grace Lowther" userId="a8fe573b-0694-470f-9a15-3d4093241c1c" providerId="ADAL" clId="{93CA2643-9C7B-49B1-A759-FA8820DFCE6F}" dt="2019-04-18T08:41:35.605" v="868" actId="478"/>
          <ac:spMkLst>
            <pc:docMk/>
            <pc:sldMk cId="3143025124" sldId="387"/>
            <ac:spMk id="23" creationId="{BB6F10F9-832B-4FF5-8CF7-EDDB44756362}"/>
          </ac:spMkLst>
        </pc:spChg>
        <pc:spChg chg="del mod topLvl">
          <ac:chgData name="Grace Lowther" userId="a8fe573b-0694-470f-9a15-3d4093241c1c" providerId="ADAL" clId="{93CA2643-9C7B-49B1-A759-FA8820DFCE6F}" dt="2019-04-18T08:50:51.932" v="1121" actId="478"/>
          <ac:spMkLst>
            <pc:docMk/>
            <pc:sldMk cId="3143025124" sldId="387"/>
            <ac:spMk id="24" creationId="{BC4202BA-5E54-43E4-948B-D9AFDCB182FF}"/>
          </ac:spMkLst>
        </pc:spChg>
        <pc:spChg chg="mod topLvl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25" creationId="{642D3D19-2E53-4F8F-9D25-85A2126E0855}"/>
          </ac:spMkLst>
        </pc:spChg>
        <pc:spChg chg="mod topLvl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26" creationId="{2EDDCFEC-2500-4293-943B-96A43A34FB1C}"/>
          </ac:spMkLst>
        </pc:spChg>
        <pc:spChg chg="del mod topLvl">
          <ac:chgData name="Grace Lowther" userId="a8fe573b-0694-470f-9a15-3d4093241c1c" providerId="ADAL" clId="{93CA2643-9C7B-49B1-A759-FA8820DFCE6F}" dt="2019-04-18T08:46:21.297" v="1073" actId="478"/>
          <ac:spMkLst>
            <pc:docMk/>
            <pc:sldMk cId="3143025124" sldId="387"/>
            <ac:spMk id="36" creationId="{F671150C-1ED7-4372-AFCB-0E139ADD2AE9}"/>
          </ac:spMkLst>
        </pc:spChg>
        <pc:spChg chg="mod topLvl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37" creationId="{604B11C9-C558-4147-B37D-BD9E99526F2E}"/>
          </ac:spMkLst>
        </pc:spChg>
        <pc:spChg chg="mod topLvl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39" creationId="{00709103-EFF8-4C83-ABF9-D846AC901189}"/>
          </ac:spMkLst>
        </pc:spChg>
        <pc:spChg chg="mod topLvl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40" creationId="{2782833F-5ACB-41FA-B0C8-BB512E5B10A7}"/>
          </ac:spMkLst>
        </pc:spChg>
        <pc:spChg chg="add mod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43" creationId="{2024D02D-2AD9-4794-8A23-949E7EAEAED3}"/>
          </ac:spMkLst>
        </pc:spChg>
        <pc:spChg chg="add mod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44" creationId="{9FC5C37E-C586-46CC-8F53-63AF07201B3A}"/>
          </ac:spMkLst>
        </pc:spChg>
        <pc:spChg chg="add mod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46" creationId="{FB74E033-8E03-4B6C-844D-8C82AE11E512}"/>
          </ac:spMkLst>
        </pc:spChg>
        <pc:spChg chg="add mod ord">
          <ac:chgData name="Grace Lowther" userId="a8fe573b-0694-470f-9a15-3d4093241c1c" providerId="ADAL" clId="{93CA2643-9C7B-49B1-A759-FA8820DFCE6F}" dt="2019-04-18T08:50:54.091" v="1122" actId="164"/>
          <ac:spMkLst>
            <pc:docMk/>
            <pc:sldMk cId="3143025124" sldId="387"/>
            <ac:spMk id="47" creationId="{D423079B-8712-4632-88EE-AF6FB544816E}"/>
          </ac:spMkLst>
        </pc:spChg>
        <pc:spChg chg="del">
          <ac:chgData name="Grace Lowther" userId="a8fe573b-0694-470f-9a15-3d4093241c1c" providerId="ADAL" clId="{93CA2643-9C7B-49B1-A759-FA8820DFCE6F}" dt="2019-04-24T10:44:30.731" v="1784" actId="478"/>
          <ac:spMkLst>
            <pc:docMk/>
            <pc:sldMk cId="3143025124" sldId="387"/>
            <ac:spMk id="49" creationId="{843058A3-E5CD-40FC-8FFF-FD4D3C5818B1}"/>
          </ac:spMkLst>
        </pc:spChg>
        <pc:spChg chg="del">
          <ac:chgData name="Grace Lowther" userId="a8fe573b-0694-470f-9a15-3d4093241c1c" providerId="ADAL" clId="{93CA2643-9C7B-49B1-A759-FA8820DFCE6F}" dt="2019-04-24T10:44:19.744" v="1783" actId="478"/>
          <ac:spMkLst>
            <pc:docMk/>
            <pc:sldMk cId="3143025124" sldId="387"/>
            <ac:spMk id="50" creationId="{A0DCA34D-068B-4A22-9809-C19BAD2BB4A0}"/>
          </ac:spMkLst>
        </pc:spChg>
        <pc:spChg chg="mod">
          <ac:chgData name="Grace Lowther" userId="a8fe573b-0694-470f-9a15-3d4093241c1c" providerId="ADAL" clId="{93CA2643-9C7B-49B1-A759-FA8820DFCE6F}" dt="2019-04-24T10:44:51.703" v="1802" actId="14100"/>
          <ac:spMkLst>
            <pc:docMk/>
            <pc:sldMk cId="3143025124" sldId="387"/>
            <ac:spMk id="51" creationId="{B2C3DAFB-FC74-4C42-8F41-7EF674B2D61B}"/>
          </ac:spMkLst>
        </pc:spChg>
        <pc:spChg chg="mod">
          <ac:chgData name="Grace Lowther" userId="a8fe573b-0694-470f-9a15-3d4093241c1c" providerId="ADAL" clId="{93CA2643-9C7B-49B1-A759-FA8820DFCE6F}" dt="2019-04-18T09:13:12.860" v="1728" actId="20577"/>
          <ac:spMkLst>
            <pc:docMk/>
            <pc:sldMk cId="3143025124" sldId="387"/>
            <ac:spMk id="60" creationId="{E69F4F49-E536-439F-83D0-2C7025EB40F0}"/>
          </ac:spMkLst>
        </pc:spChg>
        <pc:grpChg chg="add del mod">
          <ac:chgData name="Grace Lowther" userId="a8fe573b-0694-470f-9a15-3d4093241c1c" providerId="ADAL" clId="{93CA2643-9C7B-49B1-A759-FA8820DFCE6F}" dt="2019-04-18T09:13:09.410" v="1724" actId="478"/>
          <ac:grpSpMkLst>
            <pc:docMk/>
            <pc:sldMk cId="3143025124" sldId="387"/>
            <ac:grpSpMk id="5" creationId="{A23595D4-D788-42B5-B5D8-60179B29A2AE}"/>
          </ac:grpSpMkLst>
        </pc:grpChg>
        <pc:grpChg chg="add del mod">
          <ac:chgData name="Grace Lowther" userId="a8fe573b-0694-470f-9a15-3d4093241c1c" providerId="ADAL" clId="{93CA2643-9C7B-49B1-A759-FA8820DFCE6F}" dt="2019-04-18T08:44:32.086" v="1036" actId="165"/>
          <ac:grpSpMkLst>
            <pc:docMk/>
            <pc:sldMk cId="3143025124" sldId="387"/>
            <ac:grpSpMk id="17" creationId="{46DA92A0-636D-4366-92C8-F1E149020423}"/>
          </ac:grpSpMkLst>
        </pc:grpChg>
        <pc:grpChg chg="del mod topLvl">
          <ac:chgData name="Grace Lowther" userId="a8fe573b-0694-470f-9a15-3d4093241c1c" providerId="ADAL" clId="{93CA2643-9C7B-49B1-A759-FA8820DFCE6F}" dt="2019-04-18T08:44:34.084" v="1037" actId="165"/>
          <ac:grpSpMkLst>
            <pc:docMk/>
            <pc:sldMk cId="3143025124" sldId="387"/>
            <ac:grpSpMk id="18" creationId="{38F6ED3B-CAD3-4C4B-ACE6-DAC89E60C4AD}"/>
          </ac:grpSpMkLst>
        </pc:grpChg>
        <pc:grpChg chg="del">
          <ac:chgData name="Grace Lowther" userId="a8fe573b-0694-470f-9a15-3d4093241c1c" providerId="ADAL" clId="{93CA2643-9C7B-49B1-A759-FA8820DFCE6F}" dt="2019-04-18T08:41:35.605" v="868" actId="478"/>
          <ac:grpSpMkLst>
            <pc:docMk/>
            <pc:sldMk cId="3143025124" sldId="387"/>
            <ac:grpSpMk id="27" creationId="{414AD680-10BF-4C71-B1ED-D44076D05410}"/>
          </ac:grpSpMkLst>
        </pc:grpChg>
        <pc:grpChg chg="add">
          <ac:chgData name="Grace Lowther" userId="a8fe573b-0694-470f-9a15-3d4093241c1c" providerId="ADAL" clId="{93CA2643-9C7B-49B1-A759-FA8820DFCE6F}" dt="2019-04-18T09:13:09.751" v="1725"/>
          <ac:grpSpMkLst>
            <pc:docMk/>
            <pc:sldMk cId="3143025124" sldId="387"/>
            <ac:grpSpMk id="48" creationId="{F3839B69-E9D9-4F06-9C8E-6339FEA935F5}"/>
          </ac:grpSpMkLst>
        </pc:grpChg>
        <pc:cxnChg chg="mod topLvl">
          <ac:chgData name="Grace Lowther" userId="a8fe573b-0694-470f-9a15-3d4093241c1c" providerId="ADAL" clId="{93CA2643-9C7B-49B1-A759-FA8820DFCE6F}" dt="2019-04-18T08:50:54.091" v="1122" actId="164"/>
          <ac:cxnSpMkLst>
            <pc:docMk/>
            <pc:sldMk cId="3143025124" sldId="387"/>
            <ac:cxnSpMk id="38" creationId="{2C206D4C-4DF4-4580-8E05-F18542B96F5B}"/>
          </ac:cxnSpMkLst>
        </pc:cxnChg>
        <pc:cxnChg chg="mod topLvl">
          <ac:chgData name="Grace Lowther" userId="a8fe573b-0694-470f-9a15-3d4093241c1c" providerId="ADAL" clId="{93CA2643-9C7B-49B1-A759-FA8820DFCE6F}" dt="2019-04-18T08:50:54.091" v="1122" actId="164"/>
          <ac:cxnSpMkLst>
            <pc:docMk/>
            <pc:sldMk cId="3143025124" sldId="387"/>
            <ac:cxnSpMk id="41" creationId="{9CCA7798-5748-44A5-88F0-C86BB2D539C6}"/>
          </ac:cxnSpMkLst>
        </pc:cxnChg>
        <pc:cxnChg chg="mod topLvl">
          <ac:chgData name="Grace Lowther" userId="a8fe573b-0694-470f-9a15-3d4093241c1c" providerId="ADAL" clId="{93CA2643-9C7B-49B1-A759-FA8820DFCE6F}" dt="2019-04-18T08:50:54.091" v="1122" actId="164"/>
          <ac:cxnSpMkLst>
            <pc:docMk/>
            <pc:sldMk cId="3143025124" sldId="387"/>
            <ac:cxnSpMk id="42" creationId="{A56034DA-5384-4F05-B416-A38B254EF71C}"/>
          </ac:cxnSpMkLst>
        </pc:cxnChg>
        <pc:cxnChg chg="add del mod">
          <ac:chgData name="Grace Lowther" userId="a8fe573b-0694-470f-9a15-3d4093241c1c" providerId="ADAL" clId="{93CA2643-9C7B-49B1-A759-FA8820DFCE6F}" dt="2019-04-18T08:47:04.626" v="1087" actId="478"/>
          <ac:cxnSpMkLst>
            <pc:docMk/>
            <pc:sldMk cId="3143025124" sldId="387"/>
            <ac:cxnSpMk id="45" creationId="{B72635A9-18FF-4983-AC2F-56A11F062C2B}"/>
          </ac:cxnSpMkLst>
        </pc:cxnChg>
        <pc:cxnChg chg="mod">
          <ac:chgData name="Grace Lowther" userId="a8fe573b-0694-470f-9a15-3d4093241c1c" providerId="ADAL" clId="{93CA2643-9C7B-49B1-A759-FA8820DFCE6F}" dt="2019-04-24T10:44:35.108" v="1786" actId="1076"/>
          <ac:cxnSpMkLst>
            <pc:docMk/>
            <pc:sldMk cId="3143025124" sldId="387"/>
            <ac:cxnSpMk id="53" creationId="{5394325D-DE06-4C1B-9948-61D26DC09D37}"/>
          </ac:cxnSpMkLst>
        </pc:cxnChg>
      </pc:sldChg>
      <pc:sldChg chg="addSp delSp modSp add">
        <pc:chgData name="Grace Lowther" userId="a8fe573b-0694-470f-9a15-3d4093241c1c" providerId="ADAL" clId="{93CA2643-9C7B-49B1-A759-FA8820DFCE6F}" dt="2019-04-24T10:45:16.771" v="1808"/>
        <pc:sldMkLst>
          <pc:docMk/>
          <pc:sldMk cId="3145621817" sldId="388"/>
        </pc:sldMkLst>
        <pc:spChg chg="mod">
          <ac:chgData name="Grace Lowther" userId="a8fe573b-0694-470f-9a15-3d4093241c1c" providerId="ADAL" clId="{93CA2643-9C7B-49B1-A759-FA8820DFCE6F}" dt="2019-04-18T09:30:27.691" v="1750" actId="20577"/>
          <ac:spMkLst>
            <pc:docMk/>
            <pc:sldMk cId="3145621817" sldId="388"/>
            <ac:spMk id="19" creationId="{5252A847-DE45-4FA3-A1F8-EEBEB845FF8E}"/>
          </ac:spMkLst>
        </pc:spChg>
        <pc:spChg chg="add">
          <ac:chgData name="Grace Lowther" userId="a8fe573b-0694-470f-9a15-3d4093241c1c" providerId="ADAL" clId="{93CA2643-9C7B-49B1-A759-FA8820DFCE6F}" dt="2019-04-24T10:45:16.771" v="1808"/>
          <ac:spMkLst>
            <pc:docMk/>
            <pc:sldMk cId="3145621817" sldId="388"/>
            <ac:spMk id="23" creationId="{1D6F0D37-62D0-4DA2-ABB1-1352985F6491}"/>
          </ac:spMkLst>
        </pc:spChg>
        <pc:spChg chg="del">
          <ac:chgData name="Grace Lowther" userId="a8fe573b-0694-470f-9a15-3d4093241c1c" providerId="ADAL" clId="{93CA2643-9C7B-49B1-A759-FA8820DFCE6F}" dt="2019-04-18T08:41:44.031" v="873" actId="478"/>
          <ac:spMkLst>
            <pc:docMk/>
            <pc:sldMk cId="3145621817" sldId="388"/>
            <ac:spMk id="23" creationId="{BB6F10F9-832B-4FF5-8CF7-EDDB44756362}"/>
          </ac:spMkLst>
        </pc:spChg>
        <pc:spChg chg="del mod ord">
          <ac:chgData name="Grace Lowther" userId="a8fe573b-0694-470f-9a15-3d4093241c1c" providerId="ADAL" clId="{93CA2643-9C7B-49B1-A759-FA8820DFCE6F}" dt="2019-04-24T10:45:13.571" v="1806" actId="478"/>
          <ac:spMkLst>
            <pc:docMk/>
            <pc:sldMk cId="3145621817" sldId="388"/>
            <ac:spMk id="26" creationId="{90518064-621F-4263-B360-473B00C4EEFA}"/>
          </ac:spMkLst>
        </pc:spChg>
        <pc:spChg chg="add del">
          <ac:chgData name="Grace Lowther" userId="a8fe573b-0694-470f-9a15-3d4093241c1c" providerId="ADAL" clId="{93CA2643-9C7B-49B1-A759-FA8820DFCE6F}" dt="2019-04-24T10:45:11.319" v="1805" actId="478"/>
          <ac:spMkLst>
            <pc:docMk/>
            <pc:sldMk cId="3145621817" sldId="388"/>
            <ac:spMk id="39" creationId="{60C9AE96-A2E9-442D-B2A3-91922F0A47CD}"/>
          </ac:spMkLst>
        </pc:spChg>
        <pc:spChg chg="del mod ord">
          <ac:chgData name="Grace Lowther" userId="a8fe573b-0694-470f-9a15-3d4093241c1c" providerId="ADAL" clId="{93CA2643-9C7B-49B1-A759-FA8820DFCE6F}" dt="2019-04-24T10:45:15.803" v="1807" actId="478"/>
          <ac:spMkLst>
            <pc:docMk/>
            <pc:sldMk cId="3145621817" sldId="388"/>
            <ac:spMk id="41" creationId="{982EDECE-7E51-48B8-8830-D83BD800F26F}"/>
          </ac:spMkLst>
        </pc:spChg>
        <pc:spChg chg="del ord">
          <ac:chgData name="Grace Lowther" userId="a8fe573b-0694-470f-9a15-3d4093241c1c" providerId="ADAL" clId="{93CA2643-9C7B-49B1-A759-FA8820DFCE6F}" dt="2019-04-24T10:45:05.575" v="1803" actId="478"/>
          <ac:spMkLst>
            <pc:docMk/>
            <pc:sldMk cId="3145621817" sldId="388"/>
            <ac:spMk id="42" creationId="{CCE33EBF-F9DC-4920-AA47-CF65B4DA66F5}"/>
          </ac:spMkLst>
        </pc:spChg>
        <pc:spChg chg="mod">
          <ac:chgData name="Grace Lowther" userId="a8fe573b-0694-470f-9a15-3d4093241c1c" providerId="ADAL" clId="{93CA2643-9C7B-49B1-A759-FA8820DFCE6F}" dt="2019-04-18T08:53:35.967" v="1198" actId="20577"/>
          <ac:spMkLst>
            <pc:docMk/>
            <pc:sldMk cId="3145621817" sldId="388"/>
            <ac:spMk id="43" creationId="{E5EC7895-46BC-4F6D-B9CC-D3776D59494F}"/>
          </ac:spMkLst>
        </pc:spChg>
        <pc:grpChg chg="add">
          <ac:chgData name="Grace Lowther" userId="a8fe573b-0694-470f-9a15-3d4093241c1c" providerId="ADAL" clId="{93CA2643-9C7B-49B1-A759-FA8820DFCE6F}" dt="2019-04-18T08:51:16.944" v="1126"/>
          <ac:grpSpMkLst>
            <pc:docMk/>
            <pc:sldMk cId="3145621817" sldId="388"/>
            <ac:grpSpMk id="17" creationId="{61F94419-65CD-4D38-A940-5A92FB7E584F}"/>
          </ac:grpSpMkLst>
        </pc:grpChg>
        <pc:grpChg chg="del">
          <ac:chgData name="Grace Lowther" userId="a8fe573b-0694-470f-9a15-3d4093241c1c" providerId="ADAL" clId="{93CA2643-9C7B-49B1-A759-FA8820DFCE6F}" dt="2019-04-18T08:41:44.031" v="873" actId="478"/>
          <ac:grpSpMkLst>
            <pc:docMk/>
            <pc:sldMk cId="3145621817" sldId="388"/>
            <ac:grpSpMk id="27" creationId="{414AD680-10BF-4C71-B1ED-D44076D05410}"/>
          </ac:grpSpMkLst>
        </pc:grpChg>
        <pc:grpChg chg="add del">
          <ac:chgData name="Grace Lowther" userId="a8fe573b-0694-470f-9a15-3d4093241c1c" providerId="ADAL" clId="{93CA2643-9C7B-49B1-A759-FA8820DFCE6F}" dt="2019-04-18T09:02:33.092" v="1503"/>
          <ac:grpSpMkLst>
            <pc:docMk/>
            <pc:sldMk cId="3145621817" sldId="388"/>
            <ac:grpSpMk id="44" creationId="{EDEAD095-CE84-41BB-9842-62FB97AA22B4}"/>
          </ac:grpSpMkLst>
        </pc:grpChg>
      </pc:sldChg>
      <pc:sldChg chg="addSp delSp modSp add">
        <pc:chgData name="Grace Lowther" userId="a8fe573b-0694-470f-9a15-3d4093241c1c" providerId="ADAL" clId="{93CA2643-9C7B-49B1-A759-FA8820DFCE6F}" dt="2019-04-24T10:46:14.560" v="1818"/>
        <pc:sldMkLst>
          <pc:docMk/>
          <pc:sldMk cId="2149652376" sldId="389"/>
        </pc:sldMkLst>
        <pc:spChg chg="del">
          <ac:chgData name="Grace Lowther" userId="a8fe573b-0694-470f-9a15-3d4093241c1c" providerId="ADAL" clId="{93CA2643-9C7B-49B1-A759-FA8820DFCE6F}" dt="2019-04-24T10:46:06.790" v="1815" actId="478"/>
          <ac:spMkLst>
            <pc:docMk/>
            <pc:sldMk cId="2149652376" sldId="389"/>
            <ac:spMk id="18" creationId="{ACB78E11-9989-4998-B04D-88D9EB38A480}"/>
          </ac:spMkLst>
        </pc:spChg>
        <pc:spChg chg="mod">
          <ac:chgData name="Grace Lowther" userId="a8fe573b-0694-470f-9a15-3d4093241c1c" providerId="ADAL" clId="{93CA2643-9C7B-49B1-A759-FA8820DFCE6F}" dt="2019-04-18T09:13:27.609" v="1732" actId="5793"/>
          <ac:spMkLst>
            <pc:docMk/>
            <pc:sldMk cId="2149652376" sldId="389"/>
            <ac:spMk id="19" creationId="{5252A847-DE45-4FA3-A1F8-EEBEB845FF8E}"/>
          </ac:spMkLst>
        </pc:spChg>
        <pc:spChg chg="del">
          <ac:chgData name="Grace Lowther" userId="a8fe573b-0694-470f-9a15-3d4093241c1c" providerId="ADAL" clId="{93CA2643-9C7B-49B1-A759-FA8820DFCE6F}" dt="2019-04-24T10:46:13.428" v="1817" actId="478"/>
          <ac:spMkLst>
            <pc:docMk/>
            <pc:sldMk cId="2149652376" sldId="389"/>
            <ac:spMk id="23" creationId="{24496616-DACF-4338-84D7-02C31C606BEC}"/>
          </ac:spMkLst>
        </pc:spChg>
        <pc:spChg chg="del">
          <ac:chgData name="Grace Lowther" userId="a8fe573b-0694-470f-9a15-3d4093241c1c" providerId="ADAL" clId="{93CA2643-9C7B-49B1-A759-FA8820DFCE6F}" dt="2019-04-24T10:46:09.405" v="1816" actId="478"/>
          <ac:spMkLst>
            <pc:docMk/>
            <pc:sldMk cId="2149652376" sldId="389"/>
            <ac:spMk id="24" creationId="{762AC5B0-1228-4D20-BC5D-B9EAF1037126}"/>
          </ac:spMkLst>
        </pc:spChg>
        <pc:spChg chg="add">
          <ac:chgData name="Grace Lowther" userId="a8fe573b-0694-470f-9a15-3d4093241c1c" providerId="ADAL" clId="{93CA2643-9C7B-49B1-A759-FA8820DFCE6F}" dt="2019-04-24T10:46:14.560" v="1818"/>
          <ac:spMkLst>
            <pc:docMk/>
            <pc:sldMk cId="2149652376" sldId="389"/>
            <ac:spMk id="25" creationId="{A3563DA3-4863-45D4-B3D8-6F1C5AC35E7A}"/>
          </ac:spMkLst>
        </pc:spChg>
      </pc:sldChg>
      <pc:sldChg chg="addSp delSp modSp add">
        <pc:chgData name="Grace Lowther" userId="a8fe573b-0694-470f-9a15-3d4093241c1c" providerId="ADAL" clId="{93CA2643-9C7B-49B1-A759-FA8820DFCE6F}" dt="2019-04-24T10:46:24.638" v="1822"/>
        <pc:sldMkLst>
          <pc:docMk/>
          <pc:sldMk cId="684745501" sldId="390"/>
        </pc:sldMkLst>
        <pc:spChg chg="del">
          <ac:chgData name="Grace Lowther" userId="a8fe573b-0694-470f-9a15-3d4093241c1c" providerId="ADAL" clId="{93CA2643-9C7B-49B1-A759-FA8820DFCE6F}" dt="2019-04-24T10:46:21.003" v="1820" actId="478"/>
          <ac:spMkLst>
            <pc:docMk/>
            <pc:sldMk cId="684745501" sldId="390"/>
            <ac:spMk id="18" creationId="{ACB78E11-9989-4998-B04D-88D9EB38A480}"/>
          </ac:spMkLst>
        </pc:spChg>
        <pc:spChg chg="mod">
          <ac:chgData name="Grace Lowther" userId="a8fe573b-0694-470f-9a15-3d4093241c1c" providerId="ADAL" clId="{93CA2643-9C7B-49B1-A759-FA8820DFCE6F}" dt="2019-04-18T09:10:00.016" v="1682" actId="20577"/>
          <ac:spMkLst>
            <pc:docMk/>
            <pc:sldMk cId="684745501" sldId="390"/>
            <ac:spMk id="19" creationId="{5252A847-DE45-4FA3-A1F8-EEBEB845FF8E}"/>
          </ac:spMkLst>
        </pc:spChg>
        <pc:spChg chg="del">
          <ac:chgData name="Grace Lowther" userId="a8fe573b-0694-470f-9a15-3d4093241c1c" providerId="ADAL" clId="{93CA2643-9C7B-49B1-A759-FA8820DFCE6F}" dt="2019-04-24T10:46:19.597" v="1819" actId="478"/>
          <ac:spMkLst>
            <pc:docMk/>
            <pc:sldMk cId="684745501" sldId="390"/>
            <ac:spMk id="23" creationId="{24496616-DACF-4338-84D7-02C31C606BEC}"/>
          </ac:spMkLst>
        </pc:spChg>
        <pc:spChg chg="del">
          <ac:chgData name="Grace Lowther" userId="a8fe573b-0694-470f-9a15-3d4093241c1c" providerId="ADAL" clId="{93CA2643-9C7B-49B1-A759-FA8820DFCE6F}" dt="2019-04-24T10:46:23.629" v="1821" actId="478"/>
          <ac:spMkLst>
            <pc:docMk/>
            <pc:sldMk cId="684745501" sldId="390"/>
            <ac:spMk id="24" creationId="{762AC5B0-1228-4D20-BC5D-B9EAF1037126}"/>
          </ac:spMkLst>
        </pc:spChg>
        <pc:spChg chg="add">
          <ac:chgData name="Grace Lowther" userId="a8fe573b-0694-470f-9a15-3d4093241c1c" providerId="ADAL" clId="{93CA2643-9C7B-49B1-A759-FA8820DFCE6F}" dt="2019-04-24T10:46:24.638" v="1822"/>
          <ac:spMkLst>
            <pc:docMk/>
            <pc:sldMk cId="684745501" sldId="390"/>
            <ac:spMk id="25" creationId="{EA78A52F-F358-442A-95DB-8BDDBC282C29}"/>
          </ac:spMkLst>
        </pc:spChg>
      </pc:sldChg>
    </pc:docChg>
  </pc:docChgLst>
  <pc:docChgLst>
    <pc:chgData name="Davina Szilvasy" userId="59fb472d-eed4-4f11-9686-c2c8db02a2cd" providerId="ADAL" clId="{3609D1A9-C2A6-43E5-B15C-38A360A66BBD}"/>
    <pc:docChg chg="undo custSel addSld delSld modSld">
      <pc:chgData name="Davina Szilvasy" userId="59fb472d-eed4-4f11-9686-c2c8db02a2cd" providerId="ADAL" clId="{3609D1A9-C2A6-43E5-B15C-38A360A66BBD}" dt="2019-04-25T07:50:31.498" v="193" actId="2696"/>
      <pc:docMkLst>
        <pc:docMk/>
      </pc:docMkLst>
      <pc:sldChg chg="modSp">
        <pc:chgData name="Davina Szilvasy" userId="59fb472d-eed4-4f11-9686-c2c8db02a2cd" providerId="ADAL" clId="{3609D1A9-C2A6-43E5-B15C-38A360A66BBD}" dt="2019-04-25T07:29:01.390" v="3" actId="404"/>
        <pc:sldMkLst>
          <pc:docMk/>
          <pc:sldMk cId="3855900595" sldId="301"/>
        </pc:sldMkLst>
        <pc:spChg chg="mod">
          <ac:chgData name="Davina Szilvasy" userId="59fb472d-eed4-4f11-9686-c2c8db02a2cd" providerId="ADAL" clId="{3609D1A9-C2A6-43E5-B15C-38A360A66BBD}" dt="2019-04-25T07:29:01.390" v="3" actId="404"/>
          <ac:spMkLst>
            <pc:docMk/>
            <pc:sldMk cId="3855900595" sldId="301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3609D1A9-C2A6-43E5-B15C-38A360A66BBD}" dt="2019-04-25T07:45:15.297" v="165" actId="207"/>
        <pc:sldMkLst>
          <pc:docMk/>
          <pc:sldMk cId="1071900124" sldId="355"/>
        </pc:sldMkLst>
        <pc:spChg chg="mod">
          <ac:chgData name="Davina Szilvasy" userId="59fb472d-eed4-4f11-9686-c2c8db02a2cd" providerId="ADAL" clId="{3609D1A9-C2A6-43E5-B15C-38A360A66BBD}" dt="2019-04-25T07:34:22.396" v="88" actId="404"/>
          <ac:spMkLst>
            <pc:docMk/>
            <pc:sldMk cId="1071900124" sldId="355"/>
            <ac:spMk id="19" creationId="{5252A847-DE45-4FA3-A1F8-EEBEB845FF8E}"/>
          </ac:spMkLst>
        </pc:spChg>
        <pc:spChg chg="mod">
          <ac:chgData name="Davina Szilvasy" userId="59fb472d-eed4-4f11-9686-c2c8db02a2cd" providerId="ADAL" clId="{3609D1A9-C2A6-43E5-B15C-38A360A66BBD}" dt="2019-04-25T07:45:15.297" v="165" actId="207"/>
          <ac:spMkLst>
            <pc:docMk/>
            <pc:sldMk cId="1071900124" sldId="355"/>
            <ac:spMk id="47" creationId="{3B87DE47-CE9E-4BE4-8D9C-F79341878ED6}"/>
          </ac:spMkLst>
        </pc:spChg>
      </pc:sldChg>
      <pc:sldChg chg="modSp">
        <pc:chgData name="Davina Szilvasy" userId="59fb472d-eed4-4f11-9686-c2c8db02a2cd" providerId="ADAL" clId="{3609D1A9-C2A6-43E5-B15C-38A360A66BBD}" dt="2019-04-25T07:29:28.778" v="6" actId="404"/>
        <pc:sldMkLst>
          <pc:docMk/>
          <pc:sldMk cId="36917022" sldId="360"/>
        </pc:sldMkLst>
        <pc:spChg chg="mod">
          <ac:chgData name="Davina Szilvasy" userId="59fb472d-eed4-4f11-9686-c2c8db02a2cd" providerId="ADAL" clId="{3609D1A9-C2A6-43E5-B15C-38A360A66BBD}" dt="2019-04-25T07:29:28.778" v="6" actId="404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3609D1A9-C2A6-43E5-B15C-38A360A66BBD}" dt="2019-04-25T07:29:18.599" v="5" actId="207"/>
        <pc:sldMkLst>
          <pc:docMk/>
          <pc:sldMk cId="4171611589" sldId="369"/>
        </pc:sldMkLst>
        <pc:spChg chg="mod">
          <ac:chgData name="Davina Szilvasy" userId="59fb472d-eed4-4f11-9686-c2c8db02a2cd" providerId="ADAL" clId="{3609D1A9-C2A6-43E5-B15C-38A360A66BBD}" dt="2019-04-25T07:29:18.599" v="5" actId="207"/>
          <ac:spMkLst>
            <pc:docMk/>
            <pc:sldMk cId="4171611589" sldId="369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3609D1A9-C2A6-43E5-B15C-38A360A66BBD}" dt="2019-04-25T07:35:26.604" v="93" actId="207"/>
        <pc:sldMkLst>
          <pc:docMk/>
          <pc:sldMk cId="1650015140" sldId="370"/>
        </pc:sldMkLst>
        <pc:spChg chg="mod">
          <ac:chgData name="Davina Szilvasy" userId="59fb472d-eed4-4f11-9686-c2c8db02a2cd" providerId="ADAL" clId="{3609D1A9-C2A6-43E5-B15C-38A360A66BBD}" dt="2019-04-25T07:29:10.414" v="4" actId="207"/>
          <ac:spMkLst>
            <pc:docMk/>
            <pc:sldMk cId="1650015140" sldId="370"/>
            <ac:spMk id="19" creationId="{5252A847-DE45-4FA3-A1F8-EEBEB845FF8E}"/>
          </ac:spMkLst>
        </pc:spChg>
        <pc:graphicFrameChg chg="modGraphic">
          <ac:chgData name="Davina Szilvasy" userId="59fb472d-eed4-4f11-9686-c2c8db02a2cd" providerId="ADAL" clId="{3609D1A9-C2A6-43E5-B15C-38A360A66BBD}" dt="2019-04-25T07:35:26.604" v="93" actId="207"/>
          <ac:graphicFrameMkLst>
            <pc:docMk/>
            <pc:sldMk cId="1650015140" sldId="370"/>
            <ac:graphicFrameMk id="49" creationId="{A688E4F2-DE68-4453-909E-7173545E501B}"/>
          </ac:graphicFrameMkLst>
        </pc:graphicFrameChg>
      </pc:sldChg>
      <pc:sldChg chg="modSp">
        <pc:chgData name="Davina Szilvasy" userId="59fb472d-eed4-4f11-9686-c2c8db02a2cd" providerId="ADAL" clId="{3609D1A9-C2A6-43E5-B15C-38A360A66BBD}" dt="2019-04-25T07:38:54.933" v="128" actId="403"/>
        <pc:sldMkLst>
          <pc:docMk/>
          <pc:sldMk cId="3647857872" sldId="371"/>
        </pc:sldMkLst>
        <pc:spChg chg="mod">
          <ac:chgData name="Davina Szilvasy" userId="59fb472d-eed4-4f11-9686-c2c8db02a2cd" providerId="ADAL" clId="{3609D1A9-C2A6-43E5-B15C-38A360A66BBD}" dt="2019-04-25T07:38:54.933" v="128" actId="403"/>
          <ac:spMkLst>
            <pc:docMk/>
            <pc:sldMk cId="3647857872" sldId="371"/>
            <ac:spMk id="19" creationId="{5252A847-DE45-4FA3-A1F8-EEBEB845FF8E}"/>
          </ac:spMkLst>
        </pc:spChg>
      </pc:sldChg>
      <pc:sldChg chg="addSp delSp modSp">
        <pc:chgData name="Davina Szilvasy" userId="59fb472d-eed4-4f11-9686-c2c8db02a2cd" providerId="ADAL" clId="{3609D1A9-C2A6-43E5-B15C-38A360A66BBD}" dt="2019-04-25T07:48:36.732" v="172" actId="207"/>
        <pc:sldMkLst>
          <pc:docMk/>
          <pc:sldMk cId="976461708" sldId="372"/>
        </pc:sldMkLst>
        <pc:spChg chg="mod">
          <ac:chgData name="Davina Szilvasy" userId="59fb472d-eed4-4f11-9686-c2c8db02a2cd" providerId="ADAL" clId="{3609D1A9-C2A6-43E5-B15C-38A360A66BBD}" dt="2019-04-25T07:48:36.732" v="172" actId="207"/>
          <ac:spMkLst>
            <pc:docMk/>
            <pc:sldMk cId="976461708" sldId="372"/>
            <ac:spMk id="3" creationId="{42CC2F5D-FE09-4A4D-B959-9D2FC1256D4A}"/>
          </ac:spMkLst>
        </pc:spChg>
        <pc:spChg chg="add del">
          <ac:chgData name="Davina Szilvasy" userId="59fb472d-eed4-4f11-9686-c2c8db02a2cd" providerId="ADAL" clId="{3609D1A9-C2A6-43E5-B15C-38A360A66BBD}" dt="2019-04-25T07:42:27.679" v="162" actId="478"/>
          <ac:spMkLst>
            <pc:docMk/>
            <pc:sldMk cId="976461708" sldId="372"/>
            <ac:spMk id="16" creationId="{EB158807-1678-4749-9BB8-DD946207E747}"/>
          </ac:spMkLst>
        </pc:spChg>
        <pc:spChg chg="mod">
          <ac:chgData name="Davina Szilvasy" userId="59fb472d-eed4-4f11-9686-c2c8db02a2cd" providerId="ADAL" clId="{3609D1A9-C2A6-43E5-B15C-38A360A66BBD}" dt="2019-04-25T07:42:06.092" v="160"/>
          <ac:spMkLst>
            <pc:docMk/>
            <pc:sldMk cId="976461708" sldId="372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3609D1A9-C2A6-43E5-B15C-38A360A66BBD}" dt="2019-04-25T07:48:06.765" v="170" actId="207"/>
        <pc:sldMkLst>
          <pc:docMk/>
          <pc:sldMk cId="2373652217" sldId="373"/>
        </pc:sldMkLst>
        <pc:spChg chg="mod">
          <ac:chgData name="Davina Szilvasy" userId="59fb472d-eed4-4f11-9686-c2c8db02a2cd" providerId="ADAL" clId="{3609D1A9-C2A6-43E5-B15C-38A360A66BBD}" dt="2019-04-25T07:30:12.669" v="12" actId="404"/>
          <ac:spMkLst>
            <pc:docMk/>
            <pc:sldMk cId="2373652217" sldId="373"/>
            <ac:spMk id="19" creationId="{5252A847-DE45-4FA3-A1F8-EEBEB845FF8E}"/>
          </ac:spMkLst>
        </pc:spChg>
        <pc:spChg chg="mod">
          <ac:chgData name="Davina Szilvasy" userId="59fb472d-eed4-4f11-9686-c2c8db02a2cd" providerId="ADAL" clId="{3609D1A9-C2A6-43E5-B15C-38A360A66BBD}" dt="2019-04-25T07:48:06.765" v="170" actId="207"/>
          <ac:spMkLst>
            <pc:docMk/>
            <pc:sldMk cId="2373652217" sldId="373"/>
            <ac:spMk id="23" creationId="{4189AD40-3535-4D3C-817A-4A199918B345}"/>
          </ac:spMkLst>
        </pc:spChg>
      </pc:sldChg>
      <pc:sldChg chg="modSp">
        <pc:chgData name="Davina Szilvasy" userId="59fb472d-eed4-4f11-9686-c2c8db02a2cd" providerId="ADAL" clId="{3609D1A9-C2A6-43E5-B15C-38A360A66BBD}" dt="2019-04-25T07:29:39.945" v="7" actId="404"/>
        <pc:sldMkLst>
          <pc:docMk/>
          <pc:sldMk cId="2452958891" sldId="374"/>
        </pc:sldMkLst>
        <pc:spChg chg="mod">
          <ac:chgData name="Davina Szilvasy" userId="59fb472d-eed4-4f11-9686-c2c8db02a2cd" providerId="ADAL" clId="{3609D1A9-C2A6-43E5-B15C-38A360A66BBD}" dt="2019-04-25T07:29:39.945" v="7" actId="404"/>
          <ac:spMkLst>
            <pc:docMk/>
            <pc:sldMk cId="2452958891" sldId="374"/>
            <ac:spMk id="19" creationId="{5252A847-DE45-4FA3-A1F8-EEBEB845FF8E}"/>
          </ac:spMkLst>
        </pc:spChg>
      </pc:sldChg>
      <pc:sldChg chg="modSp del">
        <pc:chgData name="Davina Szilvasy" userId="59fb472d-eed4-4f11-9686-c2c8db02a2cd" providerId="ADAL" clId="{3609D1A9-C2A6-43E5-B15C-38A360A66BBD}" dt="2019-04-25T07:50:31.498" v="193" actId="2696"/>
        <pc:sldMkLst>
          <pc:docMk/>
          <pc:sldMk cId="1007551014" sldId="376"/>
        </pc:sldMkLst>
        <pc:spChg chg="mod">
          <ac:chgData name="Davina Szilvasy" userId="59fb472d-eed4-4f11-9686-c2c8db02a2cd" providerId="ADAL" clId="{3609D1A9-C2A6-43E5-B15C-38A360A66BBD}" dt="2019-04-25T07:49:36.681" v="174" actId="255"/>
          <ac:spMkLst>
            <pc:docMk/>
            <pc:sldMk cId="1007551014" sldId="376"/>
            <ac:spMk id="19" creationId="{5252A847-DE45-4FA3-A1F8-EEBEB845FF8E}"/>
          </ac:spMkLst>
        </pc:spChg>
        <pc:spChg chg="mod">
          <ac:chgData name="Davina Szilvasy" userId="59fb472d-eed4-4f11-9686-c2c8db02a2cd" providerId="ADAL" clId="{3609D1A9-C2A6-43E5-B15C-38A360A66BBD}" dt="2019-04-25T07:48:13.284" v="171" actId="207"/>
          <ac:spMkLst>
            <pc:docMk/>
            <pc:sldMk cId="1007551014" sldId="376"/>
            <ac:spMk id="21" creationId="{B2291361-AF43-4DAC-9EFD-661296548DE2}"/>
          </ac:spMkLst>
        </pc:spChg>
      </pc:sldChg>
      <pc:sldChg chg="modSp">
        <pc:chgData name="Davina Szilvasy" userId="59fb472d-eed4-4f11-9686-c2c8db02a2cd" providerId="ADAL" clId="{3609D1A9-C2A6-43E5-B15C-38A360A66BBD}" dt="2019-04-25T07:48:01.995" v="169" actId="207"/>
        <pc:sldMkLst>
          <pc:docMk/>
          <pc:sldMk cId="311705693" sldId="377"/>
        </pc:sldMkLst>
        <pc:spChg chg="mod">
          <ac:chgData name="Davina Szilvasy" userId="59fb472d-eed4-4f11-9686-c2c8db02a2cd" providerId="ADAL" clId="{3609D1A9-C2A6-43E5-B15C-38A360A66BBD}" dt="2019-04-25T07:30:19.008" v="13" actId="404"/>
          <ac:spMkLst>
            <pc:docMk/>
            <pc:sldMk cId="311705693" sldId="377"/>
            <ac:spMk id="19" creationId="{5252A847-DE45-4FA3-A1F8-EEBEB845FF8E}"/>
          </ac:spMkLst>
        </pc:spChg>
        <pc:spChg chg="mod">
          <ac:chgData name="Davina Szilvasy" userId="59fb472d-eed4-4f11-9686-c2c8db02a2cd" providerId="ADAL" clId="{3609D1A9-C2A6-43E5-B15C-38A360A66BBD}" dt="2019-04-25T07:48:01.995" v="169" actId="207"/>
          <ac:spMkLst>
            <pc:docMk/>
            <pc:sldMk cId="311705693" sldId="377"/>
            <ac:spMk id="23" creationId="{BB6F10F9-832B-4FF5-8CF7-EDDB44756362}"/>
          </ac:spMkLst>
        </pc:spChg>
      </pc:sldChg>
      <pc:sldChg chg="addSp delSp modSp">
        <pc:chgData name="Davina Szilvasy" userId="59fb472d-eed4-4f11-9686-c2c8db02a2cd" providerId="ADAL" clId="{3609D1A9-C2A6-43E5-B15C-38A360A66BBD}" dt="2019-04-25T07:31:04.544" v="22"/>
        <pc:sldMkLst>
          <pc:docMk/>
          <pc:sldMk cId="3912314915" sldId="383"/>
        </pc:sldMkLst>
        <pc:spChg chg="del">
          <ac:chgData name="Davina Szilvasy" userId="59fb472d-eed4-4f11-9686-c2c8db02a2cd" providerId="ADAL" clId="{3609D1A9-C2A6-43E5-B15C-38A360A66BBD}" dt="2019-04-25T07:31:03.144" v="21" actId="478"/>
          <ac:spMkLst>
            <pc:docMk/>
            <pc:sldMk cId="3912314915" sldId="383"/>
            <ac:spMk id="9" creationId="{63200C01-7F47-45A6-BDC7-4C2FC654375E}"/>
          </ac:spMkLst>
        </pc:spChg>
        <pc:spChg chg="add">
          <ac:chgData name="Davina Szilvasy" userId="59fb472d-eed4-4f11-9686-c2c8db02a2cd" providerId="ADAL" clId="{3609D1A9-C2A6-43E5-B15C-38A360A66BBD}" dt="2019-04-25T07:31:04.544" v="22"/>
          <ac:spMkLst>
            <pc:docMk/>
            <pc:sldMk cId="3912314915" sldId="383"/>
            <ac:spMk id="13" creationId="{D08573A8-9584-4378-A5AC-82CD11AA51F3}"/>
          </ac:spMkLst>
        </pc:spChg>
        <pc:spChg chg="mod">
          <ac:chgData name="Davina Szilvasy" userId="59fb472d-eed4-4f11-9686-c2c8db02a2cd" providerId="ADAL" clId="{3609D1A9-C2A6-43E5-B15C-38A360A66BBD}" dt="2019-04-25T07:30:29.244" v="14" actId="120"/>
          <ac:spMkLst>
            <pc:docMk/>
            <pc:sldMk cId="3912314915" sldId="383"/>
            <ac:spMk id="19" creationId="{5252A847-DE45-4FA3-A1F8-EEBEB845FF8E}"/>
          </ac:spMkLst>
        </pc:spChg>
      </pc:sldChg>
      <pc:sldChg chg="addSp delSp modSp">
        <pc:chgData name="Davina Szilvasy" userId="59fb472d-eed4-4f11-9686-c2c8db02a2cd" providerId="ADAL" clId="{3609D1A9-C2A6-43E5-B15C-38A360A66BBD}" dt="2019-04-25T07:30:59.657" v="20"/>
        <pc:sldMkLst>
          <pc:docMk/>
          <pc:sldMk cId="2315279024" sldId="384"/>
        </pc:sldMkLst>
        <pc:spChg chg="del">
          <ac:chgData name="Davina Szilvasy" userId="59fb472d-eed4-4f11-9686-c2c8db02a2cd" providerId="ADAL" clId="{3609D1A9-C2A6-43E5-B15C-38A360A66BBD}" dt="2019-04-25T07:30:58.192" v="19" actId="478"/>
          <ac:spMkLst>
            <pc:docMk/>
            <pc:sldMk cId="2315279024" sldId="384"/>
            <ac:spMk id="9" creationId="{63200C01-7F47-45A6-BDC7-4C2FC654375E}"/>
          </ac:spMkLst>
        </pc:spChg>
        <pc:spChg chg="add">
          <ac:chgData name="Davina Szilvasy" userId="59fb472d-eed4-4f11-9686-c2c8db02a2cd" providerId="ADAL" clId="{3609D1A9-C2A6-43E5-B15C-38A360A66BBD}" dt="2019-04-25T07:30:59.657" v="20"/>
          <ac:spMkLst>
            <pc:docMk/>
            <pc:sldMk cId="2315279024" sldId="384"/>
            <ac:spMk id="13" creationId="{B11596C2-97F4-4FE4-9B7E-7A046A918C74}"/>
          </ac:spMkLst>
        </pc:spChg>
        <pc:spChg chg="mod">
          <ac:chgData name="Davina Szilvasy" userId="59fb472d-eed4-4f11-9686-c2c8db02a2cd" providerId="ADAL" clId="{3609D1A9-C2A6-43E5-B15C-38A360A66BBD}" dt="2019-04-25T07:30:37.537" v="15" actId="120"/>
          <ac:spMkLst>
            <pc:docMk/>
            <pc:sldMk cId="2315279024" sldId="384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3609D1A9-C2A6-43E5-B15C-38A360A66BBD}" dt="2019-04-25T07:30:53.470" v="18" actId="14100"/>
        <pc:sldMkLst>
          <pc:docMk/>
          <pc:sldMk cId="2887291350" sldId="385"/>
        </pc:sldMkLst>
        <pc:spChg chg="mod">
          <ac:chgData name="Davina Szilvasy" userId="59fb472d-eed4-4f11-9686-c2c8db02a2cd" providerId="ADAL" clId="{3609D1A9-C2A6-43E5-B15C-38A360A66BBD}" dt="2019-04-25T07:30:53.470" v="18" actId="14100"/>
          <ac:spMkLst>
            <pc:docMk/>
            <pc:sldMk cId="2887291350" sldId="385"/>
            <ac:spMk id="9" creationId="{63200C01-7F47-45A6-BDC7-4C2FC654375E}"/>
          </ac:spMkLst>
        </pc:spChg>
        <pc:spChg chg="mod">
          <ac:chgData name="Davina Szilvasy" userId="59fb472d-eed4-4f11-9686-c2c8db02a2cd" providerId="ADAL" clId="{3609D1A9-C2A6-43E5-B15C-38A360A66BBD}" dt="2019-04-25T07:30:41.329" v="16" actId="120"/>
          <ac:spMkLst>
            <pc:docMk/>
            <pc:sldMk cId="2887291350" sldId="385"/>
            <ac:spMk id="19" creationId="{5252A847-DE45-4FA3-A1F8-EEBEB845FF8E}"/>
          </ac:spMkLst>
        </pc:spChg>
      </pc:sldChg>
      <pc:sldChg chg="modSp del">
        <pc:chgData name="Davina Szilvasy" userId="59fb472d-eed4-4f11-9686-c2c8db02a2cd" providerId="ADAL" clId="{3609D1A9-C2A6-43E5-B15C-38A360A66BBD}" dt="2019-04-25T07:39:16.337" v="129" actId="2696"/>
        <pc:sldMkLst>
          <pc:docMk/>
          <pc:sldMk cId="1771974030" sldId="386"/>
        </pc:sldMkLst>
        <pc:spChg chg="mod">
          <ac:chgData name="Davina Szilvasy" userId="59fb472d-eed4-4f11-9686-c2c8db02a2cd" providerId="ADAL" clId="{3609D1A9-C2A6-43E5-B15C-38A360A66BBD}" dt="2019-04-25T07:29:52.629" v="9" actId="404"/>
          <ac:spMkLst>
            <pc:docMk/>
            <pc:sldMk cId="1771974030" sldId="386"/>
            <ac:spMk id="19" creationId="{5252A847-DE45-4FA3-A1F8-EEBEB845FF8E}"/>
          </ac:spMkLst>
        </pc:spChg>
      </pc:sldChg>
      <pc:sldChg chg="addSp modSp">
        <pc:chgData name="Davina Szilvasy" userId="59fb472d-eed4-4f11-9686-c2c8db02a2cd" providerId="ADAL" clId="{3609D1A9-C2A6-43E5-B15C-38A360A66BBD}" dt="2019-04-25T07:45:35.414" v="168"/>
        <pc:sldMkLst>
          <pc:docMk/>
          <pc:sldMk cId="3143025124" sldId="387"/>
        </pc:sldMkLst>
        <pc:spChg chg="add">
          <ac:chgData name="Davina Szilvasy" userId="59fb472d-eed4-4f11-9686-c2c8db02a2cd" providerId="ADAL" clId="{3609D1A9-C2A6-43E5-B15C-38A360A66BBD}" dt="2019-04-25T07:45:35.414" v="168"/>
          <ac:spMkLst>
            <pc:docMk/>
            <pc:sldMk cId="3143025124" sldId="387"/>
            <ac:spMk id="18" creationId="{70496DC3-65D6-4FE5-B8A5-0AD2822D0015}"/>
          </ac:spMkLst>
        </pc:spChg>
        <pc:spChg chg="mod">
          <ac:chgData name="Davina Szilvasy" userId="59fb472d-eed4-4f11-9686-c2c8db02a2cd" providerId="ADAL" clId="{3609D1A9-C2A6-43E5-B15C-38A360A66BBD}" dt="2019-04-25T07:32:51.856" v="40" actId="404"/>
          <ac:spMkLst>
            <pc:docMk/>
            <pc:sldMk cId="3143025124" sldId="387"/>
            <ac:spMk id="19" creationId="{5252A847-DE45-4FA3-A1F8-EEBEB845FF8E}"/>
          </ac:spMkLst>
        </pc:spChg>
        <pc:spChg chg="mod">
          <ac:chgData name="Davina Szilvasy" userId="59fb472d-eed4-4f11-9686-c2c8db02a2cd" providerId="ADAL" clId="{3609D1A9-C2A6-43E5-B15C-38A360A66BBD}" dt="2019-04-25T07:31:48.566" v="26" actId="207"/>
          <ac:spMkLst>
            <pc:docMk/>
            <pc:sldMk cId="3143025124" sldId="387"/>
            <ac:spMk id="57" creationId="{EEE7DA56-64F2-4BF1-BAF7-5C262810D809}"/>
          </ac:spMkLst>
        </pc:spChg>
        <pc:spChg chg="mod ord">
          <ac:chgData name="Davina Szilvasy" userId="59fb472d-eed4-4f11-9686-c2c8db02a2cd" providerId="ADAL" clId="{3609D1A9-C2A6-43E5-B15C-38A360A66BBD}" dt="2019-04-25T07:31:43.069" v="25" actId="167"/>
          <ac:spMkLst>
            <pc:docMk/>
            <pc:sldMk cId="3143025124" sldId="387"/>
            <ac:spMk id="60" creationId="{E69F4F49-E536-439F-83D0-2C7025EB40F0}"/>
          </ac:spMkLst>
        </pc:spChg>
      </pc:sldChg>
      <pc:sldChg chg="addSp modSp">
        <pc:chgData name="Davina Szilvasy" userId="59fb472d-eed4-4f11-9686-c2c8db02a2cd" providerId="ADAL" clId="{3609D1A9-C2A6-43E5-B15C-38A360A66BBD}" dt="2019-04-25T07:45:31.962" v="167" actId="1076"/>
        <pc:sldMkLst>
          <pc:docMk/>
          <pc:sldMk cId="3145621817" sldId="388"/>
        </pc:sldMkLst>
        <pc:spChg chg="mod">
          <ac:chgData name="Davina Szilvasy" userId="59fb472d-eed4-4f11-9686-c2c8db02a2cd" providerId="ADAL" clId="{3609D1A9-C2A6-43E5-B15C-38A360A66BBD}" dt="2019-04-25T07:32:57.368" v="41" actId="20577"/>
          <ac:spMkLst>
            <pc:docMk/>
            <pc:sldMk cId="3145621817" sldId="388"/>
            <ac:spMk id="19" creationId="{5252A847-DE45-4FA3-A1F8-EEBEB845FF8E}"/>
          </ac:spMkLst>
        </pc:spChg>
        <pc:spChg chg="add mod">
          <ac:chgData name="Davina Szilvasy" userId="59fb472d-eed4-4f11-9686-c2c8db02a2cd" providerId="ADAL" clId="{3609D1A9-C2A6-43E5-B15C-38A360A66BBD}" dt="2019-04-25T07:45:31.962" v="167" actId="1076"/>
          <ac:spMkLst>
            <pc:docMk/>
            <pc:sldMk cId="3145621817" sldId="388"/>
            <ac:spMk id="26" creationId="{590ABE99-B953-4E89-81B4-FF984F630B41}"/>
          </ac:spMkLst>
        </pc:spChg>
        <pc:spChg chg="mod ord">
          <ac:chgData name="Davina Szilvasy" userId="59fb472d-eed4-4f11-9686-c2c8db02a2cd" providerId="ADAL" clId="{3609D1A9-C2A6-43E5-B15C-38A360A66BBD}" dt="2019-04-25T07:32:12.671" v="33" actId="167"/>
          <ac:spMkLst>
            <pc:docMk/>
            <pc:sldMk cId="3145621817" sldId="388"/>
            <ac:spMk id="38" creationId="{F767F373-7EFD-4B01-B279-D20B4990CEC1}"/>
          </ac:spMkLst>
        </pc:spChg>
        <pc:spChg chg="mod ord">
          <ac:chgData name="Davina Szilvasy" userId="59fb472d-eed4-4f11-9686-c2c8db02a2cd" providerId="ADAL" clId="{3609D1A9-C2A6-43E5-B15C-38A360A66BBD}" dt="2019-04-25T07:32:34.396" v="38" actId="20577"/>
          <ac:spMkLst>
            <pc:docMk/>
            <pc:sldMk cId="3145621817" sldId="388"/>
            <ac:spMk id="43" creationId="{E5EC7895-46BC-4F6D-B9CC-D3776D59494F}"/>
          </ac:spMkLst>
        </pc:spChg>
      </pc:sldChg>
      <pc:sldChg chg="modSp">
        <pc:chgData name="Davina Szilvasy" userId="59fb472d-eed4-4f11-9686-c2c8db02a2cd" providerId="ADAL" clId="{3609D1A9-C2A6-43E5-B15C-38A360A66BBD}" dt="2019-04-25T07:45:10.371" v="164" actId="207"/>
        <pc:sldMkLst>
          <pc:docMk/>
          <pc:sldMk cId="2149652376" sldId="389"/>
        </pc:sldMkLst>
        <pc:spChg chg="mod">
          <ac:chgData name="Davina Szilvasy" userId="59fb472d-eed4-4f11-9686-c2c8db02a2cd" providerId="ADAL" clId="{3609D1A9-C2A6-43E5-B15C-38A360A66BBD}" dt="2019-04-25T07:34:37.973" v="92" actId="20577"/>
          <ac:spMkLst>
            <pc:docMk/>
            <pc:sldMk cId="2149652376" sldId="389"/>
            <ac:spMk id="19" creationId="{5252A847-DE45-4FA3-A1F8-EEBEB845FF8E}"/>
          </ac:spMkLst>
        </pc:spChg>
        <pc:spChg chg="mod">
          <ac:chgData name="Davina Szilvasy" userId="59fb472d-eed4-4f11-9686-c2c8db02a2cd" providerId="ADAL" clId="{3609D1A9-C2A6-43E5-B15C-38A360A66BBD}" dt="2019-04-25T07:45:10.371" v="164" actId="207"/>
          <ac:spMkLst>
            <pc:docMk/>
            <pc:sldMk cId="2149652376" sldId="389"/>
            <ac:spMk id="47" creationId="{3B87DE47-CE9E-4BE4-8D9C-F79341878ED6}"/>
          </ac:spMkLst>
        </pc:spChg>
      </pc:sldChg>
      <pc:sldChg chg="modSp">
        <pc:chgData name="Davina Szilvasy" userId="59fb472d-eed4-4f11-9686-c2c8db02a2cd" providerId="ADAL" clId="{3609D1A9-C2A6-43E5-B15C-38A360A66BBD}" dt="2019-04-25T07:45:05.267" v="163" actId="207"/>
        <pc:sldMkLst>
          <pc:docMk/>
          <pc:sldMk cId="684745501" sldId="390"/>
        </pc:sldMkLst>
        <pc:spChg chg="mod">
          <ac:chgData name="Davina Szilvasy" userId="59fb472d-eed4-4f11-9686-c2c8db02a2cd" providerId="ADAL" clId="{3609D1A9-C2A6-43E5-B15C-38A360A66BBD}" dt="2019-04-25T07:34:35.008" v="91" actId="20577"/>
          <ac:spMkLst>
            <pc:docMk/>
            <pc:sldMk cId="684745501" sldId="390"/>
            <ac:spMk id="19" creationId="{5252A847-DE45-4FA3-A1F8-EEBEB845FF8E}"/>
          </ac:spMkLst>
        </pc:spChg>
        <pc:spChg chg="mod">
          <ac:chgData name="Davina Szilvasy" userId="59fb472d-eed4-4f11-9686-c2c8db02a2cd" providerId="ADAL" clId="{3609D1A9-C2A6-43E5-B15C-38A360A66BBD}" dt="2019-04-25T07:45:05.267" v="163" actId="207"/>
          <ac:spMkLst>
            <pc:docMk/>
            <pc:sldMk cId="684745501" sldId="390"/>
            <ac:spMk id="47" creationId="{3B87DE47-CE9E-4BE4-8D9C-F79341878ED6}"/>
          </ac:spMkLst>
        </pc:spChg>
      </pc:sldChg>
      <pc:sldChg chg="addSp delSp add">
        <pc:chgData name="Davina Szilvasy" userId="59fb472d-eed4-4f11-9686-c2c8db02a2cd" providerId="ADAL" clId="{3609D1A9-C2A6-43E5-B15C-38A360A66BBD}" dt="2019-04-25T07:24:00.412" v="2"/>
        <pc:sldMkLst>
          <pc:docMk/>
          <pc:sldMk cId="1969736335" sldId="429"/>
        </pc:sldMkLst>
        <pc:spChg chg="del">
          <ac:chgData name="Davina Szilvasy" userId="59fb472d-eed4-4f11-9686-c2c8db02a2cd" providerId="ADAL" clId="{3609D1A9-C2A6-43E5-B15C-38A360A66BBD}" dt="2019-04-25T07:23:59.055" v="1" actId="478"/>
          <ac:spMkLst>
            <pc:docMk/>
            <pc:sldMk cId="1969736335" sldId="429"/>
            <ac:spMk id="7" creationId="{312E183A-E423-4F9B-A302-285177BDBBE2}"/>
          </ac:spMkLst>
        </pc:spChg>
        <pc:grpChg chg="add">
          <ac:chgData name="Davina Szilvasy" userId="59fb472d-eed4-4f11-9686-c2c8db02a2cd" providerId="ADAL" clId="{3609D1A9-C2A6-43E5-B15C-38A360A66BBD}" dt="2019-04-25T07:24:00.412" v="2"/>
          <ac:grpSpMkLst>
            <pc:docMk/>
            <pc:sldMk cId="1969736335" sldId="429"/>
            <ac:grpSpMk id="10" creationId="{3E2EC306-DBB0-4B7A-A947-875CE236F177}"/>
          </ac:grpSpMkLst>
        </pc:grpChg>
        <pc:picChg chg="del">
          <ac:chgData name="Davina Szilvasy" userId="59fb472d-eed4-4f11-9686-c2c8db02a2cd" providerId="ADAL" clId="{3609D1A9-C2A6-43E5-B15C-38A360A66BBD}" dt="2019-04-25T07:23:59.055" v="1" actId="478"/>
          <ac:picMkLst>
            <pc:docMk/>
            <pc:sldMk cId="1969736335" sldId="429"/>
            <ac:picMk id="11" creationId="{D5E1A0DD-2D9C-4466-8029-CB00B95D9513}"/>
          </ac:picMkLst>
        </pc:picChg>
      </pc:sldChg>
      <pc:sldChg chg="modSp add">
        <pc:chgData name="Davina Szilvasy" userId="59fb472d-eed4-4f11-9686-c2c8db02a2cd" providerId="ADAL" clId="{3609D1A9-C2A6-43E5-B15C-38A360A66BBD}" dt="2019-04-25T07:41:00.521" v="157" actId="207"/>
        <pc:sldMkLst>
          <pc:docMk/>
          <pc:sldMk cId="1464271109" sldId="430"/>
        </pc:sldMkLst>
        <pc:spChg chg="mod">
          <ac:chgData name="Davina Szilvasy" userId="59fb472d-eed4-4f11-9686-c2c8db02a2cd" providerId="ADAL" clId="{3609D1A9-C2A6-43E5-B15C-38A360A66BBD}" dt="2019-04-25T07:41:00.521" v="157" actId="207"/>
          <ac:spMkLst>
            <pc:docMk/>
            <pc:sldMk cId="1464271109" sldId="430"/>
            <ac:spMk id="19" creationId="{5252A847-DE45-4FA3-A1F8-EEBEB845FF8E}"/>
          </ac:spMkLst>
        </pc:spChg>
      </pc:sldChg>
      <pc:sldChg chg="addSp delSp modSp add">
        <pc:chgData name="Davina Szilvasy" userId="59fb472d-eed4-4f11-9686-c2c8db02a2cd" providerId="ADAL" clId="{3609D1A9-C2A6-43E5-B15C-38A360A66BBD}" dt="2019-04-25T07:50:22.748" v="192"/>
        <pc:sldMkLst>
          <pc:docMk/>
          <pc:sldMk cId="570877273" sldId="431"/>
        </pc:sldMkLst>
        <pc:spChg chg="del">
          <ac:chgData name="Davina Szilvasy" userId="59fb472d-eed4-4f11-9686-c2c8db02a2cd" providerId="ADAL" clId="{3609D1A9-C2A6-43E5-B15C-38A360A66BBD}" dt="2019-04-25T07:50:05.427" v="176" actId="478"/>
          <ac:spMkLst>
            <pc:docMk/>
            <pc:sldMk cId="570877273" sldId="431"/>
            <ac:spMk id="10" creationId="{7C062A53-BC98-4DC6-976C-E94422A4F6F9}"/>
          </ac:spMkLst>
        </pc:spChg>
        <pc:spChg chg="add">
          <ac:chgData name="Davina Szilvasy" userId="59fb472d-eed4-4f11-9686-c2c8db02a2cd" providerId="ADAL" clId="{3609D1A9-C2A6-43E5-B15C-38A360A66BBD}" dt="2019-04-25T07:50:06.727" v="177"/>
          <ac:spMkLst>
            <pc:docMk/>
            <pc:sldMk cId="570877273" sldId="431"/>
            <ac:spMk id="16" creationId="{504FFE04-81AE-4B66-BCF4-B17572EF42E9}"/>
          </ac:spMkLst>
        </pc:spChg>
        <pc:spChg chg="mod">
          <ac:chgData name="Davina Szilvasy" userId="59fb472d-eed4-4f11-9686-c2c8db02a2cd" providerId="ADAL" clId="{3609D1A9-C2A6-43E5-B15C-38A360A66BBD}" dt="2019-04-25T07:50:22.748" v="192"/>
          <ac:spMkLst>
            <pc:docMk/>
            <pc:sldMk cId="570877273" sldId="431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5 – Summer Block 2 – Properties of Shape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Angles 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on a Straight Line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4CF1F20-FC72-4BA9-9F8F-EE9A60CA89DA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3EA87048-D1FD-474B-878A-9EF55D3F6C7E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EC82DCB-52AA-459D-BE11-B7ABA1A24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Work out the missing angle from the two angles given.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414AD680-10BF-4C71-B1ED-D44076D05410}"/>
              </a:ext>
            </a:extLst>
          </p:cNvPr>
          <p:cNvGrpSpPr/>
          <p:nvPr/>
        </p:nvGrpSpPr>
        <p:grpSpPr>
          <a:xfrm>
            <a:off x="1732474" y="1881296"/>
            <a:ext cx="5679050" cy="2900940"/>
            <a:chOff x="463459" y="7458184"/>
            <a:chExt cx="2505075" cy="127962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A257037A-4FD4-48C7-8757-D8BB50320A1B}"/>
                </a:ext>
              </a:extLst>
            </p:cNvPr>
            <p:cNvSpPr txBox="1"/>
            <p:nvPr/>
          </p:nvSpPr>
          <p:spPr>
            <a:xfrm>
              <a:off x="1840138" y="8360962"/>
              <a:ext cx="239141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78</a:t>
              </a:r>
              <a:r>
                <a:rPr lang="en-GB" b="1" baseline="60000" dirty="0">
                  <a:latin typeface="Century Gothic" panose="020B0502020202020204" pitchFamily="34" charset="0"/>
                </a:rPr>
                <a:t>o</a:t>
              </a:r>
              <a:endParaRPr lang="en-GB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53254D45-1FCA-4208-8D6A-26BEF3E0ECCE}"/>
                </a:ext>
              </a:extLst>
            </p:cNvPr>
            <p:cNvSpPr txBox="1"/>
            <p:nvPr/>
          </p:nvSpPr>
          <p:spPr>
            <a:xfrm>
              <a:off x="1596435" y="8272568"/>
              <a:ext cx="138733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i="1" dirty="0">
                  <a:latin typeface="Century Gothic" panose="020B0502020202020204" pitchFamily="34" charset="0"/>
                </a:rPr>
                <a:t>x</a:t>
              </a:r>
              <a:endParaRPr lang="en-GB" sz="3200" b="1" i="1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04DC0D7A-7291-4ACC-966E-D14F158C3A11}"/>
                </a:ext>
              </a:extLst>
            </p:cNvPr>
            <p:cNvSpPr txBox="1"/>
            <p:nvPr/>
          </p:nvSpPr>
          <p:spPr>
            <a:xfrm>
              <a:off x="1288089" y="8360962"/>
              <a:ext cx="239141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49</a:t>
              </a:r>
              <a:r>
                <a:rPr lang="en-GB" b="1" baseline="60000" dirty="0">
                  <a:latin typeface="Century Gothic" panose="020B0502020202020204" pitchFamily="34" charset="0"/>
                </a:rPr>
                <a:t>o</a:t>
              </a:r>
              <a:endParaRPr lang="en-GB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Arc 30">
              <a:extLst>
                <a:ext uri="{FF2B5EF4-FFF2-40B4-BE49-F238E27FC236}">
                  <a16:creationId xmlns:a16="http://schemas.microsoft.com/office/drawing/2014/main" xmlns="" id="{4B86ECB7-98F8-47B2-91EE-3DCBC7C051A9}"/>
                </a:ext>
              </a:extLst>
            </p:cNvPr>
            <p:cNvSpPr/>
            <p:nvPr/>
          </p:nvSpPr>
          <p:spPr>
            <a:xfrm rot="535997">
              <a:off x="1582360" y="8449615"/>
              <a:ext cx="285747" cy="219049"/>
            </a:xfrm>
            <a:prstGeom prst="arc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8CDEABBC-D555-4C0F-9CDB-94D0DEB75C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11234" y="7458184"/>
              <a:ext cx="236797" cy="1118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Arc 32">
              <a:extLst>
                <a:ext uri="{FF2B5EF4-FFF2-40B4-BE49-F238E27FC236}">
                  <a16:creationId xmlns:a16="http://schemas.microsoft.com/office/drawing/2014/main" xmlns="" id="{0884249D-D3D8-4843-B376-5367550331F4}"/>
                </a:ext>
              </a:extLst>
            </p:cNvPr>
            <p:cNvSpPr/>
            <p:nvPr/>
          </p:nvSpPr>
          <p:spPr>
            <a:xfrm rot="16719046">
              <a:off x="1450569" y="8485414"/>
              <a:ext cx="285747" cy="219049"/>
            </a:xfrm>
            <a:prstGeom prst="arc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BEBE83BF-4315-4B27-ACAD-50016AA6C94A}"/>
                </a:ext>
              </a:extLst>
            </p:cNvPr>
            <p:cNvCxnSpPr/>
            <p:nvPr/>
          </p:nvCxnSpPr>
          <p:spPr>
            <a:xfrm>
              <a:off x="463459" y="8576235"/>
              <a:ext cx="25050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79729562-C984-45F4-BDE3-C66C639B9B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2932" y="7729366"/>
              <a:ext cx="697739" cy="8385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F1AD4654-3625-404E-83B4-127BBB45E757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1" name="TextBox 8">
              <a:extLst>
                <a:ext uri="{FF2B5EF4-FFF2-40B4-BE49-F238E27FC236}">
                  <a16:creationId xmlns:a16="http://schemas.microsoft.com/office/drawing/2014/main" xmlns="" id="{811FF4E3-645B-46CD-BC32-0E2B75E264DF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57D02FAC-4B6B-4A5C-ACE1-16B7B9A7FF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4189AD40-3535-4D3C-817A-4A199918B345}"/>
              </a:ext>
            </a:extLst>
          </p:cNvPr>
          <p:cNvSpPr/>
          <p:nvPr/>
        </p:nvSpPr>
        <p:spPr>
          <a:xfrm>
            <a:off x="3155587" y="4555977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</p:spTree>
    <p:extLst>
      <p:ext uri="{BB962C8B-B14F-4D97-AF65-F5344CB8AC3E}">
        <p14:creationId xmlns:p14="http://schemas.microsoft.com/office/powerpoint/2010/main" val="2373652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Work out the missing angle from the two angles given.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180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49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131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131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78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53</a:t>
            </a:r>
            <a:r>
              <a:rPr lang="en-GB" sz="2400" b="1" u="sng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GB" sz="2400" b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414AD680-10BF-4C71-B1ED-D44076D05410}"/>
              </a:ext>
            </a:extLst>
          </p:cNvPr>
          <p:cNvGrpSpPr/>
          <p:nvPr/>
        </p:nvGrpSpPr>
        <p:grpSpPr>
          <a:xfrm>
            <a:off x="1732474" y="1881296"/>
            <a:ext cx="5679050" cy="2900940"/>
            <a:chOff x="463459" y="7458184"/>
            <a:chExt cx="2505075" cy="127962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A257037A-4FD4-48C7-8757-D8BB50320A1B}"/>
                </a:ext>
              </a:extLst>
            </p:cNvPr>
            <p:cNvSpPr txBox="1"/>
            <p:nvPr/>
          </p:nvSpPr>
          <p:spPr>
            <a:xfrm>
              <a:off x="1840138" y="8360962"/>
              <a:ext cx="239141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78</a:t>
              </a:r>
              <a:r>
                <a:rPr lang="en-GB" b="1" baseline="60000" dirty="0">
                  <a:latin typeface="Century Gothic" panose="020B0502020202020204" pitchFamily="34" charset="0"/>
                </a:rPr>
                <a:t>o</a:t>
              </a:r>
              <a:endParaRPr lang="en-GB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53254D45-1FCA-4208-8D6A-26BEF3E0ECCE}"/>
                </a:ext>
              </a:extLst>
            </p:cNvPr>
            <p:cNvSpPr txBox="1"/>
            <p:nvPr/>
          </p:nvSpPr>
          <p:spPr>
            <a:xfrm>
              <a:off x="1535715" y="8234101"/>
              <a:ext cx="239141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685800">
                <a:defRPr/>
              </a:pPr>
              <a:r>
                <a:rPr lang="en-GB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53</a:t>
              </a:r>
              <a:r>
                <a:rPr lang="en-GB" b="1" baseline="60000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o</a:t>
              </a:r>
              <a:endParaRPr lang="en-GB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04DC0D7A-7291-4ACC-966E-D14F158C3A11}"/>
                </a:ext>
              </a:extLst>
            </p:cNvPr>
            <p:cNvSpPr txBox="1"/>
            <p:nvPr/>
          </p:nvSpPr>
          <p:spPr>
            <a:xfrm>
              <a:off x="1288089" y="8360962"/>
              <a:ext cx="239141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49</a:t>
              </a:r>
              <a:r>
                <a:rPr lang="en-GB" b="1" baseline="60000" dirty="0">
                  <a:latin typeface="Century Gothic" panose="020B0502020202020204" pitchFamily="34" charset="0"/>
                </a:rPr>
                <a:t>o</a:t>
              </a:r>
              <a:endParaRPr lang="en-GB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Arc 30">
              <a:extLst>
                <a:ext uri="{FF2B5EF4-FFF2-40B4-BE49-F238E27FC236}">
                  <a16:creationId xmlns:a16="http://schemas.microsoft.com/office/drawing/2014/main" xmlns="" id="{4B86ECB7-98F8-47B2-91EE-3DCBC7C051A9}"/>
                </a:ext>
              </a:extLst>
            </p:cNvPr>
            <p:cNvSpPr/>
            <p:nvPr/>
          </p:nvSpPr>
          <p:spPr>
            <a:xfrm rot="535997">
              <a:off x="1582360" y="8449615"/>
              <a:ext cx="285747" cy="219049"/>
            </a:xfrm>
            <a:prstGeom prst="arc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8CDEABBC-D555-4C0F-9CDB-94D0DEB75C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11234" y="7458184"/>
              <a:ext cx="236797" cy="1118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Arc 32">
              <a:extLst>
                <a:ext uri="{FF2B5EF4-FFF2-40B4-BE49-F238E27FC236}">
                  <a16:creationId xmlns:a16="http://schemas.microsoft.com/office/drawing/2014/main" xmlns="" id="{0884249D-D3D8-4843-B376-5367550331F4}"/>
                </a:ext>
              </a:extLst>
            </p:cNvPr>
            <p:cNvSpPr/>
            <p:nvPr/>
          </p:nvSpPr>
          <p:spPr>
            <a:xfrm rot="16719046">
              <a:off x="1450569" y="8485414"/>
              <a:ext cx="285747" cy="219049"/>
            </a:xfrm>
            <a:prstGeom prst="arc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BEBE83BF-4315-4B27-ACAD-50016AA6C94A}"/>
                </a:ext>
              </a:extLst>
            </p:cNvPr>
            <p:cNvCxnSpPr/>
            <p:nvPr/>
          </p:nvCxnSpPr>
          <p:spPr>
            <a:xfrm>
              <a:off x="463459" y="8576235"/>
              <a:ext cx="25050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79729562-C984-45F4-BDE3-C66C639B9B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2932" y="7729366"/>
              <a:ext cx="697739" cy="8385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D7FB2F6B-2B68-4C33-97AC-D590C881D1AC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1" name="TextBox 8">
              <a:extLst>
                <a:ext uri="{FF2B5EF4-FFF2-40B4-BE49-F238E27FC236}">
                  <a16:creationId xmlns:a16="http://schemas.microsoft.com/office/drawing/2014/main" xmlns="" id="{EA03DE2A-9AC3-4D5F-B966-547862AC0775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EB4641D-F552-4E76-B098-F9EF49C3C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B6F10F9-832B-4FF5-8CF7-EDDB44756362}"/>
              </a:ext>
            </a:extLst>
          </p:cNvPr>
          <p:cNvSpPr/>
          <p:nvPr/>
        </p:nvSpPr>
        <p:spPr>
          <a:xfrm>
            <a:off x="3155587" y="4555977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</p:spTree>
    <p:extLst>
      <p:ext uri="{BB962C8B-B14F-4D97-AF65-F5344CB8AC3E}">
        <p14:creationId xmlns:p14="http://schemas.microsoft.com/office/powerpoint/2010/main" val="31170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CB9D4E3-7185-4022-89E2-04F8422DF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38" y="140134"/>
            <a:ext cx="8913124" cy="6322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Rhys is measuring angles on a straight line.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Could he be right? Explain how you know.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3E3C0CA-5474-4C1F-A4B5-FCE42FB01C82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xmlns="" id="{ECEA1D25-64F4-4BA6-BFA0-9DC22A2BA0F4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061C0700-919A-4BB1-8DD8-24B3C51F8A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xmlns="" id="{D08573A8-9584-4378-A5AC-82CD11AA51F3}"/>
              </a:ext>
            </a:extLst>
          </p:cNvPr>
          <p:cNvSpPr/>
          <p:nvPr/>
        </p:nvSpPr>
        <p:spPr>
          <a:xfrm>
            <a:off x="3659076" y="1709987"/>
            <a:ext cx="4987045" cy="1591022"/>
          </a:xfrm>
          <a:prstGeom prst="wedgeRoundRectCallout">
            <a:avLst>
              <a:gd name="adj1" fmla="val -62100"/>
              <a:gd name="adj2" fmla="val 49938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three angles on the line. One is 100°, one is 15° and the other is 55°.</a:t>
            </a:r>
          </a:p>
        </p:txBody>
      </p:sp>
    </p:spTree>
    <p:extLst>
      <p:ext uri="{BB962C8B-B14F-4D97-AF65-F5344CB8AC3E}">
        <p14:creationId xmlns:p14="http://schemas.microsoft.com/office/powerpoint/2010/main" val="3912314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CB9D4E3-7185-4022-89E2-04F8422DF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38" y="140134"/>
            <a:ext cx="8913124" cy="6322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Rhys is measuring angles on a straight line.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Could he be right? Explain how you know.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Rhys cannot be right because…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91EF75D-39A2-464D-904B-434F23DCD6F9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xmlns="" id="{0674D2BC-04E4-4400-86AE-61458213F460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28C0C816-247D-40EC-9932-539281263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xmlns="" id="{B11596C2-97F4-4FE4-9B7E-7A046A918C74}"/>
              </a:ext>
            </a:extLst>
          </p:cNvPr>
          <p:cNvSpPr/>
          <p:nvPr/>
        </p:nvSpPr>
        <p:spPr>
          <a:xfrm>
            <a:off x="3659076" y="1709987"/>
            <a:ext cx="4987045" cy="1591022"/>
          </a:xfrm>
          <a:prstGeom prst="wedgeRoundRectCallout">
            <a:avLst>
              <a:gd name="adj1" fmla="val -62100"/>
              <a:gd name="adj2" fmla="val 49938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three angles on the line. One is 100°, one is 15° and the other is 55°.</a:t>
            </a:r>
          </a:p>
        </p:txBody>
      </p:sp>
    </p:spTree>
    <p:extLst>
      <p:ext uri="{BB962C8B-B14F-4D97-AF65-F5344CB8AC3E}">
        <p14:creationId xmlns:p14="http://schemas.microsoft.com/office/powerpoint/2010/main" val="2315279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CB9D4E3-7185-4022-89E2-04F8422DF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38" y="140134"/>
            <a:ext cx="8913124" cy="63221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Rhys is measuring angles on a straight line.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Could he be right? Explain how you know.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Rhys cannot be right because his angles total 170°.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xmlns="" id="{63200C01-7F47-45A6-BDC7-4C2FC654375E}"/>
              </a:ext>
            </a:extLst>
          </p:cNvPr>
          <p:cNvSpPr/>
          <p:nvPr/>
        </p:nvSpPr>
        <p:spPr>
          <a:xfrm>
            <a:off x="3659076" y="1709987"/>
            <a:ext cx="4987045" cy="1591022"/>
          </a:xfrm>
          <a:prstGeom prst="wedgeRoundRectCallout">
            <a:avLst>
              <a:gd name="adj1" fmla="val -62100"/>
              <a:gd name="adj2" fmla="val 49938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three angles on the line. One is 100°, one is 15° and the other is 55°.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B61B86C2-0BF8-4C7E-905F-5F9D376372E6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xmlns="" id="{3FA4494D-CB00-4DA8-959C-F06D65E91067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3A5DA7A0-12E0-4331-9B9E-2BCBCA078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7291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8363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685800">
              <a:defRPr/>
            </a:pPr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 defTabSz="685800">
              <a:defRPr/>
            </a:pP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of the angles below has lost a digit. What should it be?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D7FB2F6B-2B68-4C33-97AC-D590C881D1AC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1" name="TextBox 8">
              <a:extLst>
                <a:ext uri="{FF2B5EF4-FFF2-40B4-BE49-F238E27FC236}">
                  <a16:creationId xmlns:a16="http://schemas.microsoft.com/office/drawing/2014/main" xmlns="" id="{EA03DE2A-9AC3-4D5F-B966-547862AC0775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EB4641D-F552-4E76-B098-F9EF49C3C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F3839B69-E9D9-4F06-9C8E-6339FEA935F5}"/>
              </a:ext>
            </a:extLst>
          </p:cNvPr>
          <p:cNvGrpSpPr/>
          <p:nvPr/>
        </p:nvGrpSpPr>
        <p:grpSpPr>
          <a:xfrm>
            <a:off x="2169887" y="2988943"/>
            <a:ext cx="5079999" cy="2015318"/>
            <a:chOff x="2169887" y="2988943"/>
            <a:chExt cx="5079999" cy="2015318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E69F4F49-E536-439F-83D0-2C7025EB40F0}"/>
                </a:ext>
              </a:extLst>
            </p:cNvPr>
            <p:cNvSpPr txBox="1"/>
            <p:nvPr/>
          </p:nvSpPr>
          <p:spPr>
            <a:xfrm>
              <a:off x="4503180" y="3381857"/>
              <a:ext cx="7933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2 </a:t>
              </a: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  </a:t>
              </a:r>
              <a:r>
                <a:rPr lang="en-GB" sz="2000" b="1" dirty="0">
                  <a:latin typeface="Century Gothic" panose="020B0502020202020204" pitchFamily="34" charset="0"/>
                </a:rPr>
                <a:t> </a:t>
              </a:r>
              <a:r>
                <a:rPr lang="en-GB" sz="2000" b="1" baseline="60000" dirty="0"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51" name="Arc 50">
              <a:extLst>
                <a:ext uri="{FF2B5EF4-FFF2-40B4-BE49-F238E27FC236}">
                  <a16:creationId xmlns:a16="http://schemas.microsoft.com/office/drawing/2014/main" xmlns="" id="{B2C3DAFB-FC74-4C42-8F41-7EF674B2D61B}"/>
                </a:ext>
              </a:extLst>
            </p:cNvPr>
            <p:cNvSpPr/>
            <p:nvPr/>
          </p:nvSpPr>
          <p:spPr>
            <a:xfrm flipH="1">
              <a:off x="4446200" y="4334935"/>
              <a:ext cx="550418" cy="669326"/>
            </a:xfrm>
            <a:prstGeom prst="arc">
              <a:avLst>
                <a:gd name="adj1" fmla="val 10087977"/>
                <a:gd name="adj2" fmla="val 717522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i="1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2A8B0530-4C73-4297-98CC-D7E91AF82BEF}"/>
                </a:ext>
              </a:extLst>
            </p:cNvPr>
            <p:cNvSpPr txBox="1"/>
            <p:nvPr/>
          </p:nvSpPr>
          <p:spPr>
            <a:xfrm>
              <a:off x="3873363" y="4236476"/>
              <a:ext cx="374613" cy="7639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b="1" i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xmlns="" id="{5394325D-DE06-4C1B-9948-61D26DC09D3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12849" y="2988943"/>
              <a:ext cx="286240" cy="17275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5FECC615-2ABC-41CF-BAD1-019CB149A4DD}"/>
                </a:ext>
              </a:extLst>
            </p:cNvPr>
            <p:cNvSpPr txBox="1"/>
            <p:nvPr/>
          </p:nvSpPr>
          <p:spPr>
            <a:xfrm>
              <a:off x="4165737" y="3945697"/>
              <a:ext cx="374613" cy="7639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b="1" i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92982DDC-D9F6-4969-8A68-CF83616176E5}"/>
                </a:ext>
              </a:extLst>
            </p:cNvPr>
            <p:cNvCxnSpPr/>
            <p:nvPr/>
          </p:nvCxnSpPr>
          <p:spPr>
            <a:xfrm>
              <a:off x="2169887" y="4726392"/>
              <a:ext cx="507999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F4E4AD2D-8063-4A48-8729-A477EDAD08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10830" y="3048709"/>
              <a:ext cx="839964" cy="16776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EEE7DA56-64F2-4BF1-BAF7-5C262810D809}"/>
                </a:ext>
              </a:extLst>
            </p:cNvPr>
            <p:cNvSpPr/>
            <p:nvPr/>
          </p:nvSpPr>
          <p:spPr>
            <a:xfrm>
              <a:off x="4761505" y="3432991"/>
              <a:ext cx="292015" cy="29784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3F45E183-C618-46BE-8A5A-55F246F658FD}"/>
                </a:ext>
              </a:extLst>
            </p:cNvPr>
            <p:cNvSpPr txBox="1"/>
            <p:nvPr/>
          </p:nvSpPr>
          <p:spPr>
            <a:xfrm>
              <a:off x="5061383" y="4170890"/>
              <a:ext cx="6570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74</a:t>
              </a:r>
              <a:r>
                <a:rPr lang="en-GB" sz="2000" b="1" baseline="60000" dirty="0"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7E2202C2-49FB-4852-BCE6-E0D96B4C7CAE}"/>
                </a:ext>
              </a:extLst>
            </p:cNvPr>
            <p:cNvSpPr txBox="1"/>
            <p:nvPr/>
          </p:nvSpPr>
          <p:spPr>
            <a:xfrm>
              <a:off x="3851203" y="4170890"/>
              <a:ext cx="6570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82</a:t>
              </a:r>
              <a:r>
                <a:rPr lang="en-GB" sz="2000" b="1" baseline="60000" dirty="0">
                  <a:latin typeface="Century Gothic" panose="020B0502020202020204" pitchFamily="34" charset="0"/>
                </a:rPr>
                <a:t>o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70496DC3-65D6-4FE5-B8A5-0AD2822D0015}"/>
              </a:ext>
            </a:extLst>
          </p:cNvPr>
          <p:cNvSpPr/>
          <p:nvPr/>
        </p:nvSpPr>
        <p:spPr>
          <a:xfrm>
            <a:off x="3282675" y="5983703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</p:spTree>
    <p:extLst>
      <p:ext uri="{BB962C8B-B14F-4D97-AF65-F5344CB8AC3E}">
        <p14:creationId xmlns:p14="http://schemas.microsoft.com/office/powerpoint/2010/main" val="314302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685800">
              <a:defRPr/>
            </a:pPr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 defTabSz="685800">
              <a:defRPr/>
            </a:pP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of the angles below has lost a digit. What should it be?</a:t>
            </a:r>
          </a:p>
          <a:p>
            <a:pPr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180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82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98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98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74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2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  <a:r>
              <a:rPr lang="en-GB" sz="24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D7FB2F6B-2B68-4C33-97AC-D590C881D1AC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1" name="TextBox 8">
              <a:extLst>
                <a:ext uri="{FF2B5EF4-FFF2-40B4-BE49-F238E27FC236}">
                  <a16:creationId xmlns:a16="http://schemas.microsoft.com/office/drawing/2014/main" xmlns="" id="{EA03DE2A-9AC3-4D5F-B966-547862AC0775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EB4641D-F552-4E76-B098-F9EF49C3C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61F94419-65CD-4D38-A940-5A92FB7E584F}"/>
              </a:ext>
            </a:extLst>
          </p:cNvPr>
          <p:cNvGrpSpPr/>
          <p:nvPr/>
        </p:nvGrpSpPr>
        <p:grpSpPr>
          <a:xfrm>
            <a:off x="2169887" y="2988943"/>
            <a:ext cx="5079999" cy="2011439"/>
            <a:chOff x="2169887" y="2988943"/>
            <a:chExt cx="5079999" cy="2011439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F767F373-7EFD-4B01-B279-D20B4990CEC1}"/>
                </a:ext>
              </a:extLst>
            </p:cNvPr>
            <p:cNvSpPr/>
            <p:nvPr/>
          </p:nvSpPr>
          <p:spPr>
            <a:xfrm>
              <a:off x="4761505" y="3432991"/>
              <a:ext cx="292015" cy="29784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E5EC7895-46BC-4F6D-B9CC-D3776D59494F}"/>
                </a:ext>
              </a:extLst>
            </p:cNvPr>
            <p:cNvSpPr txBox="1"/>
            <p:nvPr/>
          </p:nvSpPr>
          <p:spPr>
            <a:xfrm>
              <a:off x="4503180" y="3381857"/>
              <a:ext cx="9136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2 </a:t>
              </a: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 </a:t>
              </a:r>
              <a:r>
                <a:rPr lang="en-GB" sz="2000" b="1" dirty="0">
                  <a:latin typeface="Century Gothic" panose="020B0502020202020204" pitchFamily="34" charset="0"/>
                </a:rPr>
                <a:t> </a:t>
              </a:r>
              <a:r>
                <a:rPr lang="en-GB" sz="2000" b="1" baseline="60000" dirty="0"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C2A3EA40-E476-4603-A836-760A990ACF93}"/>
                </a:ext>
              </a:extLst>
            </p:cNvPr>
            <p:cNvSpPr txBox="1"/>
            <p:nvPr/>
          </p:nvSpPr>
          <p:spPr>
            <a:xfrm>
              <a:off x="3873363" y="4236476"/>
              <a:ext cx="374613" cy="7639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b="1" i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3C19C840-9FF7-4984-8CC8-5A5533B68C0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12849" y="2988943"/>
              <a:ext cx="286240" cy="17275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08F8AC10-116E-4562-905E-407F0C19E475}"/>
                </a:ext>
              </a:extLst>
            </p:cNvPr>
            <p:cNvSpPr txBox="1"/>
            <p:nvPr/>
          </p:nvSpPr>
          <p:spPr>
            <a:xfrm>
              <a:off x="4165737" y="3945697"/>
              <a:ext cx="374613" cy="7639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b="1" i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C43786FF-9E84-4746-B38A-8729FE4077FE}"/>
                </a:ext>
              </a:extLst>
            </p:cNvPr>
            <p:cNvCxnSpPr/>
            <p:nvPr/>
          </p:nvCxnSpPr>
          <p:spPr>
            <a:xfrm>
              <a:off x="2169887" y="4726392"/>
              <a:ext cx="507999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DA0B5A30-673B-48FE-AFC3-DC4CB31FA6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10830" y="3048709"/>
              <a:ext cx="839964" cy="16776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60C9AE96-A2E9-442D-B2A3-91922F0A47CD}"/>
                </a:ext>
              </a:extLst>
            </p:cNvPr>
            <p:cNvSpPr txBox="1"/>
            <p:nvPr/>
          </p:nvSpPr>
          <p:spPr>
            <a:xfrm>
              <a:off x="5061383" y="4170890"/>
              <a:ext cx="6570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74</a:t>
              </a:r>
              <a:r>
                <a:rPr lang="en-GB" sz="2000" b="1" baseline="60000" dirty="0"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2C149219-C24E-421C-ABA5-70DB58BEB5D2}"/>
                </a:ext>
              </a:extLst>
            </p:cNvPr>
            <p:cNvSpPr txBox="1"/>
            <p:nvPr/>
          </p:nvSpPr>
          <p:spPr>
            <a:xfrm>
              <a:off x="3851203" y="4170890"/>
              <a:ext cx="6570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82</a:t>
              </a:r>
              <a:r>
                <a:rPr lang="en-GB" sz="2000" b="1" baseline="60000" dirty="0">
                  <a:latin typeface="Century Gothic" panose="020B0502020202020204" pitchFamily="34" charset="0"/>
                </a:rPr>
                <a:t>o</a:t>
              </a:r>
            </a:p>
          </p:txBody>
        </p:sp>
      </p:grpSp>
      <p:sp>
        <p:nvSpPr>
          <p:cNvPr id="23" name="Arc 22">
            <a:extLst>
              <a:ext uri="{FF2B5EF4-FFF2-40B4-BE49-F238E27FC236}">
                <a16:creationId xmlns:a16="http://schemas.microsoft.com/office/drawing/2014/main" xmlns="" id="{1D6F0D37-62D0-4DA2-ABB1-1352985F6491}"/>
              </a:ext>
            </a:extLst>
          </p:cNvPr>
          <p:cNvSpPr/>
          <p:nvPr/>
        </p:nvSpPr>
        <p:spPr>
          <a:xfrm flipH="1">
            <a:off x="4446200" y="4334935"/>
            <a:ext cx="550418" cy="669326"/>
          </a:xfrm>
          <a:prstGeom prst="arc">
            <a:avLst>
              <a:gd name="adj1" fmla="val 10087977"/>
              <a:gd name="adj2" fmla="val 71752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i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590ABE99-B953-4E89-81B4-FF984F630B41}"/>
              </a:ext>
            </a:extLst>
          </p:cNvPr>
          <p:cNvSpPr/>
          <p:nvPr/>
        </p:nvSpPr>
        <p:spPr>
          <a:xfrm>
            <a:off x="3282675" y="5983703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</p:spTree>
    <p:extLst>
      <p:ext uri="{BB962C8B-B14F-4D97-AF65-F5344CB8AC3E}">
        <p14:creationId xmlns:p14="http://schemas.microsoft.com/office/powerpoint/2010/main" val="314562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Tilly says that angle A is the same as Angle C. Do you agree? Explain your answer.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B87DE47-CE9E-4BE4-8D9C-F79341878ED6}"/>
              </a:ext>
            </a:extLst>
          </p:cNvPr>
          <p:cNvSpPr/>
          <p:nvPr/>
        </p:nvSpPr>
        <p:spPr>
          <a:xfrm>
            <a:off x="3155587" y="4457116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93CFDF60-F3F7-4087-B116-8C9DED2E3DA5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1" name="TextBox 8">
              <a:extLst>
                <a:ext uri="{FF2B5EF4-FFF2-40B4-BE49-F238E27FC236}">
                  <a16:creationId xmlns:a16="http://schemas.microsoft.com/office/drawing/2014/main" xmlns="" id="{786C72E8-55FE-43E5-AE69-8437DCB33F55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C3FB17C1-905D-4CCD-8AE6-6BD492BE4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8" name="Arc 17">
            <a:extLst>
              <a:ext uri="{FF2B5EF4-FFF2-40B4-BE49-F238E27FC236}">
                <a16:creationId xmlns:a16="http://schemas.microsoft.com/office/drawing/2014/main" xmlns="" id="{ACB78E11-9989-4998-B04D-88D9EB38A480}"/>
              </a:ext>
            </a:extLst>
          </p:cNvPr>
          <p:cNvSpPr/>
          <p:nvPr/>
        </p:nvSpPr>
        <p:spPr>
          <a:xfrm rot="18840200">
            <a:off x="4169679" y="4051279"/>
            <a:ext cx="792667" cy="728154"/>
          </a:xfrm>
          <a:prstGeom prst="arc">
            <a:avLst>
              <a:gd name="adj1" fmla="val 14611524"/>
              <a:gd name="adj2" fmla="val 171107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 b="1" dirty="0"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257855F-B6F1-4DAE-964C-17DAA2434EC7}"/>
              </a:ext>
            </a:extLst>
          </p:cNvPr>
          <p:cNvGrpSpPr/>
          <p:nvPr/>
        </p:nvGrpSpPr>
        <p:grpSpPr>
          <a:xfrm>
            <a:off x="2666489" y="3079903"/>
            <a:ext cx="4000125" cy="1257559"/>
            <a:chOff x="2666489" y="3079903"/>
            <a:chExt cx="4000125" cy="1257559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6422C5DF-24AA-4917-87DA-0F7ADED62564}"/>
                </a:ext>
              </a:extLst>
            </p:cNvPr>
            <p:cNvCxnSpPr/>
            <p:nvPr/>
          </p:nvCxnSpPr>
          <p:spPr>
            <a:xfrm>
              <a:off x="2666489" y="4306866"/>
              <a:ext cx="40001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F5B865EE-96B0-4C4D-B579-27B37825E1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84350" y="3369159"/>
              <a:ext cx="1711360" cy="9213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8360FC47-B164-4C38-AC9E-5600B760C945}"/>
                </a:ext>
              </a:extLst>
            </p:cNvPr>
            <p:cNvSpPr txBox="1"/>
            <p:nvPr/>
          </p:nvSpPr>
          <p:spPr>
            <a:xfrm>
              <a:off x="5243779" y="3866939"/>
              <a:ext cx="290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1E42B89B-0173-4C45-A4C8-91160AF95C3F}"/>
                </a:ext>
              </a:extLst>
            </p:cNvPr>
            <p:cNvSpPr txBox="1"/>
            <p:nvPr/>
          </p:nvSpPr>
          <p:spPr>
            <a:xfrm>
              <a:off x="3591632" y="3937352"/>
              <a:ext cx="5990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32°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CE73BB1-6FD6-4524-AAFE-ACB2A7B1CEBE}"/>
                </a:ext>
              </a:extLst>
            </p:cNvPr>
            <p:cNvSpPr txBox="1"/>
            <p:nvPr/>
          </p:nvSpPr>
          <p:spPr>
            <a:xfrm>
              <a:off x="4399139" y="3079903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32926C78-AB74-47AE-9FB8-D83E59C8FC99}"/>
                </a:ext>
              </a:extLst>
            </p:cNvPr>
            <p:cNvSpPr txBox="1"/>
            <p:nvPr/>
          </p:nvSpPr>
          <p:spPr>
            <a:xfrm>
              <a:off x="4266101" y="3530422"/>
              <a:ext cx="840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116°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C3E83884-BBE1-4979-AF56-D4AA6BF2BF86}"/>
                </a:ext>
              </a:extLst>
            </p:cNvPr>
            <p:cNvSpPr txBox="1"/>
            <p:nvPr/>
          </p:nvSpPr>
          <p:spPr>
            <a:xfrm>
              <a:off x="3081331" y="3866939"/>
              <a:ext cx="290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07BEF2EB-2793-4C7E-B385-54EC3D2089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83335" y="3348981"/>
              <a:ext cx="1623250" cy="952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Tilly says that angle A is the same as Angle C. Do you agree? 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Tilly is correct because…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B87DE47-CE9E-4BE4-8D9C-F79341878ED6}"/>
              </a:ext>
            </a:extLst>
          </p:cNvPr>
          <p:cNvSpPr/>
          <p:nvPr/>
        </p:nvSpPr>
        <p:spPr>
          <a:xfrm>
            <a:off x="3155587" y="4457116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93CFDF60-F3F7-4087-B116-8C9DED2E3DA5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1" name="TextBox 8">
              <a:extLst>
                <a:ext uri="{FF2B5EF4-FFF2-40B4-BE49-F238E27FC236}">
                  <a16:creationId xmlns:a16="http://schemas.microsoft.com/office/drawing/2014/main" xmlns="" id="{786C72E8-55FE-43E5-AE69-8437DCB33F55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C3FB17C1-905D-4CCD-8AE6-6BD492BE4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257855F-B6F1-4DAE-964C-17DAA2434EC7}"/>
              </a:ext>
            </a:extLst>
          </p:cNvPr>
          <p:cNvGrpSpPr/>
          <p:nvPr/>
        </p:nvGrpSpPr>
        <p:grpSpPr>
          <a:xfrm>
            <a:off x="2666489" y="3079903"/>
            <a:ext cx="4000125" cy="1257559"/>
            <a:chOff x="2666489" y="3079903"/>
            <a:chExt cx="4000125" cy="1257559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6422C5DF-24AA-4917-87DA-0F7ADED62564}"/>
                </a:ext>
              </a:extLst>
            </p:cNvPr>
            <p:cNvCxnSpPr/>
            <p:nvPr/>
          </p:nvCxnSpPr>
          <p:spPr>
            <a:xfrm>
              <a:off x="2666489" y="4306866"/>
              <a:ext cx="40001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F5B865EE-96B0-4C4D-B579-27B37825E1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84350" y="3369159"/>
              <a:ext cx="1711360" cy="9213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8360FC47-B164-4C38-AC9E-5600B760C945}"/>
                </a:ext>
              </a:extLst>
            </p:cNvPr>
            <p:cNvSpPr txBox="1"/>
            <p:nvPr/>
          </p:nvSpPr>
          <p:spPr>
            <a:xfrm>
              <a:off x="5243779" y="3866939"/>
              <a:ext cx="290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1E42B89B-0173-4C45-A4C8-91160AF95C3F}"/>
                </a:ext>
              </a:extLst>
            </p:cNvPr>
            <p:cNvSpPr txBox="1"/>
            <p:nvPr/>
          </p:nvSpPr>
          <p:spPr>
            <a:xfrm>
              <a:off x="3591632" y="3937352"/>
              <a:ext cx="5990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32°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CE73BB1-6FD6-4524-AAFE-ACB2A7B1CEBE}"/>
                </a:ext>
              </a:extLst>
            </p:cNvPr>
            <p:cNvSpPr txBox="1"/>
            <p:nvPr/>
          </p:nvSpPr>
          <p:spPr>
            <a:xfrm>
              <a:off x="4399139" y="3079903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32926C78-AB74-47AE-9FB8-D83E59C8FC99}"/>
                </a:ext>
              </a:extLst>
            </p:cNvPr>
            <p:cNvSpPr txBox="1"/>
            <p:nvPr/>
          </p:nvSpPr>
          <p:spPr>
            <a:xfrm>
              <a:off x="4266101" y="3530422"/>
              <a:ext cx="840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116°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C3E83884-BBE1-4979-AF56-D4AA6BF2BF86}"/>
                </a:ext>
              </a:extLst>
            </p:cNvPr>
            <p:cNvSpPr txBox="1"/>
            <p:nvPr/>
          </p:nvSpPr>
          <p:spPr>
            <a:xfrm>
              <a:off x="3081331" y="3866939"/>
              <a:ext cx="290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07BEF2EB-2793-4C7E-B385-54EC3D2089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83335" y="3348981"/>
              <a:ext cx="1623250" cy="952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Arc 24">
            <a:extLst>
              <a:ext uri="{FF2B5EF4-FFF2-40B4-BE49-F238E27FC236}">
                <a16:creationId xmlns:a16="http://schemas.microsoft.com/office/drawing/2014/main" xmlns="" id="{A3563DA3-4863-45D4-B3D8-6F1C5AC35E7A}"/>
              </a:ext>
            </a:extLst>
          </p:cNvPr>
          <p:cNvSpPr/>
          <p:nvPr/>
        </p:nvSpPr>
        <p:spPr>
          <a:xfrm rot="18840200">
            <a:off x="4169679" y="4051279"/>
            <a:ext cx="792667" cy="728154"/>
          </a:xfrm>
          <a:prstGeom prst="arc">
            <a:avLst>
              <a:gd name="adj1" fmla="val 14611524"/>
              <a:gd name="adj2" fmla="val 171107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652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Tilly says that angle A is the same as Angle C. Do you agree? 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Tilly is correct because 116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+ 32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148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.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180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148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32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which is the same as A.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B87DE47-CE9E-4BE4-8D9C-F79341878ED6}"/>
              </a:ext>
            </a:extLst>
          </p:cNvPr>
          <p:cNvSpPr/>
          <p:nvPr/>
        </p:nvSpPr>
        <p:spPr>
          <a:xfrm>
            <a:off x="3155587" y="4457116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93CFDF60-F3F7-4087-B116-8C9DED2E3DA5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1" name="TextBox 8">
              <a:extLst>
                <a:ext uri="{FF2B5EF4-FFF2-40B4-BE49-F238E27FC236}">
                  <a16:creationId xmlns:a16="http://schemas.microsoft.com/office/drawing/2014/main" xmlns="" id="{786C72E8-55FE-43E5-AE69-8437DCB33F55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C3FB17C1-905D-4CCD-8AE6-6BD492BE4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257855F-B6F1-4DAE-964C-17DAA2434EC7}"/>
              </a:ext>
            </a:extLst>
          </p:cNvPr>
          <p:cNvGrpSpPr/>
          <p:nvPr/>
        </p:nvGrpSpPr>
        <p:grpSpPr>
          <a:xfrm>
            <a:off x="2666489" y="3079903"/>
            <a:ext cx="4000125" cy="1257559"/>
            <a:chOff x="2666489" y="3079903"/>
            <a:chExt cx="4000125" cy="1257559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6422C5DF-24AA-4917-87DA-0F7ADED62564}"/>
                </a:ext>
              </a:extLst>
            </p:cNvPr>
            <p:cNvCxnSpPr/>
            <p:nvPr/>
          </p:nvCxnSpPr>
          <p:spPr>
            <a:xfrm>
              <a:off x="2666489" y="4306866"/>
              <a:ext cx="40001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F5B865EE-96B0-4C4D-B579-27B37825E1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84350" y="3369159"/>
              <a:ext cx="1711360" cy="9213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8360FC47-B164-4C38-AC9E-5600B760C945}"/>
                </a:ext>
              </a:extLst>
            </p:cNvPr>
            <p:cNvSpPr txBox="1"/>
            <p:nvPr/>
          </p:nvSpPr>
          <p:spPr>
            <a:xfrm>
              <a:off x="5243779" y="3866939"/>
              <a:ext cx="290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1E42B89B-0173-4C45-A4C8-91160AF95C3F}"/>
                </a:ext>
              </a:extLst>
            </p:cNvPr>
            <p:cNvSpPr txBox="1"/>
            <p:nvPr/>
          </p:nvSpPr>
          <p:spPr>
            <a:xfrm>
              <a:off x="3591632" y="3937352"/>
              <a:ext cx="5990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32°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CE73BB1-6FD6-4524-AAFE-ACB2A7B1CEBE}"/>
                </a:ext>
              </a:extLst>
            </p:cNvPr>
            <p:cNvSpPr txBox="1"/>
            <p:nvPr/>
          </p:nvSpPr>
          <p:spPr>
            <a:xfrm>
              <a:off x="4399139" y="3079903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32926C78-AB74-47AE-9FB8-D83E59C8FC99}"/>
                </a:ext>
              </a:extLst>
            </p:cNvPr>
            <p:cNvSpPr txBox="1"/>
            <p:nvPr/>
          </p:nvSpPr>
          <p:spPr>
            <a:xfrm>
              <a:off x="4266101" y="3530422"/>
              <a:ext cx="840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116°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C3E83884-BBE1-4979-AF56-D4AA6BF2BF86}"/>
                </a:ext>
              </a:extLst>
            </p:cNvPr>
            <p:cNvSpPr txBox="1"/>
            <p:nvPr/>
          </p:nvSpPr>
          <p:spPr>
            <a:xfrm>
              <a:off x="3081331" y="3866939"/>
              <a:ext cx="290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  <a:endParaRPr lang="en-GB" sz="36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07BEF2EB-2793-4C7E-B385-54EC3D2089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83335" y="3348981"/>
              <a:ext cx="1623250" cy="952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Arc 24">
            <a:extLst>
              <a:ext uri="{FF2B5EF4-FFF2-40B4-BE49-F238E27FC236}">
                <a16:creationId xmlns:a16="http://schemas.microsoft.com/office/drawing/2014/main" xmlns="" id="{EA78A52F-F358-442A-95DB-8BDDBC282C29}"/>
              </a:ext>
            </a:extLst>
          </p:cNvPr>
          <p:cNvSpPr/>
          <p:nvPr/>
        </p:nvSpPr>
        <p:spPr>
          <a:xfrm rot="18840200">
            <a:off x="4169679" y="4051279"/>
            <a:ext cx="792667" cy="728154"/>
          </a:xfrm>
          <a:prstGeom prst="arc">
            <a:avLst>
              <a:gd name="adj1" fmla="val 14611524"/>
              <a:gd name="adj2" fmla="val 171107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4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5 pairs of numbers that total 180.</a:t>
            </a:r>
          </a:p>
          <a:p>
            <a:pPr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xmlns="" id="{A688E4F2-DE68-4453-909E-7173545E5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620057"/>
              </p:ext>
            </p:extLst>
          </p:nvPr>
        </p:nvGraphicFramePr>
        <p:xfrm>
          <a:off x="2377440" y="1484244"/>
          <a:ext cx="4389120" cy="4147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xmlns="" val="596762276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60856684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261919504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820882661"/>
                    </a:ext>
                  </a:extLst>
                </a:gridCol>
              </a:tblGrid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9688854"/>
                  </a:ext>
                </a:extLst>
              </a:tr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545744"/>
                  </a:ext>
                </a:extLst>
              </a:tr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0030771"/>
                  </a:ext>
                </a:extLst>
              </a:tr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7169317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3476B75-89A7-4874-A2E2-A4169D36345D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CD025A40-AF80-48F2-BA5A-76C1B2BC57B9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4411F9B8-BC18-4148-8546-78163488B7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001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5 pairs of numbers that total 180.</a:t>
            </a:r>
          </a:p>
          <a:p>
            <a:pPr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xmlns="" id="{A688E4F2-DE68-4453-909E-7173545E5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753788"/>
              </p:ext>
            </p:extLst>
          </p:nvPr>
        </p:nvGraphicFramePr>
        <p:xfrm>
          <a:off x="2377440" y="1484244"/>
          <a:ext cx="4389120" cy="4147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xmlns="" val="596762276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60856684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261919504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820882661"/>
                    </a:ext>
                  </a:extLst>
                </a:gridCol>
              </a:tblGrid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125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62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110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9688854"/>
                  </a:ext>
                </a:extLst>
              </a:tr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95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545744"/>
                  </a:ext>
                </a:extLst>
              </a:tr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67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123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0030771"/>
                  </a:ext>
                </a:extLst>
              </a:tr>
              <a:tr h="103698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143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7169317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xmlns="" id="{6FCA7C45-5AEC-4471-BBFA-0698781EB7A4}"/>
              </a:ext>
            </a:extLst>
          </p:cNvPr>
          <p:cNvSpPr/>
          <p:nvPr/>
        </p:nvSpPr>
        <p:spPr>
          <a:xfrm>
            <a:off x="3588774" y="2624634"/>
            <a:ext cx="2037087" cy="83488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C9629A5D-B053-43A8-B8E1-453A19B0C288}"/>
              </a:ext>
            </a:extLst>
          </p:cNvPr>
          <p:cNvSpPr/>
          <p:nvPr/>
        </p:nvSpPr>
        <p:spPr>
          <a:xfrm>
            <a:off x="4670323" y="4685201"/>
            <a:ext cx="1946485" cy="83488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2DFC5FF5-E23C-4CA3-805F-901620B0C15C}"/>
              </a:ext>
            </a:extLst>
          </p:cNvPr>
          <p:cNvSpPr/>
          <p:nvPr/>
        </p:nvSpPr>
        <p:spPr>
          <a:xfrm>
            <a:off x="2507084" y="1601262"/>
            <a:ext cx="1937097" cy="83488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543FFDC-C514-4A5A-BA6B-8861CF230465}"/>
              </a:ext>
            </a:extLst>
          </p:cNvPr>
          <p:cNvSpPr/>
          <p:nvPr/>
        </p:nvSpPr>
        <p:spPr>
          <a:xfrm rot="5400000">
            <a:off x="5314991" y="2097688"/>
            <a:ext cx="1827738" cy="83488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D4F068CC-860C-4E37-AADD-3CB4A15DF6DF}"/>
              </a:ext>
            </a:extLst>
          </p:cNvPr>
          <p:cNvSpPr/>
          <p:nvPr/>
        </p:nvSpPr>
        <p:spPr>
          <a:xfrm rot="18977417">
            <a:off x="2415625" y="4173526"/>
            <a:ext cx="2140227" cy="83488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1DBE44AC-97A4-4895-BCB7-D2A876F836E8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5" name="TextBox 8">
              <a:extLst>
                <a:ext uri="{FF2B5EF4-FFF2-40B4-BE49-F238E27FC236}">
                  <a16:creationId xmlns:a16="http://schemas.microsoft.com/office/drawing/2014/main" xmlns="" id="{9F6FB819-1950-4DCF-80A1-A85D1E6AC614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3FD5C7B1-92CE-426B-AF1A-D794C7659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161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facts.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B32BDEF7-2D75-4E35-8F72-96AC8D40D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105236"/>
              </p:ext>
            </p:extLst>
          </p:nvPr>
        </p:nvGraphicFramePr>
        <p:xfrm>
          <a:off x="1408135" y="1823720"/>
          <a:ext cx="6327731" cy="3289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7583">
                  <a:extLst>
                    <a:ext uri="{9D8B030D-6E8A-4147-A177-3AD203B41FA5}">
                      <a16:colId xmlns:a16="http://schemas.microsoft.com/office/drawing/2014/main" xmlns="" val="2101291975"/>
                    </a:ext>
                  </a:extLst>
                </a:gridCol>
                <a:gridCol w="729220">
                  <a:extLst>
                    <a:ext uri="{9D8B030D-6E8A-4147-A177-3AD203B41FA5}">
                      <a16:colId xmlns:a16="http://schemas.microsoft.com/office/drawing/2014/main" xmlns="" val="1910735374"/>
                    </a:ext>
                  </a:extLst>
                </a:gridCol>
                <a:gridCol w="2820928">
                  <a:extLst>
                    <a:ext uri="{9D8B030D-6E8A-4147-A177-3AD203B41FA5}">
                      <a16:colId xmlns:a16="http://schemas.microsoft.com/office/drawing/2014/main" xmlns="" val="3658804949"/>
                    </a:ext>
                  </a:extLst>
                </a:gridCol>
              </a:tblGrid>
              <a:tr h="9394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Degrees on 2 straight lines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270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2066591"/>
                  </a:ext>
                </a:extLst>
              </a:tr>
              <a:tr h="235397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507590346"/>
                  </a:ext>
                </a:extLst>
              </a:tr>
              <a:tr h="9394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Degrees in 3 right angles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180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9515430"/>
                  </a:ext>
                </a:extLst>
              </a:tr>
              <a:tr h="235397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635465207"/>
                  </a:ext>
                </a:extLst>
              </a:tr>
              <a:tr h="9394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Degrees in 2 right angles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360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3827776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29609C1B-604F-4130-A54D-A0C290584D3D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9B048F0F-993E-441A-99A9-9DD7FD8C0721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B9A43165-45FE-45D6-A488-ADE97C456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facts.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B32BDEF7-2D75-4E35-8F72-96AC8D40D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85776"/>
              </p:ext>
            </p:extLst>
          </p:nvPr>
        </p:nvGraphicFramePr>
        <p:xfrm>
          <a:off x="1408135" y="1823720"/>
          <a:ext cx="6327731" cy="3289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7583">
                  <a:extLst>
                    <a:ext uri="{9D8B030D-6E8A-4147-A177-3AD203B41FA5}">
                      <a16:colId xmlns:a16="http://schemas.microsoft.com/office/drawing/2014/main" xmlns="" val="2101291975"/>
                    </a:ext>
                  </a:extLst>
                </a:gridCol>
                <a:gridCol w="729220">
                  <a:extLst>
                    <a:ext uri="{9D8B030D-6E8A-4147-A177-3AD203B41FA5}">
                      <a16:colId xmlns:a16="http://schemas.microsoft.com/office/drawing/2014/main" xmlns="" val="1910735374"/>
                    </a:ext>
                  </a:extLst>
                </a:gridCol>
                <a:gridCol w="2820928">
                  <a:extLst>
                    <a:ext uri="{9D8B030D-6E8A-4147-A177-3AD203B41FA5}">
                      <a16:colId xmlns:a16="http://schemas.microsoft.com/office/drawing/2014/main" xmlns="" val="3658804949"/>
                    </a:ext>
                  </a:extLst>
                </a:gridCol>
              </a:tblGrid>
              <a:tr h="9394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Degrees on 2 straight lines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270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2066591"/>
                  </a:ext>
                </a:extLst>
              </a:tr>
              <a:tr h="235397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507590346"/>
                  </a:ext>
                </a:extLst>
              </a:tr>
              <a:tr h="9394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Degrees in 3 right angles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180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9515430"/>
                  </a:ext>
                </a:extLst>
              </a:tr>
              <a:tr h="235397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635465207"/>
                  </a:ext>
                </a:extLst>
              </a:tr>
              <a:tr h="9394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Degrees in 2 right angles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84224" marR="184224" marT="92111" marB="92111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360</a:t>
                      </a:r>
                    </a:p>
                  </a:txBody>
                  <a:tcPr marL="184224" marR="184224" marT="92111" marB="9211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3827776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93E2B4AA-FDEE-4942-83B7-E2BF39F66ABB}"/>
              </a:ext>
            </a:extLst>
          </p:cNvPr>
          <p:cNvCxnSpPr>
            <a:cxnSpLocks/>
          </p:cNvCxnSpPr>
          <p:nvPr/>
        </p:nvCxnSpPr>
        <p:spPr>
          <a:xfrm>
            <a:off x="4189852" y="2204797"/>
            <a:ext cx="706613" cy="24950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9528980D-FD57-4E6F-8778-72BC1BB8276C}"/>
              </a:ext>
            </a:extLst>
          </p:cNvPr>
          <p:cNvCxnSpPr>
            <a:cxnSpLocks/>
          </p:cNvCxnSpPr>
          <p:nvPr/>
        </p:nvCxnSpPr>
        <p:spPr>
          <a:xfrm flipV="1">
            <a:off x="4188542" y="2310581"/>
            <a:ext cx="727587" cy="1209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50A892BE-0575-43CF-8527-B4429061F5E4}"/>
              </a:ext>
            </a:extLst>
          </p:cNvPr>
          <p:cNvCxnSpPr>
            <a:cxnSpLocks/>
          </p:cNvCxnSpPr>
          <p:nvPr/>
        </p:nvCxnSpPr>
        <p:spPr>
          <a:xfrm flipV="1">
            <a:off x="4179364" y="3464584"/>
            <a:ext cx="727587" cy="1209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7E269E39-DC36-4DBB-8254-0FA41B3FF642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3" name="TextBox 8">
              <a:extLst>
                <a:ext uri="{FF2B5EF4-FFF2-40B4-BE49-F238E27FC236}">
                  <a16:creationId xmlns:a16="http://schemas.microsoft.com/office/drawing/2014/main" xmlns="" id="{E65EDB26-0A1E-485C-AEF8-CED317435B60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4" name="Picture 13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1AD3F243-0D51-4670-B5E3-54CF59989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295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91</a:t>
            </a:r>
            <a:r>
              <a:rPr lang="en-GB" sz="4400" b="1" baseline="60000" dirty="0">
                <a:solidFill>
                  <a:schemeClr val="tx1"/>
                </a:solidFill>
                <a:latin typeface="Century Gothic" panose="020B0502020202020204" pitchFamily="34" charset="0"/>
              </a:rPr>
              <a:t>o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+ 79</a:t>
            </a:r>
            <a:r>
              <a:rPr lang="en-GB" sz="4400" b="1" baseline="60000" dirty="0">
                <a:solidFill>
                  <a:schemeClr val="tx1"/>
                </a:solidFill>
                <a:latin typeface="Century Gothic" panose="020B0502020202020204" pitchFamily="34" charset="0"/>
              </a:rPr>
              <a:t>o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180</a:t>
            </a:r>
            <a:r>
              <a:rPr lang="en-GB" sz="4400" b="1" baseline="60000" dirty="0">
                <a:solidFill>
                  <a:schemeClr val="tx1"/>
                </a:solidFill>
                <a:latin typeface="Century Gothic" panose="020B0502020202020204" pitchFamily="34" charset="0"/>
              </a:rPr>
              <a:t>o</a:t>
            </a:r>
            <a:endParaRPr lang="en-GB" sz="4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EBD841C-14D9-4AB1-A434-976595ACF2AB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3C0402DB-DAC7-4678-A93A-8461226D3C3D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04E8C048-D256-4C77-886A-A8B9123B2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785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91</a:t>
            </a:r>
            <a:r>
              <a:rPr lang="en-GB" sz="4400" b="1" baseline="60000" dirty="0">
                <a:solidFill>
                  <a:schemeClr val="tx1"/>
                </a:solidFill>
                <a:latin typeface="Century Gothic" panose="020B0502020202020204" pitchFamily="34" charset="0"/>
              </a:rPr>
              <a:t>o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+ 79</a:t>
            </a:r>
            <a:r>
              <a:rPr lang="en-GB" sz="4400" b="1" baseline="60000" dirty="0">
                <a:solidFill>
                  <a:schemeClr val="tx1"/>
                </a:solidFill>
                <a:latin typeface="Century Gothic" panose="020B0502020202020204" pitchFamily="34" charset="0"/>
              </a:rPr>
              <a:t>o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180</a:t>
            </a:r>
            <a:r>
              <a:rPr lang="en-GB" sz="4400" b="1" baseline="60000" dirty="0">
                <a:solidFill>
                  <a:schemeClr val="tx1"/>
                </a:solidFill>
                <a:latin typeface="Century Gothic" panose="020B0502020202020204" pitchFamily="34" charset="0"/>
              </a:rPr>
              <a:t>o</a:t>
            </a:r>
          </a:p>
          <a:p>
            <a:pPr lvl="0" algn="ctr" defTabSz="685800">
              <a:defRPr/>
            </a:pPr>
            <a:endParaRPr lang="en-GB" sz="4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91° + 79° = 170°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EBD841C-14D9-4AB1-A434-976595ACF2AB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3C0402DB-DAC7-4678-A93A-8461226D3C3D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04E8C048-D256-4C77-886A-A8B9123B2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4271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67016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missing angle.</a:t>
            </a:r>
          </a:p>
          <a:p>
            <a:pPr lvl="0" defTabSz="685800">
              <a:defRPr/>
            </a:pPr>
            <a:endParaRPr lang="en-GB" sz="2400" b="1" dirty="0">
              <a:latin typeface="Century Gothic" panose="020B0502020202020204" pitchFamily="34" charset="0"/>
            </a:endParaRP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5915A1B-A418-47D1-B402-851C88EFAC12}"/>
              </a:ext>
            </a:extLst>
          </p:cNvPr>
          <p:cNvGrpSpPr/>
          <p:nvPr/>
        </p:nvGrpSpPr>
        <p:grpSpPr>
          <a:xfrm>
            <a:off x="1732474" y="1937599"/>
            <a:ext cx="5679051" cy="2802662"/>
            <a:chOff x="533400" y="4953000"/>
            <a:chExt cx="2505075" cy="1236276"/>
          </a:xfrm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xmlns="" id="{0B08EF8D-6053-4219-BDAA-3EB1AA2281C0}"/>
                </a:ext>
              </a:extLst>
            </p:cNvPr>
            <p:cNvSpPr/>
            <p:nvPr/>
          </p:nvSpPr>
          <p:spPr>
            <a:xfrm>
              <a:off x="1682706" y="5901754"/>
              <a:ext cx="285747" cy="287522"/>
            </a:xfrm>
            <a:prstGeom prst="arc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2FD9034E-023E-4DF9-BBF8-72186B221188}"/>
                </a:ext>
              </a:extLst>
            </p:cNvPr>
            <p:cNvSpPr txBox="1"/>
            <p:nvPr/>
          </p:nvSpPr>
          <p:spPr>
            <a:xfrm>
              <a:off x="1949411" y="5774525"/>
              <a:ext cx="239141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77</a:t>
              </a:r>
              <a:r>
                <a:rPr lang="en-GB" b="1" baseline="60000" dirty="0">
                  <a:latin typeface="Century Gothic" panose="020B0502020202020204" pitchFamily="34" charset="0"/>
                </a:rPr>
                <a:t>o</a:t>
              </a:r>
              <a:endParaRPr lang="en-GB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7C062A53-BC98-4DC6-976C-E94422A4F6F9}"/>
                </a:ext>
              </a:extLst>
            </p:cNvPr>
            <p:cNvSpPr txBox="1"/>
            <p:nvPr/>
          </p:nvSpPr>
          <p:spPr>
            <a:xfrm>
              <a:off x="1651060" y="5862771"/>
              <a:ext cx="138733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i="1" dirty="0">
                  <a:latin typeface="Century Gothic" panose="020B0502020202020204" pitchFamily="34" charset="0"/>
                </a:rPr>
                <a:t>x</a:t>
              </a:r>
              <a:endParaRPr lang="en-GB" sz="3200" b="1" i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4E1C9C4D-6CC3-443D-BDDB-CF266BA567BF}"/>
                </a:ext>
              </a:extLst>
            </p:cNvPr>
            <p:cNvCxnSpPr/>
            <p:nvPr/>
          </p:nvCxnSpPr>
          <p:spPr>
            <a:xfrm>
              <a:off x="533400" y="6048375"/>
              <a:ext cx="25050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9248A5CE-FE28-44B1-A98B-EE9E1202C4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1175" y="4953000"/>
              <a:ext cx="285747" cy="10953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2CC2F5D-FE09-4A4D-B959-9D2FC1256D4A}"/>
              </a:ext>
            </a:extLst>
          </p:cNvPr>
          <p:cNvSpPr/>
          <p:nvPr/>
        </p:nvSpPr>
        <p:spPr>
          <a:xfrm>
            <a:off x="3155587" y="4555977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85CDBA46-F4ED-4914-BDF6-57A81BE17CA2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5" name="TextBox 8">
              <a:extLst>
                <a:ext uri="{FF2B5EF4-FFF2-40B4-BE49-F238E27FC236}">
                  <a16:creationId xmlns:a16="http://schemas.microsoft.com/office/drawing/2014/main" xmlns="" id="{8845CFFA-87E4-4561-B9E7-32322C5EEB4C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45BE68D8-E67C-4F0A-BEF7-53CF53032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646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67016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missing angle.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180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77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103</a:t>
            </a:r>
            <a:r>
              <a:rPr lang="en-GB" sz="2000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400" b="1" dirty="0">
              <a:latin typeface="Century Gothic" panose="020B0502020202020204" pitchFamily="34" charset="0"/>
            </a:endParaRP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5915A1B-A418-47D1-B402-851C88EFAC12}"/>
              </a:ext>
            </a:extLst>
          </p:cNvPr>
          <p:cNvGrpSpPr/>
          <p:nvPr/>
        </p:nvGrpSpPr>
        <p:grpSpPr>
          <a:xfrm>
            <a:off x="1732474" y="1937599"/>
            <a:ext cx="5679051" cy="2802662"/>
            <a:chOff x="533400" y="4953000"/>
            <a:chExt cx="2505075" cy="1236276"/>
          </a:xfrm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xmlns="" id="{0B08EF8D-6053-4219-BDAA-3EB1AA2281C0}"/>
                </a:ext>
              </a:extLst>
            </p:cNvPr>
            <p:cNvSpPr/>
            <p:nvPr/>
          </p:nvSpPr>
          <p:spPr>
            <a:xfrm>
              <a:off x="1682706" y="5901754"/>
              <a:ext cx="285747" cy="287522"/>
            </a:xfrm>
            <a:prstGeom prst="arc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2FD9034E-023E-4DF9-BBF8-72186B221188}"/>
                </a:ext>
              </a:extLst>
            </p:cNvPr>
            <p:cNvSpPr txBox="1"/>
            <p:nvPr/>
          </p:nvSpPr>
          <p:spPr>
            <a:xfrm>
              <a:off x="1949411" y="5774525"/>
              <a:ext cx="239141" cy="162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77</a:t>
              </a:r>
              <a:r>
                <a:rPr lang="en-GB" b="1" baseline="60000" dirty="0">
                  <a:latin typeface="Century Gothic" panose="020B0502020202020204" pitchFamily="34" charset="0"/>
                </a:rPr>
                <a:t>o</a:t>
              </a:r>
              <a:endParaRPr lang="en-GB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4E1C9C4D-6CC3-443D-BDDB-CF266BA567BF}"/>
                </a:ext>
              </a:extLst>
            </p:cNvPr>
            <p:cNvCxnSpPr/>
            <p:nvPr/>
          </p:nvCxnSpPr>
          <p:spPr>
            <a:xfrm>
              <a:off x="533400" y="6048375"/>
              <a:ext cx="25050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9248A5CE-FE28-44B1-A98B-EE9E1202C4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1175" y="4953000"/>
              <a:ext cx="285747" cy="10953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2CC2F5D-FE09-4A4D-B959-9D2FC1256D4A}"/>
              </a:ext>
            </a:extLst>
          </p:cNvPr>
          <p:cNvSpPr/>
          <p:nvPr/>
        </p:nvSpPr>
        <p:spPr>
          <a:xfrm>
            <a:off x="3155587" y="4555977"/>
            <a:ext cx="2832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85800">
              <a:defRPr/>
            </a:pPr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Angles not drawn to scale.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85CDBA46-F4ED-4914-BDF6-57A81BE17CA2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5" name="TextBox 8">
              <a:extLst>
                <a:ext uri="{FF2B5EF4-FFF2-40B4-BE49-F238E27FC236}">
                  <a16:creationId xmlns:a16="http://schemas.microsoft.com/office/drawing/2014/main" xmlns="" id="{8845CFFA-87E4-4561-B9E7-32322C5EEB4C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45BE68D8-E67C-4F0A-BEF7-53CF53032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04FFE04-81AE-4B66-BCF4-B17572EF42E9}"/>
              </a:ext>
            </a:extLst>
          </p:cNvPr>
          <p:cNvSpPr txBox="1"/>
          <p:nvPr/>
        </p:nvSpPr>
        <p:spPr>
          <a:xfrm>
            <a:off x="3871592" y="4000068"/>
            <a:ext cx="671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685800">
              <a:defRPr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103</a:t>
            </a:r>
            <a:r>
              <a:rPr lang="en-GB" b="1" baseline="60000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87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6768ad0e7065588ff79bad5efd391656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23737c47b7c15f707c24ad90848c5a9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081C09-EDA0-408A-9367-EED585C780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2902</TotalTime>
  <Words>691</Words>
  <Application>Microsoft Office PowerPoint</Application>
  <PresentationFormat>On-screen Show (4:3)</PresentationFormat>
  <Paragraphs>327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Sevcan Sevinc</cp:lastModifiedBy>
  <cp:revision>217</cp:revision>
  <dcterms:created xsi:type="dcterms:W3CDTF">2018-03-17T10:08:43Z</dcterms:created>
  <dcterms:modified xsi:type="dcterms:W3CDTF">2020-06-10T15:49:45Z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