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74" r:id="rId2"/>
    <p:sldId id="275" r:id="rId3"/>
    <p:sldId id="27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07"/>
  </p:normalViewPr>
  <p:slideViewPr>
    <p:cSldViewPr snapToGrid="0" snapToObjects="1">
      <p:cViewPr varScale="1">
        <p:scale>
          <a:sx n="122" d="100"/>
          <a:sy n="122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6CEDA-3F03-B04F-BE1F-09A2504A8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E3D7E4-B6BF-D14B-8C43-26ED66DE4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1D7DCA-4901-C04E-BEC0-8A897D1E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2BDCA7-285B-9645-8638-824BD479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714B9F-99CF-D046-9B68-88FB361D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5DFF3-7BBE-A441-8606-BDFBBB21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BC7037-237C-5C4D-8AF0-8EAC83B47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52BBCA-F948-8A47-916F-1CD8E8B1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265086-1093-714A-ACCC-17F7C8C5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31D3C4-B7D1-3042-8685-6E304D9A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C20669-828C-C94F-9066-644C747E9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7FE236-55C5-E645-9D97-3C4C0DD87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F83CA3-C28F-7A41-A94D-8CC7CBD5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78DDD-4964-FB44-9F19-11668BB9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CD7C3-E321-494B-AD23-1A130A62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5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E0474-5F13-6949-A723-E9B79D98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C9A557-3FDF-2A4D-87F4-7A44FC20F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948808-6D60-F249-8973-DFD2A060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D51FE-0554-EC4D-A8EC-09B36111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0EE9C1-E13A-B944-BB60-C7117777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80CA3-00E7-C642-950B-81929695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CB6749-15C0-274B-BA8D-8D8494A3F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F2842E-2441-084A-9DDE-76514A2B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0704E9-0EEF-6841-90C3-30D45F17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47B62B-CF25-8842-8E66-3D78F8A0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C2E14-CEBC-0F45-B75E-90CB1914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4D8C1-8EDF-E74F-A46E-0424A448B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53262A-2357-6B41-A808-E2C09519F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554690-83BC-B045-9FDE-A3BBB71E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F011D-4B72-F046-BFAC-00312195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7EC037-0070-294B-8B93-5B236B1A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6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E1BFB-FE80-214E-804F-ED61AB3A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CD018A-346D-044C-BA6C-863557CAD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28AFBE-D3D7-C94E-B1CE-7183F28B4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0EB2F8-0991-D442-945B-BB0628ECE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805BE9-32BC-834E-A6D4-83FBDB8A1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93B632-5A72-E448-935D-578860F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A8A662-9651-7E4D-84B2-1EAD5D39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3030C1-7446-BC4E-95A7-89823672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16ED2-66D0-3F4C-95D0-06CB64B3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B1A38C-7FF6-284D-9AC5-8709B93A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31AE2-0CF4-7C44-84C7-65DBE773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DBFD77-3ADE-C449-BD2B-C4A2F3F3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84CE40-9584-734A-804E-362EA609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2AD8FC-1B9E-AD48-A6E6-1182DD7F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F98AAA-ACCB-A64D-B32E-61D72F5A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4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672B2-CC29-C643-88D4-CD238182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0993D-42A1-4F4E-933F-FC2EFF3E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F109F7-E2E9-E241-80D6-1B15DB6FE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1C635A-46EA-C447-AC37-A960A5D3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5FF8D8-2E10-7449-BC3B-FD077925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EC1364-6A77-F94A-8F57-F0C36407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151B5-AB85-944B-A8C1-DB521C7A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3B113B-732A-9B45-A8DF-A82857035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D04209-D435-6C4B-815D-2F9EA8BF9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48BD46-E7AA-BB4E-9F92-C8509405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13F3E7-D82A-FD4B-A041-1BB505AF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8DFA6C-97C1-544D-8E0B-F55AC3A2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64E3C1-B035-904F-9D98-9D31329F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4CE3A0-D448-234F-B022-F59C046D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17C7A-6E88-344E-BE85-F63E76630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1A4E0-D129-6547-BFEA-09B6765D4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0BA7D7-14B9-E444-BBD4-35F017673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2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UKS2@northbeckton.ttlt.academy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2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D84D1C-3DB9-504E-A3E0-98404E4B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Modern Love" pitchFamily="82" charset="0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370874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53019-846F-1145-AFFB-71AAFDC7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Modern Love" pitchFamily="82" charset="0"/>
              </a:rPr>
              <a:t>Question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93223-7A33-694E-A483-A5BF61269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rgbClr val="000000"/>
                </a:solidFill>
              </a:rPr>
              <a:t>Read: </a:t>
            </a:r>
            <a:r>
              <a:rPr lang="en-GB" sz="2200" b="1" dirty="0">
                <a:solidFill>
                  <a:srgbClr val="000000"/>
                </a:solidFill>
              </a:rPr>
              <a:t>The water cycle</a:t>
            </a:r>
            <a:r>
              <a:rPr lang="en-GB" sz="2200" dirty="0">
                <a:solidFill>
                  <a:srgbClr val="000000"/>
                </a:solidFill>
              </a:rPr>
              <a:t> again and answer these questions as fully as possible.</a:t>
            </a:r>
          </a:p>
          <a:p>
            <a:pPr marL="0" indent="0">
              <a:buNone/>
            </a:pPr>
            <a:endParaRPr lang="en-GB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0000"/>
                </a:solidFill>
              </a:rPr>
              <a:t>1. Every time it rains, Earth receives more water.</a:t>
            </a:r>
            <a:r>
              <a:rPr lang="en-GB" sz="2200" dirty="0">
                <a:solidFill>
                  <a:srgbClr val="000000"/>
                </a:solidFill>
              </a:rPr>
              <a:t> True or false? Explain your answer.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</a:rPr>
              <a:t>2. What is the most important part of the water cycle?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</a:rPr>
              <a:t>3. According to this report, how much water is stored in our oceans?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</a:rPr>
              <a:t>4. What is water vapour?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</a:rPr>
              <a:t>5. Could the planet survive without the water cycle? Explain your answer.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</a:rPr>
              <a:t/>
            </a:r>
            <a:br>
              <a:rPr lang="en-GB" sz="2200" dirty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C18A44D-8AF4-0540-B10F-7C465C430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342" y="41106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7F8F5-C0D3-4943-B993-F485254A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Modern Love" pitchFamily="82" charset="0"/>
              </a:rPr>
              <a:t>Get Creative!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Watering pot">
            <a:extLst>
              <a:ext uri="{FF2B5EF4-FFF2-40B4-BE49-F238E27FC236}">
                <a16:creationId xmlns:a16="http://schemas.microsoft.com/office/drawing/2014/main" xmlns="" id="{DA2C2501-F080-4A39-A8AE-D09066007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1F72FB-2ECF-7A43-9A1D-CB14DBC03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129" y="1240316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rgbClr val="000000"/>
                </a:solidFill>
              </a:rPr>
              <a:t>OPTIONAL ACTIVITY!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0000"/>
                </a:solidFill>
              </a:rPr>
              <a:t>Design, label and perhaps even make a model to show how the water cycle works!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FA41764-261F-7444-8DCA-FD3F8BB0E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89887" y="4151103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B8A065-3C8A-E847-B5F6-5783050A6566}"/>
              </a:ext>
            </a:extLst>
          </p:cNvPr>
          <p:cNvSpPr txBox="1"/>
          <p:nvPr/>
        </p:nvSpPr>
        <p:spPr>
          <a:xfrm>
            <a:off x="5450691" y="5249109"/>
            <a:ext cx="590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do decide to create your own model/ picture of the water cycle, please send pictures of your wonderful work to our email address: </a:t>
            </a:r>
            <a:r>
              <a:rPr lang="en-US" dirty="0">
                <a:hlinkClick r:id="rId8"/>
              </a:rPr>
              <a:t>UKS2@northbeckton.ttlt.academy</a:t>
            </a:r>
            <a:r>
              <a:rPr lang="en-US" dirty="0"/>
              <a:t> so we can celebrate your work on our website! </a:t>
            </a:r>
          </a:p>
        </p:txBody>
      </p:sp>
    </p:spTree>
    <p:extLst>
      <p:ext uri="{BB962C8B-B14F-4D97-AF65-F5344CB8AC3E}">
        <p14:creationId xmlns:p14="http://schemas.microsoft.com/office/powerpoint/2010/main" val="38727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68</Words>
  <Application>Microsoft Office PowerPoint</Application>
  <PresentationFormat>Widescreen</PresentationFormat>
  <Paragraphs>14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Modern Love</vt:lpstr>
      <vt:lpstr>Office Theme</vt:lpstr>
      <vt:lpstr>Friday</vt:lpstr>
      <vt:lpstr>Question Time...</vt:lpstr>
      <vt:lpstr>Get Creative!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charley goldsmith</dc:creator>
  <cp:lastModifiedBy>Sevcan Sevinc</cp:lastModifiedBy>
  <cp:revision>3</cp:revision>
  <dcterms:created xsi:type="dcterms:W3CDTF">2020-06-22T10:43:26Z</dcterms:created>
  <dcterms:modified xsi:type="dcterms:W3CDTF">2020-06-29T10:04:41Z</dcterms:modified>
</cp:coreProperties>
</file>