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3" r:id="rId8"/>
    <p:sldId id="275" r:id="rId9"/>
    <p:sldId id="276" r:id="rId10"/>
  </p:sldIdLst>
  <p:sldSz cx="9144000" cy="6858000" type="screen4x3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Twinkl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61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2A08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88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-858" y="-90"/>
      </p:cViewPr>
      <p:guideLst>
        <p:guide orient="horz" pos="2183"/>
        <p:guide orient="horz" pos="3974"/>
        <p:guide orient="horz" pos="346"/>
        <p:guide orient="horz" pos="482"/>
        <p:guide orient="horz" pos="3861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Advertising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We are exposed to television, newspapers, radio, the Internet, social media and many different forms of media every day.</a:t>
            </a:r>
          </a:p>
          <a:p>
            <a:endParaRPr lang="en-GB" dirty="0"/>
          </a:p>
          <a:p>
            <a:r>
              <a:rPr lang="en-GB" dirty="0"/>
              <a:t>We are constantly surrounded by media. Therefore, we may not even realise that we are seeing and hearing hundreds of advertising messages every day!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429000"/>
            <a:ext cx="8388350" cy="82957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tlCol="0" anchor="ctr"/>
          <a:lstStyle/>
          <a:p>
            <a:r>
              <a:rPr lang="en-GB" dirty="0"/>
              <a:t>Can you think of any advertisements you saw recently?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346123"/>
            <a:ext cx="8388350" cy="82957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tlCol="0" anchor="ctr"/>
          <a:lstStyle/>
          <a:p>
            <a:r>
              <a:rPr lang="en-GB" dirty="0"/>
              <a:t>Where did you see them?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263246"/>
            <a:ext cx="8388350" cy="829579"/>
          </a:xfrm>
          <a:prstGeom prst="rect">
            <a:avLst/>
          </a:prstGeom>
          <a:solidFill>
            <a:srgbClr val="542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tlCol="0" anchor="ctr"/>
          <a:lstStyle/>
          <a:p>
            <a:r>
              <a:rPr lang="en-GB" dirty="0"/>
              <a:t>What was being advertised?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Advertising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/>
              <a:t>Many of the products we buy and use every day are made by companies. Our clothes, food, technology, books, games and toys are often made by large companies.</a:t>
            </a:r>
          </a:p>
          <a:p>
            <a:endParaRPr lang="en-US" dirty="0"/>
          </a:p>
          <a:p>
            <a:r>
              <a:rPr lang="en-US" dirty="0"/>
              <a:t>These companies want us to buy and use their products. However, they need to spread the word about their product. These companies pay for media to communicate their</a:t>
            </a:r>
          </a:p>
          <a:p>
            <a:r>
              <a:rPr lang="en-US" dirty="0"/>
              <a:t>message and promote their</a:t>
            </a:r>
          </a:p>
          <a:p>
            <a:r>
              <a:rPr lang="en-US" dirty="0"/>
              <a:t>product. </a:t>
            </a:r>
            <a:r>
              <a:rPr lang="en-IE" dirty="0"/>
              <a:t>The main aim of the</a:t>
            </a:r>
          </a:p>
          <a:p>
            <a:r>
              <a:rPr lang="en-IE" dirty="0"/>
              <a:t>media is to persuade us to</a:t>
            </a:r>
          </a:p>
          <a:p>
            <a:r>
              <a:rPr lang="en-IE" dirty="0"/>
              <a:t>buy or use a product.</a:t>
            </a:r>
          </a:p>
          <a:p>
            <a:r>
              <a:rPr lang="en-US" dirty="0"/>
              <a:t>This is called </a:t>
            </a:r>
            <a:r>
              <a:rPr lang="en-US" b="1" dirty="0"/>
              <a:t>advertising.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73" y="3329094"/>
            <a:ext cx="4433977" cy="2750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4994694"/>
            <a:ext cx="2073815" cy="1313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19" y="5040643"/>
            <a:ext cx="1675232" cy="12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99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Is the Point of Advertising?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Advertising is always trying to do one of four things:</a:t>
            </a:r>
          </a:p>
        </p:txBody>
      </p:sp>
      <p:sp>
        <p:nvSpPr>
          <p:cNvPr id="2" name="Oval 1"/>
          <p:cNvSpPr/>
          <p:nvPr/>
        </p:nvSpPr>
        <p:spPr>
          <a:xfrm>
            <a:off x="755650" y="1984075"/>
            <a:ext cx="2268747" cy="226874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Tell us something we need to know;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4302166" y="1984075"/>
            <a:ext cx="2268747" cy="22687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Persuade us to buy a product;</a:t>
            </a:r>
          </a:p>
          <a:p>
            <a:pPr algn="ctr"/>
            <a:endParaRPr lang="en-GB" dirty="0">
              <a:solidFill>
                <a:sysClr val="windowText" lastClr="000000"/>
              </a:solidFill>
            </a:endParaRPr>
          </a:p>
          <a:p>
            <a:pPr algn="ctr"/>
            <a:endParaRPr lang="en-GB" dirty="0">
              <a:solidFill>
                <a:sysClr val="windowText" lastClr="000000"/>
              </a:solidFill>
            </a:endParaRPr>
          </a:p>
          <a:p>
            <a:pPr algn="ctr"/>
            <a:endParaRPr lang="en-GB" dirty="0">
              <a:solidFill>
                <a:sysClr val="windowText" lastClr="000000"/>
              </a:solidFill>
            </a:endParaRPr>
          </a:p>
          <a:p>
            <a:pPr algn="ctr"/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28908" y="3824078"/>
            <a:ext cx="2268747" cy="22687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Persuade us to change our behaviour;</a:t>
            </a:r>
          </a:p>
          <a:p>
            <a:pPr algn="ctr"/>
            <a:endParaRPr lang="en-GB" dirty="0">
              <a:solidFill>
                <a:sysClr val="windowText" lastClr="000000"/>
              </a:solidFill>
            </a:endParaRPr>
          </a:p>
          <a:p>
            <a:pPr algn="ctr"/>
            <a:endParaRPr lang="en-GB" dirty="0">
              <a:solidFill>
                <a:sysClr val="windowText" lastClr="000000"/>
              </a:solidFill>
            </a:endParaRPr>
          </a:p>
          <a:p>
            <a:pPr algn="ctr"/>
            <a:endParaRPr lang="en-GB" dirty="0">
              <a:solidFill>
                <a:sysClr val="windowText" lastClr="000000"/>
              </a:solidFill>
            </a:endParaRPr>
          </a:p>
          <a:p>
            <a:pPr algn="ctr"/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119603" y="3824078"/>
            <a:ext cx="2268747" cy="226874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Present a point of view.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8" y="3193828"/>
            <a:ext cx="2180390" cy="1381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5"/>
          <a:stretch/>
        </p:blipFill>
        <p:spPr>
          <a:xfrm>
            <a:off x="4549983" y="3118447"/>
            <a:ext cx="1495452" cy="3291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77" y="4958452"/>
            <a:ext cx="1382808" cy="1345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03" y="4764385"/>
            <a:ext cx="1223546" cy="16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31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Purpose of Advertising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The purpose of an advert is to </a:t>
            </a:r>
            <a:r>
              <a:rPr lang="en-GB" b="1" dirty="0"/>
              <a:t>sell</a:t>
            </a:r>
            <a:r>
              <a:rPr lang="en-GB" dirty="0"/>
              <a:t> to people. Adverts are often aimed at a particular type of consumer. Companies may create media advertising aimed at adults, children, younger people, older people or families.</a:t>
            </a:r>
          </a:p>
          <a:p>
            <a:endParaRPr lang="en-GB" dirty="0"/>
          </a:p>
          <a:p>
            <a:r>
              <a:rPr lang="en-GB" dirty="0"/>
              <a:t>Advertising sends a </a:t>
            </a:r>
            <a:r>
              <a:rPr lang="en-GB" b="1" dirty="0"/>
              <a:t>positive message</a:t>
            </a:r>
            <a:r>
              <a:rPr lang="en-GB" dirty="0"/>
              <a:t> about the product or service.</a:t>
            </a:r>
          </a:p>
          <a:p>
            <a:r>
              <a:rPr lang="en-GB" dirty="0"/>
              <a:t>Adverts are made to appeal to the consumer’s personality.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38644" r="4776" b="15683"/>
          <a:stretch/>
        </p:blipFill>
        <p:spPr>
          <a:xfrm>
            <a:off x="755650" y="3321170"/>
            <a:ext cx="7632700" cy="27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2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730671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latin typeface="+mn-lt"/>
              </a:rPr>
              <a:t>Influence and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Impact of Advertisements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867629"/>
            <a:ext cx="7632700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/>
              <a:t>Emotions play a big part in advertising. </a:t>
            </a:r>
            <a:r>
              <a:rPr lang="en-IE" dirty="0"/>
              <a:t>Advertising is created to get an emotional reaction. </a:t>
            </a:r>
            <a:r>
              <a:rPr lang="en-US" dirty="0"/>
              <a:t>Advertisements are carefully created to make us have certain feelings; happy, excited, safe, interested, or enthusiastic.             We associate these emotion with the product or brand being advertised.   In this way, we feel that having a certain product or brand will make us happier, safer or even look better.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672274"/>
            <a:ext cx="8388350" cy="11585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tlCol="0" anchor="ctr"/>
          <a:lstStyle/>
          <a:p>
            <a:r>
              <a:rPr lang="en-IE" dirty="0"/>
              <a:t>Everything in the advertisements we see around us is carefully chosen    to make a product or brand look exciting and attractive and appeal to  the audience.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934307"/>
            <a:ext cx="3925019" cy="115851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tlCol="0" anchor="ctr"/>
          <a:lstStyle/>
          <a:p>
            <a:r>
              <a:rPr lang="en-IE" dirty="0"/>
              <a:t>Adverts sometimes use catchy music or jingles so that we remember the product.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03" y="4660901"/>
            <a:ext cx="1228088" cy="1431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96" y="4660900"/>
            <a:ext cx="930827" cy="1431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522" y="4660899"/>
            <a:ext cx="930828" cy="1431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28" y="4660899"/>
            <a:ext cx="1228089" cy="14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9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Advertising Techniques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3600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IE" dirty="0"/>
              <a:t>People who make advertising use lots of techniques to influence our emotions and try to persuade us to use or buy a product.</a:t>
            </a:r>
          </a:p>
          <a:p>
            <a:r>
              <a:rPr lang="en-IE" dirty="0"/>
              <a:t>These include: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Using colours that attract our attention, like red or yellow;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Displaying logos and brand names;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Associating popular characters or animals with their product;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Catchy jingles and </a:t>
            </a:r>
            <a:r>
              <a:rPr lang="en-IE" b="1" dirty="0"/>
              <a:t>slogans</a:t>
            </a:r>
            <a:r>
              <a:rPr lang="en-IE" dirty="0"/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Including celebrities in advertisements;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Special offers, like buy one get one free,</a:t>
            </a:r>
          </a:p>
          <a:p>
            <a:r>
              <a:rPr lang="en-IE" dirty="0"/>
              <a:t>    50% extra free, or money off.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3246"/>
            <a:ext cx="7099540" cy="82957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tlCol="0" anchor="ctr"/>
          <a:lstStyle/>
          <a:p>
            <a:r>
              <a:rPr lang="en-GB" dirty="0"/>
              <a:t>A slogan is a catchy phrase used to</a:t>
            </a:r>
          </a:p>
          <a:p>
            <a:r>
              <a:rPr lang="en-GB" dirty="0"/>
              <a:t>encourage people to buy or use your product.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87" y="3954701"/>
            <a:ext cx="2220463" cy="21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Celebrity Ambassador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5650" y="1513946"/>
            <a:ext cx="7632700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IE" dirty="0"/>
              <a:t>Companies sometimes pay a famous person to</a:t>
            </a:r>
          </a:p>
          <a:p>
            <a:r>
              <a:rPr lang="en-IE" dirty="0"/>
              <a:t>use or endorse a particular product.</a:t>
            </a:r>
          </a:p>
          <a:p>
            <a:r>
              <a:rPr lang="en-IE" dirty="0"/>
              <a:t>Companies know that seeing a celebrity</a:t>
            </a:r>
          </a:p>
          <a:p>
            <a:r>
              <a:rPr lang="en-IE" dirty="0"/>
              <a:t>drinking a particular drink, or wearing a</a:t>
            </a:r>
          </a:p>
          <a:p>
            <a:r>
              <a:rPr lang="en-IE" dirty="0"/>
              <a:t>particular brand of clothing can make that</a:t>
            </a:r>
          </a:p>
          <a:p>
            <a:r>
              <a:rPr lang="en-IE" dirty="0"/>
              <a:t>drink or brand seem more popular. This can</a:t>
            </a:r>
          </a:p>
          <a:p>
            <a:r>
              <a:rPr lang="en-IE" dirty="0"/>
              <a:t>make people want to use or buy the product.</a:t>
            </a:r>
          </a:p>
          <a:p>
            <a:r>
              <a:rPr lang="en-IE" dirty="0"/>
              <a:t>This is what is called a </a:t>
            </a:r>
            <a:r>
              <a:rPr lang="en-IE" b="1" dirty="0"/>
              <a:t>celebrity ambassador</a:t>
            </a:r>
            <a:r>
              <a:rPr lang="en-IE" dirty="0"/>
              <a:t>.</a:t>
            </a:r>
          </a:p>
          <a:p>
            <a:r>
              <a:rPr lang="en-IE" dirty="0"/>
              <a:t>The celebrities get paid a lot of money to be a</a:t>
            </a:r>
          </a:p>
          <a:p>
            <a:r>
              <a:rPr lang="en-IE" dirty="0"/>
              <a:t>celebrity ambassador. Nowadays, companies also</a:t>
            </a:r>
          </a:p>
          <a:p>
            <a:r>
              <a:rPr lang="en-IE" dirty="0"/>
              <a:t>pay people who make videos or stream themselves</a:t>
            </a:r>
          </a:p>
          <a:p>
            <a:r>
              <a:rPr lang="en-IE" dirty="0"/>
              <a:t>playing video games to use their products.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1197155"/>
            <a:ext cx="3041650" cy="73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14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Advertising Guidelines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5650" y="1513946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/>
              <a:t>There are some general guidelines that advertising must follow. Those who make media must make sure their adverts follow these guidelines:</a:t>
            </a:r>
          </a:p>
        </p:txBody>
      </p:sp>
      <p:sp>
        <p:nvSpPr>
          <p:cNvPr id="5" name="Oval 4"/>
          <p:cNvSpPr/>
          <p:nvPr/>
        </p:nvSpPr>
        <p:spPr>
          <a:xfrm>
            <a:off x="755651" y="2193626"/>
            <a:ext cx="1959274" cy="19592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Adverts should treat everyone equally.</a:t>
            </a:r>
          </a:p>
        </p:txBody>
      </p:sp>
      <p:sp>
        <p:nvSpPr>
          <p:cNvPr id="11" name="Oval 10"/>
          <p:cNvSpPr/>
          <p:nvPr/>
        </p:nvSpPr>
        <p:spPr>
          <a:xfrm>
            <a:off x="3592363" y="2193626"/>
            <a:ext cx="1959274" cy="195927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Adverts should not exaggerate, mislead or deceive.</a:t>
            </a:r>
          </a:p>
        </p:txBody>
      </p:sp>
      <p:sp>
        <p:nvSpPr>
          <p:cNvPr id="12" name="Oval 11"/>
          <p:cNvSpPr/>
          <p:nvPr/>
        </p:nvSpPr>
        <p:spPr>
          <a:xfrm>
            <a:off x="6429076" y="2193626"/>
            <a:ext cx="1959274" cy="1959274"/>
          </a:xfrm>
          <a:prstGeom prst="ellipse">
            <a:avLst/>
          </a:prstGeom>
          <a:solidFill>
            <a:srgbClr val="542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Adverts should always be clear and truthful.</a:t>
            </a:r>
          </a:p>
        </p:txBody>
      </p:sp>
      <p:sp>
        <p:nvSpPr>
          <p:cNvPr id="13" name="Oval 12"/>
          <p:cNvSpPr/>
          <p:nvPr/>
        </p:nvSpPr>
        <p:spPr>
          <a:xfrm>
            <a:off x="2002706" y="3790950"/>
            <a:ext cx="2301875" cy="23018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Adverts should not upset a child or cause them to have negative feelings.</a:t>
            </a:r>
          </a:p>
        </p:txBody>
      </p:sp>
      <p:sp>
        <p:nvSpPr>
          <p:cNvPr id="15" name="Oval 14"/>
          <p:cNvSpPr/>
          <p:nvPr/>
        </p:nvSpPr>
        <p:spPr>
          <a:xfrm>
            <a:off x="4839419" y="3790950"/>
            <a:ext cx="2301875" cy="23018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Adverts should not promote an unhealthy diet or lifestyle.</a:t>
            </a:r>
          </a:p>
        </p:txBody>
      </p:sp>
    </p:spTree>
    <p:extLst>
      <p:ext uri="{BB962C8B-B14F-4D97-AF65-F5344CB8AC3E}">
        <p14:creationId xmlns:p14="http://schemas.microsoft.com/office/powerpoint/2010/main" val="5642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240</TotalTime>
  <Words>670</Words>
  <Application>Microsoft Office PowerPoint</Application>
  <PresentationFormat>On-screen Show (4:3)</PresentationFormat>
  <Paragraphs>72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Twinkl</vt:lpstr>
      <vt:lpstr>Office Theme</vt:lpstr>
      <vt:lpstr>PowerPoint Presentation</vt:lpstr>
      <vt:lpstr>Advertising</vt:lpstr>
      <vt:lpstr>Advertising</vt:lpstr>
      <vt:lpstr>What Is the Point of Advertising?</vt:lpstr>
      <vt:lpstr>Purpose of Advertising</vt:lpstr>
      <vt:lpstr>Influence and Impact of Advertisements</vt:lpstr>
      <vt:lpstr>Advertising Techniques</vt:lpstr>
      <vt:lpstr>Celebrity Ambassador</vt:lpstr>
      <vt:lpstr>Advertising Guidelines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Devon Homar</dc:creator>
  <cp:lastModifiedBy>RosinaJ</cp:lastModifiedBy>
  <cp:revision>70</cp:revision>
  <dcterms:created xsi:type="dcterms:W3CDTF">2019-03-18T08:02:52Z</dcterms:created>
  <dcterms:modified xsi:type="dcterms:W3CDTF">2020-06-22T13:58:37Z</dcterms:modified>
</cp:coreProperties>
</file>