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74" r:id="rId4"/>
    <p:sldId id="264" r:id="rId5"/>
    <p:sldId id="275" r:id="rId6"/>
    <p:sldId id="276" r:id="rId7"/>
    <p:sldId id="278" r:id="rId8"/>
    <p:sldId id="279" r:id="rId9"/>
    <p:sldId id="277" r:id="rId10"/>
    <p:sldId id="280" r:id="rId11"/>
    <p:sldId id="267" r:id="rId12"/>
  </p:sldIdLst>
  <p:sldSz cx="9144000" cy="6858000" type="screen4x3"/>
  <p:notesSz cx="6858000" cy="9144000"/>
  <p:embeddedFontLst>
    <p:embeddedFont>
      <p:font typeface="Twinkl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assoon Infant Rg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26" y="-19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f</a:t>
            </a:r>
            <a:r>
              <a:rPr lang="en-GB" b="1" dirty="0">
                <a:solidFill>
                  <a:srgbClr val="F08213"/>
                </a:solidFill>
              </a:rPr>
              <a:t>i</a:t>
            </a:r>
            <a:r>
              <a:rPr lang="en-GB" b="1" dirty="0">
                <a:solidFill>
                  <a:srgbClr val="FAB001"/>
                </a:solidFill>
              </a:rPr>
              <a:t>r</a:t>
            </a:r>
            <a:r>
              <a:rPr lang="en-GB" b="1" dirty="0">
                <a:solidFill>
                  <a:srgbClr val="87BD31"/>
                </a:solidFill>
              </a:rPr>
              <a:t>e</a:t>
            </a:r>
            <a:r>
              <a:rPr lang="en-GB" b="1" dirty="0">
                <a:solidFill>
                  <a:srgbClr val="009541"/>
                </a:solidFill>
              </a:rPr>
              <a:t>w</a:t>
            </a:r>
            <a:r>
              <a:rPr lang="en-GB" b="1" dirty="0">
                <a:solidFill>
                  <a:srgbClr val="36B6B6"/>
                </a:solidFill>
              </a:rPr>
              <a:t>o</a:t>
            </a:r>
            <a:r>
              <a:rPr lang="en-GB" b="1" dirty="0">
                <a:solidFill>
                  <a:srgbClr val="00A7E6"/>
                </a:solidFill>
              </a:rPr>
              <a:t>r</a:t>
            </a:r>
            <a:r>
              <a:rPr lang="en-GB" b="1" dirty="0">
                <a:solidFill>
                  <a:srgbClr val="0175B0"/>
                </a:solidFill>
              </a:rPr>
              <a:t>k</a:t>
            </a:r>
            <a:r>
              <a:rPr lang="en-GB" b="1" dirty="0">
                <a:solidFill>
                  <a:srgbClr val="8D358B"/>
                </a:solidFill>
              </a:rPr>
              <a:t>s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071" y="330680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sparkle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spectacular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655" y="2984748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smoke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270" y="4538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crackle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9" y="4085280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" y="4930982"/>
            <a:ext cx="1686078" cy="1552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7" y="2703227"/>
            <a:ext cx="1394929" cy="13863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3131177" y="3143773"/>
            <a:ext cx="2218208" cy="22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fireworks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lames flicker in the 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watch the sparks fly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ockets</a:t>
            </a:r>
            <a:r>
              <a:rPr lang="en-GB" sz="2000" dirty="0"/>
              <a:t> zoom into the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verywhere</a:t>
            </a:r>
            <a:r>
              <a:rPr lang="en-GB" sz="2000" dirty="0"/>
              <a:t> the smell of smoke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aiting</a:t>
            </a:r>
            <a:r>
              <a:rPr lang="en-GB" sz="2000" dirty="0"/>
              <a:t> for the next explosion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ohh</a:t>
            </a:r>
            <a:r>
              <a:rPr lang="en-GB" sz="2000" dirty="0"/>
              <a:t>... </a:t>
            </a:r>
            <a:r>
              <a:rPr lang="en-GB" sz="2000" dirty="0" err="1"/>
              <a:t>Ahhh</a:t>
            </a:r>
            <a:r>
              <a:rPr lang="en-GB" sz="2000" dirty="0"/>
              <a:t>… Wow!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oaring crowds of onlookers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aleidoscope</a:t>
            </a:r>
            <a:r>
              <a:rPr lang="en-GB" sz="2000" dirty="0"/>
              <a:t> of colours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eems</a:t>
            </a:r>
            <a:r>
              <a:rPr lang="en-GB" sz="2000" dirty="0"/>
              <a:t> to go on forever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3" y="2602118"/>
            <a:ext cx="1394929" cy="1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themes for an acrostic.</a:t>
            </a:r>
          </a:p>
          <a:p>
            <a:pPr algn="ctr"/>
            <a:r>
              <a:rPr lang="en-GB" dirty="0"/>
              <a:t>Which one would you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8" y="2038604"/>
            <a:ext cx="1935197" cy="15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">
            <a:off x="4497360" y="2182183"/>
            <a:ext cx="1695616" cy="218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" y="4605556"/>
            <a:ext cx="2084396" cy="130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2999734"/>
            <a:ext cx="1346295" cy="193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1590624"/>
            <a:ext cx="1152816" cy="2647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4152550"/>
            <a:ext cx="1695119" cy="1940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837" y="2194537"/>
            <a:ext cx="668458" cy="38421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rain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05114" y="3688907"/>
            <a:ext cx="1358411" cy="38421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homework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411096" y="4991283"/>
            <a:ext cx="1226425" cy="384215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chocolate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983196" y="2976413"/>
            <a:ext cx="1053298" cy="384215"/>
          </a:xfrm>
          <a:prstGeom prst="rect">
            <a:avLst/>
          </a:prstGeom>
          <a:solidFill>
            <a:srgbClr val="F2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autumn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84226" y="2976413"/>
            <a:ext cx="1261483" cy="384215"/>
          </a:xfrm>
          <a:prstGeom prst="rect">
            <a:avLst/>
          </a:prstGeom>
          <a:solidFill>
            <a:srgbClr val="E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Christmas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905243" y="5297465"/>
            <a:ext cx="1111966" cy="384215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holidays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202</TotalTime>
  <Words>559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Twinkl</vt:lpstr>
      <vt:lpstr>Calibri</vt:lpstr>
      <vt:lpstr>Sassoon Infant Rg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Let’s Try It!</vt:lpstr>
      <vt:lpstr>Let’s Try It!</vt:lpstr>
      <vt:lpstr>Let’s Try It!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fahmeda choudhury</cp:lastModifiedBy>
  <cp:revision>22</cp:revision>
  <dcterms:created xsi:type="dcterms:W3CDTF">2019-05-06T02:28:47Z</dcterms:created>
  <dcterms:modified xsi:type="dcterms:W3CDTF">2020-06-23T09:53:21Z</dcterms:modified>
</cp:coreProperties>
</file>