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3" r:id="rId2"/>
    <p:sldMasterId id="2147483657" r:id="rId3"/>
  </p:sldMasterIdLst>
  <p:notesMasterIdLst>
    <p:notesMasterId r:id="rId10"/>
  </p:notesMasterIdLst>
  <p:sldIdLst>
    <p:sldId id="257" r:id="rId4"/>
    <p:sldId id="259" r:id="rId5"/>
    <p:sldId id="260" r:id="rId6"/>
    <p:sldId id="261" r:id="rId7"/>
    <p:sldId id="262" r:id="rId8"/>
    <p:sldId id="263" r:id="rId9"/>
  </p:sldIdLst>
  <p:sldSz cx="9144000" cy="6858000" type="screen4x3"/>
  <p:notesSz cx="6858000" cy="9144000"/>
  <p:embeddedFontLst>
    <p:embeddedFont>
      <p:font typeface="Calibri" panose="020F0502020204030204" pitchFamily="34" charset="0"/>
      <p:regular r:id="rId11"/>
      <p:bold r:id="rId12"/>
      <p:italic r:id="rId13"/>
      <p:boldItalic r:id="rId14"/>
    </p:embeddedFont>
    <p:embeddedFont>
      <p:font typeface="NTR" panose="020B0604020202020204" charset="0"/>
      <p:regular r:id="rId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3">
          <p15:clr>
            <a:srgbClr val="000000"/>
          </p15:clr>
        </p15:guide>
        <p15:guide id="2" pos="2880">
          <p15:clr>
            <a:srgbClr val="000000"/>
          </p15:clr>
        </p15:guide>
        <p15:guide id="3" pos="5307">
          <p15:clr>
            <a:srgbClr val="000000"/>
          </p15:clr>
        </p15:guide>
        <p15:guide id="4" orient="horz" pos="3997">
          <p15:clr>
            <a:srgbClr val="000000"/>
          </p15:clr>
        </p15:guide>
        <p15:guide id="5" pos="521">
          <p15:clr>
            <a:srgbClr val="000000"/>
          </p15:clr>
        </p15:guide>
        <p15:guide id="6" orient="horz" pos="1502">
          <p15:clr>
            <a:srgbClr val="000000"/>
          </p15:clr>
        </p15:guide>
        <p15:guide id="7" orient="horz" pos="459">
          <p15:clr>
            <a:srgbClr val="000000"/>
          </p15:clr>
        </p15:guide>
        <p15:guide id="8" orient="horz" pos="3884">
          <p15:clr>
            <a:srgbClr val="000000"/>
          </p15:clr>
        </p15:guide>
        <p15:guide id="9" pos="5216">
          <p15:clr>
            <a:srgbClr val="000000"/>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iVEhEDPjQXcd2+p84MqQkAQnXI1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94660"/>
  </p:normalViewPr>
  <p:slideViewPr>
    <p:cSldViewPr snapToGrid="0">
      <p:cViewPr varScale="1">
        <p:scale>
          <a:sx n="121" d="100"/>
          <a:sy n="121" d="100"/>
        </p:scale>
        <p:origin x="1362" y="102"/>
      </p:cViewPr>
      <p:guideLst>
        <p:guide orient="horz" pos="2183"/>
        <p:guide pos="2880"/>
        <p:guide pos="5307"/>
        <p:guide orient="horz" pos="3997"/>
        <p:guide pos="521"/>
        <p:guide orient="horz" pos="1502"/>
        <p:guide orient="horz" pos="459"/>
        <p:guide orient="horz" pos="3884"/>
        <p:guide pos="521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font" Target="fonts/font3.fntdata"/><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font" Target="fonts/font2.fntdata"/><Relationship Id="rId2" Type="http://schemas.openxmlformats.org/officeDocument/2006/relationships/slideMaster" Target="slideMasters/slideMaster2.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font" Target="fonts/font5.fntdata"/><Relationship Id="rId28" Type="http://customschemas.google.com/relationships/presentationmetadata" Target="metadata"/><Relationship Id="rId10"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font" Target="fonts/font4.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1pPr>
            <a:lvl2pPr marR="0" lvl="1"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2pPr>
            <a:lvl3pPr marR="0" lvl="2"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3pPr>
            <a:lvl4pPr marR="0" lvl="3"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4pPr>
            <a:lvl5pPr marR="0" lvl="4"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5pPr>
            <a:lvl6pPr marR="0" lvl="5"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6pPr>
            <a:lvl7pPr marR="0" lvl="6"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7pPr>
            <a:lvl8pPr marR="0" lvl="7"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8pPr>
            <a:lvl9pPr marR="0" lvl="8"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9pPr>
          </a:lstStyle>
          <a:p>
            <a:endParaRPr/>
          </a:p>
        </p:txBody>
      </p:sp>
      <p:sp>
        <p:nvSpPr>
          <p:cNvPr id="4" name="Google Shape;4;n"/>
          <p:cNvSpPr txBox="1">
            <a:spLocks noGrp="1"/>
          </p:cNvSpPr>
          <p:nvPr>
            <p:ph type="dt" idx="10"/>
          </p:nvPr>
        </p:nvSpPr>
        <p:spPr>
          <a:xfrm>
            <a:off x="3884612" y="0"/>
            <a:ext cx="2971800" cy="458787"/>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2pPr>
            <a:lvl3pPr marR="0" lvl="2"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3pPr>
            <a:lvl4pPr marR="0" lvl="3"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4pPr>
            <a:lvl5pPr marR="0" lvl="4"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5pPr>
            <a:lvl6pPr marR="0" lvl="5"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6pPr>
            <a:lvl7pPr marR="0" lvl="6"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7pPr>
            <a:lvl8pPr marR="0" lvl="7"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8pPr>
            <a:lvl9pPr marR="0" lvl="8"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1pPr>
            <a:lvl2pPr marR="0" lvl="1"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2pPr>
            <a:lvl3pPr marR="0" lvl="2"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3pPr>
            <a:lvl4pPr marR="0" lvl="3"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4pPr>
            <a:lvl5pPr marR="0" lvl="4"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5pPr>
            <a:lvl6pPr marR="0" lvl="5"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6pPr>
            <a:lvl7pPr marR="0" lvl="6"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7pPr>
            <a:lvl8pPr marR="0" lvl="7"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8pPr>
            <a:lvl9pPr marR="0" lvl="8"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9pPr>
          </a:lstStyle>
          <a:p>
            <a:endParaRPr/>
          </a:p>
        </p:txBody>
      </p:sp>
      <p:sp>
        <p:nvSpPr>
          <p:cNvPr id="8" name="Google Shape;8;n"/>
          <p:cNvSpPr txBox="1">
            <a:spLocks noGrp="1"/>
          </p:cNvSpPr>
          <p:nvPr>
            <p:ph type="sldNum" idx="12"/>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a:p>
        </p:txBody>
      </p:sp>
    </p:spTree>
    <p:extLst>
      <p:ext uri="{BB962C8B-B14F-4D97-AF65-F5344CB8AC3E}">
        <p14:creationId xmlns:p14="http://schemas.microsoft.com/office/powerpoint/2010/main" val="137721707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 name="Google Shape;58;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7999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 name="Google Shape;72;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1581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 name="Google Shape;81;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7651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3890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0248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1314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1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8"/>
        <p:cNvGrpSpPr/>
        <p:nvPr/>
      </p:nvGrpSpPr>
      <p:grpSpPr>
        <a:xfrm>
          <a:off x="0" y="0"/>
          <a:ext cx="0" cy="0"/>
          <a:chOff x="0" y="0"/>
          <a:chExt cx="0" cy="0"/>
        </a:xfrm>
      </p:grpSpPr>
      <p:sp>
        <p:nvSpPr>
          <p:cNvPr id="29" name="Google Shape;29;p22"/>
          <p:cNvSpPr>
            <a:spLocks noGrp="1"/>
          </p:cNvSpPr>
          <p:nvPr>
            <p:ph type="title"/>
          </p:nvPr>
        </p:nvSpPr>
        <p:spPr>
          <a:xfrm>
            <a:off x="457198" y="485773"/>
            <a:ext cx="8220075" cy="1595581"/>
          </a:xfrm>
          <a:prstGeom prst="roundRect">
            <a:avLst>
              <a:gd name="adj" fmla="val 2082"/>
            </a:avLst>
          </a:prstGeom>
          <a:noFill/>
          <a:ln>
            <a:noFill/>
          </a:ln>
        </p:spPr>
        <p:txBody>
          <a:bodyPr spcFirstLastPara="1" wrap="square" lIns="252000" tIns="252000" rIns="252000" bIns="252000" anchor="ctr" anchorCtr="1">
            <a:normAutofit/>
          </a:bodyPr>
          <a:lstStyle>
            <a:lvl1pPr lvl="0" algn="l">
              <a:lnSpc>
                <a:spcPct val="90000"/>
              </a:lnSpc>
              <a:spcBef>
                <a:spcPts val="0"/>
              </a:spcBef>
              <a:spcAft>
                <a:spcPts val="0"/>
              </a:spcAft>
              <a:buSzPts val="1400"/>
              <a:buNone/>
              <a:defRPr sz="4000" b="1">
                <a:latin typeface="Arial"/>
                <a:ea typeface="Arial"/>
                <a:cs typeface="Arial"/>
                <a:sym typeface="Aria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0" name="Google Shape;30;p22"/>
          <p:cNvSpPr>
            <a:spLocks noGrp="1"/>
          </p:cNvSpPr>
          <p:nvPr>
            <p:ph type="body" idx="1"/>
          </p:nvPr>
        </p:nvSpPr>
        <p:spPr>
          <a:xfrm>
            <a:off x="457197" y="2153354"/>
            <a:ext cx="8220075" cy="4242683"/>
          </a:xfrm>
          <a:prstGeom prst="roundRect">
            <a:avLst>
              <a:gd name="adj" fmla="val 558"/>
            </a:avLst>
          </a:prstGeom>
          <a:noFill/>
          <a:ln>
            <a:noFill/>
          </a:ln>
        </p:spPr>
        <p:txBody>
          <a:bodyPr spcFirstLastPara="1" wrap="square" lIns="252000" tIns="252000" rIns="252000" bIns="252000" anchor="t" anchorCtr="0">
            <a:noAutofit/>
          </a:bodyPr>
          <a:lstStyle>
            <a:lvl1pPr marL="457200" lvl="0" indent="-342900" algn="l">
              <a:lnSpc>
                <a:spcPct val="90000"/>
              </a:lnSpc>
              <a:spcBef>
                <a:spcPts val="1000"/>
              </a:spcBef>
              <a:spcAft>
                <a:spcPts val="0"/>
              </a:spcAft>
              <a:buClr>
                <a:srgbClr val="1C1C1C"/>
              </a:buClr>
              <a:buSzPts val="1800"/>
              <a:buChar char="•"/>
              <a:defRPr sz="1800">
                <a:latin typeface="NTR"/>
                <a:ea typeface="NTR"/>
                <a:cs typeface="NTR"/>
                <a:sym typeface="NTR"/>
              </a:defRPr>
            </a:lvl1pPr>
            <a:lvl2pPr marL="914400" lvl="1" indent="-330200" algn="l">
              <a:lnSpc>
                <a:spcPct val="90000"/>
              </a:lnSpc>
              <a:spcBef>
                <a:spcPts val="500"/>
              </a:spcBef>
              <a:spcAft>
                <a:spcPts val="0"/>
              </a:spcAft>
              <a:buClr>
                <a:srgbClr val="1C1C1C"/>
              </a:buClr>
              <a:buSzPts val="1600"/>
              <a:buChar char="•"/>
              <a:defRPr sz="1600">
                <a:latin typeface="NTR"/>
                <a:ea typeface="NTR"/>
                <a:cs typeface="NTR"/>
                <a:sym typeface="NTR"/>
              </a:defRPr>
            </a:lvl2pPr>
            <a:lvl3pPr marL="1371600" lvl="2" indent="-317500" algn="l">
              <a:lnSpc>
                <a:spcPct val="90000"/>
              </a:lnSpc>
              <a:spcBef>
                <a:spcPts val="500"/>
              </a:spcBef>
              <a:spcAft>
                <a:spcPts val="0"/>
              </a:spcAft>
              <a:buClr>
                <a:srgbClr val="1C1C1C"/>
              </a:buClr>
              <a:buSzPts val="1400"/>
              <a:buChar char="•"/>
              <a:defRPr sz="1400">
                <a:latin typeface="NTR"/>
                <a:ea typeface="NTR"/>
                <a:cs typeface="NTR"/>
                <a:sym typeface="NTR"/>
              </a:defRPr>
            </a:lvl3pPr>
            <a:lvl4pPr marL="1828800" lvl="3" indent="-317500" algn="l">
              <a:lnSpc>
                <a:spcPct val="90000"/>
              </a:lnSpc>
              <a:spcBef>
                <a:spcPts val="500"/>
              </a:spcBef>
              <a:spcAft>
                <a:spcPts val="0"/>
              </a:spcAft>
              <a:buClr>
                <a:srgbClr val="1C1C1C"/>
              </a:buClr>
              <a:buSzPts val="1400"/>
              <a:buChar char="•"/>
              <a:defRPr sz="1400">
                <a:latin typeface="NTR"/>
                <a:ea typeface="NTR"/>
                <a:cs typeface="NTR"/>
                <a:sym typeface="NTR"/>
              </a:defRPr>
            </a:lvl4pPr>
            <a:lvl5pPr marL="2286000" lvl="4" indent="-317500" algn="l">
              <a:lnSpc>
                <a:spcPct val="90000"/>
              </a:lnSpc>
              <a:spcBef>
                <a:spcPts val="500"/>
              </a:spcBef>
              <a:spcAft>
                <a:spcPts val="0"/>
              </a:spcAft>
              <a:buClr>
                <a:srgbClr val="1C1C1C"/>
              </a:buClr>
              <a:buSzPts val="1400"/>
              <a:buChar char="•"/>
              <a:defRPr sz="1400">
                <a:latin typeface="NTR"/>
                <a:ea typeface="NTR"/>
                <a:cs typeface="NTR"/>
                <a:sym typeface="NT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1"/>
        <p:cNvGrpSpPr/>
        <p:nvPr/>
      </p:nvGrpSpPr>
      <p:grpSpPr>
        <a:xfrm>
          <a:off x="0" y="0"/>
          <a:ext cx="0" cy="0"/>
          <a:chOff x="0" y="0"/>
          <a:chExt cx="0" cy="0"/>
        </a:xfrm>
      </p:grpSpPr>
      <p:sp>
        <p:nvSpPr>
          <p:cNvPr id="42" name="Google Shape;42;p26"/>
          <p:cNvSpPr>
            <a:spLocks noGrp="1"/>
          </p:cNvSpPr>
          <p:nvPr>
            <p:ph type="ctrTitle"/>
          </p:nvPr>
        </p:nvSpPr>
        <p:spPr>
          <a:xfrm>
            <a:off x="466725" y="1122363"/>
            <a:ext cx="8201025" cy="2387600"/>
          </a:xfrm>
          <a:prstGeom prst="roundRect">
            <a:avLst>
              <a:gd name="adj" fmla="val 2082"/>
            </a:avLst>
          </a:prstGeom>
          <a:noFill/>
          <a:ln>
            <a:noFill/>
          </a:ln>
        </p:spPr>
        <p:txBody>
          <a:bodyPr spcFirstLastPara="1" wrap="square" lIns="252000" tIns="252000" rIns="252000" bIns="252000" anchor="ctr" anchorCtr="1">
            <a:normAutofit/>
          </a:bodyPr>
          <a:lstStyle>
            <a:lvl1pPr lvl="0" algn="ctr">
              <a:lnSpc>
                <a:spcPct val="90000"/>
              </a:lnSpc>
              <a:spcBef>
                <a:spcPts val="0"/>
              </a:spcBef>
              <a:spcAft>
                <a:spcPts val="0"/>
              </a:spcAft>
              <a:buSzPts val="1400"/>
              <a:buNone/>
              <a:defRPr sz="4000">
                <a:latin typeface="Arial"/>
                <a:ea typeface="Arial"/>
                <a:cs typeface="Arial"/>
                <a:sym typeface="Aria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3" name="Google Shape;43;p26"/>
          <p:cNvSpPr>
            <a:spLocks noGrp="1"/>
          </p:cNvSpPr>
          <p:nvPr>
            <p:ph type="subTitle" idx="1"/>
          </p:nvPr>
        </p:nvSpPr>
        <p:spPr>
          <a:xfrm>
            <a:off x="466725" y="3602038"/>
            <a:ext cx="8201025" cy="1655762"/>
          </a:xfrm>
          <a:prstGeom prst="roundRect">
            <a:avLst>
              <a:gd name="adj" fmla="val 558"/>
            </a:avLst>
          </a:prstGeom>
          <a:noFill/>
          <a:ln>
            <a:noFill/>
          </a:ln>
        </p:spPr>
        <p:txBody>
          <a:bodyPr spcFirstLastPara="1" wrap="square" lIns="252000" tIns="252000" rIns="252000" bIns="252000" anchor="t" anchorCtr="0">
            <a:noAutofit/>
          </a:bodyPr>
          <a:lstStyle>
            <a:lvl1pPr lvl="0" algn="ctr">
              <a:lnSpc>
                <a:spcPct val="90000"/>
              </a:lnSpc>
              <a:spcBef>
                <a:spcPts val="1000"/>
              </a:spcBef>
              <a:spcAft>
                <a:spcPts val="0"/>
              </a:spcAft>
              <a:buClr>
                <a:srgbClr val="1C1C1C"/>
              </a:buClr>
              <a:buSzPts val="2400"/>
              <a:buNone/>
              <a:defRPr sz="2400">
                <a:latin typeface="NTR"/>
                <a:ea typeface="NTR"/>
                <a:cs typeface="NTR"/>
                <a:sym typeface="NTR"/>
              </a:defRPr>
            </a:lvl1pPr>
            <a:lvl2pPr lvl="1" algn="ctr">
              <a:lnSpc>
                <a:spcPct val="90000"/>
              </a:lnSpc>
              <a:spcBef>
                <a:spcPts val="500"/>
              </a:spcBef>
              <a:spcAft>
                <a:spcPts val="0"/>
              </a:spcAft>
              <a:buClr>
                <a:srgbClr val="1C1C1C"/>
              </a:buClr>
              <a:buSzPts val="2000"/>
              <a:buNone/>
              <a:defRPr sz="2000"/>
            </a:lvl2pPr>
            <a:lvl3pPr lvl="2" algn="ctr">
              <a:lnSpc>
                <a:spcPct val="90000"/>
              </a:lnSpc>
              <a:spcBef>
                <a:spcPts val="500"/>
              </a:spcBef>
              <a:spcAft>
                <a:spcPts val="0"/>
              </a:spcAft>
              <a:buClr>
                <a:srgbClr val="1C1C1C"/>
              </a:buClr>
              <a:buSzPts val="1800"/>
              <a:buNone/>
              <a:defRPr sz="1800"/>
            </a:lvl3pPr>
            <a:lvl4pPr lvl="3" algn="ctr">
              <a:lnSpc>
                <a:spcPct val="90000"/>
              </a:lnSpc>
              <a:spcBef>
                <a:spcPts val="500"/>
              </a:spcBef>
              <a:spcAft>
                <a:spcPts val="0"/>
              </a:spcAft>
              <a:buClr>
                <a:srgbClr val="1C1C1C"/>
              </a:buClr>
              <a:buSzPts val="1600"/>
              <a:buNone/>
              <a:defRPr sz="1600"/>
            </a:lvl4pPr>
            <a:lvl5pPr lvl="4" algn="ctr">
              <a:lnSpc>
                <a:spcPct val="90000"/>
              </a:lnSpc>
              <a:spcBef>
                <a:spcPts val="500"/>
              </a:spcBef>
              <a:spcAft>
                <a:spcPts val="0"/>
              </a:spcAft>
              <a:buClr>
                <a:srgbClr val="1C1C1C"/>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a:spLocks noGrp="1"/>
          </p:cNvSpPr>
          <p:nvPr>
            <p:ph type="title"/>
          </p:nvPr>
        </p:nvSpPr>
        <p:spPr>
          <a:xfrm>
            <a:off x="490537" y="695325"/>
            <a:ext cx="8162925" cy="1150937"/>
          </a:xfrm>
          <a:prstGeom prst="roundRect">
            <a:avLst>
              <a:gd name="adj" fmla="val 2082"/>
            </a:avLst>
          </a:prstGeom>
          <a:noFill/>
          <a:ln>
            <a:noFill/>
          </a:ln>
        </p:spPr>
        <p:txBody>
          <a:bodyPr spcFirstLastPara="1" wrap="square" lIns="252000" tIns="252000" rIns="252000" bIns="252000" anchor="ctr" anchorCtr="1">
            <a:noAutofit/>
          </a:bodyPr>
          <a:lstStyle>
            <a:lvl1pPr marR="0" lvl="0"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1pPr>
            <a:lvl2pPr marR="0" lvl="1"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2pPr>
            <a:lvl3pPr marR="0" lvl="2"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3pPr>
            <a:lvl4pPr marR="0" lvl="3"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4pPr>
            <a:lvl5pPr marR="0" lvl="4"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5pPr>
            <a:lvl6pPr marR="0" lvl="5"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6pPr>
            <a:lvl7pPr marR="0" lvl="6"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7pPr>
            <a:lvl8pPr marR="0" lvl="7"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8pPr>
            <a:lvl9pPr marR="0" lvl="8"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9pPr>
          </a:lstStyle>
          <a:p>
            <a:endParaRPr/>
          </a:p>
        </p:txBody>
      </p:sp>
      <p:sp>
        <p:nvSpPr>
          <p:cNvPr id="11" name="Google Shape;11;p16"/>
          <p:cNvSpPr>
            <a:spLocks noGrp="1"/>
          </p:cNvSpPr>
          <p:nvPr>
            <p:ph type="body" idx="1"/>
          </p:nvPr>
        </p:nvSpPr>
        <p:spPr>
          <a:xfrm>
            <a:off x="490537" y="1957387"/>
            <a:ext cx="8162925" cy="4387850"/>
          </a:xfrm>
          <a:prstGeom prst="roundRect">
            <a:avLst>
              <a:gd name="adj" fmla="val 558"/>
            </a:avLst>
          </a:prstGeom>
          <a:noFill/>
          <a:ln>
            <a:noFill/>
          </a:ln>
        </p:spPr>
        <p:txBody>
          <a:bodyPr spcFirstLastPara="1" wrap="square" lIns="252000" tIns="252000" rIns="252000" bIns="252000" anchor="t" anchorCtr="0">
            <a:no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NTR"/>
                <a:ea typeface="NTR"/>
                <a:cs typeface="NTR"/>
                <a:sym typeface="NTR"/>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NTR"/>
                <a:ea typeface="NTR"/>
                <a:cs typeface="NTR"/>
                <a:sym typeface="NTR"/>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
        <p:cNvGrpSpPr/>
        <p:nvPr/>
      </p:nvGrpSpPr>
      <p:grpSpPr>
        <a:xfrm>
          <a:off x="0" y="0"/>
          <a:ext cx="0" cy="0"/>
          <a:chOff x="0" y="0"/>
          <a:chExt cx="0" cy="0"/>
        </a:xfrm>
      </p:grpSpPr>
      <p:sp>
        <p:nvSpPr>
          <p:cNvPr id="24" name="Google Shape;24;p21"/>
          <p:cNvSpPr/>
          <p:nvPr/>
        </p:nvSpPr>
        <p:spPr>
          <a:xfrm>
            <a:off x="457200" y="438150"/>
            <a:ext cx="8220075" cy="5957887"/>
          </a:xfrm>
          <a:prstGeom prst="roundRect">
            <a:avLst>
              <a:gd name="adj" fmla="val 572"/>
            </a:avLst>
          </a:prstGeom>
          <a:solidFill>
            <a:schemeClr val="lt1">
              <a:alpha val="89803"/>
            </a:schemeClr>
          </a:solidFill>
          <a:ln w="25400"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300"/>
              <a:buFont typeface="NTR"/>
              <a:buNone/>
            </a:pPr>
            <a:r>
              <a:rPr lang="en-US" sz="1300" b="0" i="0" u="none">
                <a:solidFill>
                  <a:srgbClr val="FFFFFF"/>
                </a:solidFill>
                <a:latin typeface="NTR"/>
                <a:ea typeface="NTR"/>
                <a:cs typeface="NTR"/>
                <a:sym typeface="NTR"/>
              </a:rPr>
              <a:t> </a:t>
            </a:r>
            <a:endParaRPr/>
          </a:p>
        </p:txBody>
      </p:sp>
      <p:pic>
        <p:nvPicPr>
          <p:cNvPr id="25" name="Google Shape;25;p21"/>
          <p:cNvPicPr preferRelativeResize="0"/>
          <p:nvPr/>
        </p:nvPicPr>
        <p:blipFill rotWithShape="1">
          <a:blip r:embed="rId3">
            <a:alphaModFix/>
          </a:blip>
          <a:srcRect/>
          <a:stretch/>
        </p:blipFill>
        <p:spPr>
          <a:xfrm>
            <a:off x="8486775" y="6700837"/>
            <a:ext cx="585787" cy="85725"/>
          </a:xfrm>
          <a:prstGeom prst="rect">
            <a:avLst/>
          </a:prstGeom>
          <a:noFill/>
          <a:ln>
            <a:noFill/>
          </a:ln>
        </p:spPr>
      </p:pic>
      <p:sp>
        <p:nvSpPr>
          <p:cNvPr id="26" name="Google Shape;26;p21"/>
          <p:cNvSpPr>
            <a:spLocks noGrp="1"/>
          </p:cNvSpPr>
          <p:nvPr>
            <p:ph type="title"/>
          </p:nvPr>
        </p:nvSpPr>
        <p:spPr>
          <a:xfrm>
            <a:off x="490537" y="695325"/>
            <a:ext cx="8162925" cy="1150937"/>
          </a:xfrm>
          <a:prstGeom prst="roundRect">
            <a:avLst>
              <a:gd name="adj" fmla="val 2082"/>
            </a:avLst>
          </a:prstGeom>
          <a:noFill/>
          <a:ln>
            <a:noFill/>
          </a:ln>
        </p:spPr>
        <p:txBody>
          <a:bodyPr spcFirstLastPara="1" wrap="square" lIns="252000" tIns="252000" rIns="252000" bIns="252000" anchor="ctr" anchorCtr="1">
            <a:noAutofit/>
          </a:bodyPr>
          <a:lstStyle>
            <a:lvl1pPr marR="0" lvl="0"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1pPr>
            <a:lvl2pPr marR="0" lvl="1"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2pPr>
            <a:lvl3pPr marR="0" lvl="2"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3pPr>
            <a:lvl4pPr marR="0" lvl="3"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4pPr>
            <a:lvl5pPr marR="0" lvl="4"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5pPr>
            <a:lvl6pPr marR="0" lvl="5"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6pPr>
            <a:lvl7pPr marR="0" lvl="6"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7pPr>
            <a:lvl8pPr marR="0" lvl="7"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8pPr>
            <a:lvl9pPr marR="0" lvl="8"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9pPr>
          </a:lstStyle>
          <a:p>
            <a:endParaRPr/>
          </a:p>
        </p:txBody>
      </p:sp>
      <p:sp>
        <p:nvSpPr>
          <p:cNvPr id="27" name="Google Shape;27;p21"/>
          <p:cNvSpPr>
            <a:spLocks noGrp="1"/>
          </p:cNvSpPr>
          <p:nvPr>
            <p:ph type="body" idx="1"/>
          </p:nvPr>
        </p:nvSpPr>
        <p:spPr>
          <a:xfrm>
            <a:off x="490537" y="1957387"/>
            <a:ext cx="8162925" cy="4387850"/>
          </a:xfrm>
          <a:prstGeom prst="roundRect">
            <a:avLst>
              <a:gd name="adj" fmla="val 558"/>
            </a:avLst>
          </a:prstGeom>
          <a:noFill/>
          <a:ln>
            <a:noFill/>
          </a:ln>
        </p:spPr>
        <p:txBody>
          <a:bodyPr spcFirstLastPara="1" wrap="square" lIns="252000" tIns="252000" rIns="252000" bIns="252000" anchor="t" anchorCtr="0">
            <a:no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NTR"/>
                <a:ea typeface="NTR"/>
                <a:cs typeface="NTR"/>
                <a:sym typeface="NTR"/>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NTR"/>
                <a:ea typeface="NTR"/>
                <a:cs typeface="NTR"/>
                <a:sym typeface="NTR"/>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9pPr>
          </a:lstStyle>
          <a:p>
            <a:endParaRPr/>
          </a:p>
        </p:txBody>
      </p:sp>
    </p:spTree>
  </p:cSld>
  <p:clrMap bg1="lt1" tx1="dk1" bg2="dk2" tx2="lt2" accent1="accent1" accent2="accent2" accent3="accent3" accent4="accent4" accent5="accent5" accent6="accent6" hlink="hlink" folHlink="folHlink"/>
  <p:sldLayoutIdLst>
    <p:sldLayoutId id="214748365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
        <p:cNvGrpSpPr/>
        <p:nvPr/>
      </p:nvGrpSpPr>
      <p:grpSpPr>
        <a:xfrm>
          <a:off x="0" y="0"/>
          <a:ext cx="0" cy="0"/>
          <a:chOff x="0" y="0"/>
          <a:chExt cx="0" cy="0"/>
        </a:xfrm>
      </p:grpSpPr>
      <p:sp>
        <p:nvSpPr>
          <p:cNvPr id="37" name="Google Shape;37;p25"/>
          <p:cNvSpPr/>
          <p:nvPr/>
        </p:nvSpPr>
        <p:spPr>
          <a:xfrm>
            <a:off x="457200" y="438150"/>
            <a:ext cx="8220075" cy="5957887"/>
          </a:xfrm>
          <a:prstGeom prst="roundRect">
            <a:avLst>
              <a:gd name="adj" fmla="val 572"/>
            </a:avLst>
          </a:prstGeom>
          <a:solidFill>
            <a:schemeClr val="lt1">
              <a:alpha val="89803"/>
            </a:schemeClr>
          </a:solidFill>
          <a:ln w="25400"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300"/>
              <a:buFont typeface="NTR"/>
              <a:buNone/>
            </a:pPr>
            <a:r>
              <a:rPr lang="en-US" sz="1300" b="0" i="0" u="none">
                <a:solidFill>
                  <a:srgbClr val="FFFFFF"/>
                </a:solidFill>
                <a:latin typeface="NTR"/>
                <a:ea typeface="NTR"/>
                <a:cs typeface="NTR"/>
                <a:sym typeface="NTR"/>
              </a:rPr>
              <a:t> </a:t>
            </a:r>
            <a:endParaRPr/>
          </a:p>
        </p:txBody>
      </p:sp>
      <p:pic>
        <p:nvPicPr>
          <p:cNvPr id="38" name="Google Shape;38;p25"/>
          <p:cNvPicPr preferRelativeResize="0"/>
          <p:nvPr/>
        </p:nvPicPr>
        <p:blipFill rotWithShape="1">
          <a:blip r:embed="rId3">
            <a:alphaModFix/>
          </a:blip>
          <a:srcRect/>
          <a:stretch/>
        </p:blipFill>
        <p:spPr>
          <a:xfrm>
            <a:off x="8486775" y="6700837"/>
            <a:ext cx="585787" cy="85725"/>
          </a:xfrm>
          <a:prstGeom prst="rect">
            <a:avLst/>
          </a:prstGeom>
          <a:noFill/>
          <a:ln>
            <a:noFill/>
          </a:ln>
        </p:spPr>
      </p:pic>
      <p:sp>
        <p:nvSpPr>
          <p:cNvPr id="39" name="Google Shape;39;p25"/>
          <p:cNvSpPr>
            <a:spLocks noGrp="1"/>
          </p:cNvSpPr>
          <p:nvPr>
            <p:ph type="title"/>
          </p:nvPr>
        </p:nvSpPr>
        <p:spPr>
          <a:xfrm>
            <a:off x="490537" y="695325"/>
            <a:ext cx="8162925" cy="1150937"/>
          </a:xfrm>
          <a:prstGeom prst="roundRect">
            <a:avLst>
              <a:gd name="adj" fmla="val 2082"/>
            </a:avLst>
          </a:prstGeom>
          <a:noFill/>
          <a:ln>
            <a:noFill/>
          </a:ln>
        </p:spPr>
        <p:txBody>
          <a:bodyPr spcFirstLastPara="1" wrap="square" lIns="252000" tIns="252000" rIns="252000" bIns="252000" anchor="ctr" anchorCtr="1">
            <a:noAutofit/>
          </a:bodyPr>
          <a:lstStyle>
            <a:lvl1pPr marR="0" lvl="0"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1pPr>
            <a:lvl2pPr marR="0" lvl="1"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2pPr>
            <a:lvl3pPr marR="0" lvl="2"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3pPr>
            <a:lvl4pPr marR="0" lvl="3"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4pPr>
            <a:lvl5pPr marR="0" lvl="4"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5pPr>
            <a:lvl6pPr marR="0" lvl="5"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6pPr>
            <a:lvl7pPr marR="0" lvl="6"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7pPr>
            <a:lvl8pPr marR="0" lvl="7"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8pPr>
            <a:lvl9pPr marR="0" lvl="8"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9pPr>
          </a:lstStyle>
          <a:p>
            <a:endParaRPr/>
          </a:p>
        </p:txBody>
      </p:sp>
      <p:sp>
        <p:nvSpPr>
          <p:cNvPr id="40" name="Google Shape;40;p25"/>
          <p:cNvSpPr>
            <a:spLocks noGrp="1"/>
          </p:cNvSpPr>
          <p:nvPr>
            <p:ph type="body" idx="1"/>
          </p:nvPr>
        </p:nvSpPr>
        <p:spPr>
          <a:xfrm>
            <a:off x="490537" y="1957387"/>
            <a:ext cx="8162925" cy="4387850"/>
          </a:xfrm>
          <a:prstGeom prst="roundRect">
            <a:avLst>
              <a:gd name="adj" fmla="val 558"/>
            </a:avLst>
          </a:prstGeom>
          <a:noFill/>
          <a:ln>
            <a:noFill/>
          </a:ln>
        </p:spPr>
        <p:txBody>
          <a:bodyPr spcFirstLastPara="1" wrap="square" lIns="252000" tIns="252000" rIns="252000" bIns="252000" anchor="t" anchorCtr="0">
            <a:no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NTR"/>
                <a:ea typeface="NTR"/>
                <a:cs typeface="NTR"/>
                <a:sym typeface="NTR"/>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NTR"/>
                <a:ea typeface="NTR"/>
                <a:cs typeface="NTR"/>
                <a:sym typeface="NTR"/>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
        <p:cNvGrpSpPr/>
        <p:nvPr/>
      </p:nvGrpSpPr>
      <p:grpSpPr>
        <a:xfrm>
          <a:off x="0" y="0"/>
          <a:ext cx="0" cy="0"/>
          <a:chOff x="0" y="0"/>
          <a:chExt cx="0" cy="0"/>
        </a:xfrm>
      </p:grpSpPr>
      <p:sp>
        <p:nvSpPr>
          <p:cNvPr id="74" name="Google Shape;74;p4"/>
          <p:cNvSpPr>
            <a:spLocks noGrp="1"/>
          </p:cNvSpPr>
          <p:nvPr>
            <p:ph type="title"/>
          </p:nvPr>
        </p:nvSpPr>
        <p:spPr>
          <a:xfrm>
            <a:off x="484187" y="803275"/>
            <a:ext cx="8220075" cy="631825"/>
          </a:xfrm>
          <a:prstGeom prst="roundRect">
            <a:avLst>
              <a:gd name="adj" fmla="val 16667"/>
            </a:avLst>
          </a:prstGeom>
          <a:noFill/>
          <a:ln>
            <a:noFill/>
          </a:ln>
        </p:spPr>
        <p:txBody>
          <a:bodyPr spcFirstLastPara="1" wrap="square" lIns="252000" tIns="252000" rIns="252000" bIns="252000" anchor="ctr" anchorCtr="1">
            <a:normAutofit fontScale="90000"/>
          </a:bodyPr>
          <a:lstStyle/>
          <a:p>
            <a:pPr marL="0" lvl="0" indent="0" algn="ctr" rtl="0">
              <a:lnSpc>
                <a:spcPct val="90000"/>
              </a:lnSpc>
              <a:spcBef>
                <a:spcPts val="0"/>
              </a:spcBef>
              <a:spcAft>
                <a:spcPts val="0"/>
              </a:spcAft>
              <a:buClr>
                <a:srgbClr val="1C1C1C"/>
              </a:buClr>
              <a:buSzPts val="3600"/>
              <a:buFont typeface="Arial"/>
              <a:buNone/>
            </a:pPr>
            <a:r>
              <a:rPr lang="en-US" sz="3600" b="1" i="0" u="none">
                <a:solidFill>
                  <a:srgbClr val="1C1C1C"/>
                </a:solidFill>
                <a:latin typeface="Arial"/>
                <a:ea typeface="Arial"/>
                <a:cs typeface="Arial"/>
                <a:sym typeface="Arial"/>
              </a:rPr>
              <a:t>Who is Jane Goodall?</a:t>
            </a:r>
            <a:endParaRPr/>
          </a:p>
        </p:txBody>
      </p:sp>
      <p:sp>
        <p:nvSpPr>
          <p:cNvPr id="75" name="Google Shape;75;p4"/>
          <p:cNvSpPr/>
          <p:nvPr/>
        </p:nvSpPr>
        <p:spPr>
          <a:xfrm rot="10800000">
            <a:off x="5105400" y="1536700"/>
            <a:ext cx="3368675" cy="4645025"/>
          </a:xfrm>
          <a:prstGeom prst="roundRect">
            <a:avLst>
              <a:gd name="adj" fmla="val 0"/>
            </a:avLst>
          </a:prstGeom>
          <a:solidFill>
            <a:srgbClr val="A7E6D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76" name="Google Shape;76;p4"/>
          <p:cNvSpPr/>
          <p:nvPr/>
        </p:nvSpPr>
        <p:spPr>
          <a:xfrm rot="10800000">
            <a:off x="660400" y="1536700"/>
            <a:ext cx="4291012" cy="4645025"/>
          </a:xfrm>
          <a:prstGeom prst="roundRect">
            <a:avLst>
              <a:gd name="adj" fmla="val 0"/>
            </a:avLst>
          </a:prstGeom>
          <a:solidFill>
            <a:srgbClr val="F8A9A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77" name="Google Shape;77;p4"/>
          <p:cNvSpPr txBox="1"/>
          <p:nvPr/>
        </p:nvSpPr>
        <p:spPr>
          <a:xfrm>
            <a:off x="5329237" y="2135187"/>
            <a:ext cx="2922587" cy="34480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NTR"/>
              <a:buNone/>
            </a:pPr>
            <a:r>
              <a:rPr lang="en-US" sz="1800" b="0" i="0" u="none">
                <a:solidFill>
                  <a:schemeClr val="dk1"/>
                </a:solidFill>
                <a:latin typeface="NTR"/>
                <a:ea typeface="NTR"/>
                <a:cs typeface="NTR"/>
                <a:sym typeface="NTR"/>
              </a:rPr>
              <a:t>Jane Goodall is a British scientist who has studied chimpanzees for many years.</a:t>
            </a:r>
            <a:endParaRPr/>
          </a:p>
          <a:p>
            <a:pPr marL="0" marR="0" lvl="0" indent="0" algn="ctr" rtl="0">
              <a:lnSpc>
                <a:spcPct val="100000"/>
              </a:lnSpc>
              <a:spcBef>
                <a:spcPts val="1200"/>
              </a:spcBef>
              <a:spcAft>
                <a:spcPts val="0"/>
              </a:spcAft>
              <a:buClr>
                <a:schemeClr val="dk1"/>
              </a:buClr>
              <a:buSzPts val="1800"/>
              <a:buFont typeface="NTR"/>
              <a:buNone/>
            </a:pPr>
            <a:r>
              <a:rPr lang="en-US" sz="1800" b="0" i="0" u="none">
                <a:solidFill>
                  <a:schemeClr val="dk1"/>
                </a:solidFill>
                <a:latin typeface="NTR"/>
                <a:ea typeface="NTR"/>
                <a:cs typeface="NTR"/>
                <a:sym typeface="NTR"/>
              </a:rPr>
              <a:t>She is considered to be the world expert on chimpanzees and their behaviour.</a:t>
            </a:r>
            <a:endParaRPr/>
          </a:p>
          <a:p>
            <a:pPr marL="0" marR="0" lvl="0" indent="0" algn="ctr" rtl="0">
              <a:lnSpc>
                <a:spcPct val="100000"/>
              </a:lnSpc>
              <a:spcBef>
                <a:spcPts val="1200"/>
              </a:spcBef>
              <a:spcAft>
                <a:spcPts val="0"/>
              </a:spcAft>
              <a:buClr>
                <a:schemeClr val="dk1"/>
              </a:buClr>
              <a:buSzPts val="1800"/>
              <a:buFont typeface="NTR"/>
              <a:buNone/>
            </a:pPr>
            <a:r>
              <a:rPr lang="en-US" sz="1800" b="0" i="0" u="none">
                <a:solidFill>
                  <a:schemeClr val="dk1"/>
                </a:solidFill>
                <a:latin typeface="NTR"/>
                <a:ea typeface="NTR"/>
                <a:cs typeface="NTR"/>
                <a:sym typeface="NTR"/>
              </a:rPr>
              <a:t>Goodall was born in 1934 in London. When she was a child, her father gave her a chimpanzee toy, which began her lifelong love of animals.</a:t>
            </a:r>
            <a:endParaRPr/>
          </a:p>
        </p:txBody>
      </p:sp>
      <p:pic>
        <p:nvPicPr>
          <p:cNvPr id="78" name="Google Shape;78;p4"/>
          <p:cNvPicPr preferRelativeResize="0"/>
          <p:nvPr/>
        </p:nvPicPr>
        <p:blipFill rotWithShape="1">
          <a:blip r:embed="rId4">
            <a:alphaModFix/>
          </a:blip>
          <a:srcRect/>
          <a:stretch/>
        </p:blipFill>
        <p:spPr>
          <a:xfrm>
            <a:off x="1558925" y="1435100"/>
            <a:ext cx="3392487" cy="4746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
                                            <p:txEl>
                                              <p:pRg st="0" end="0"/>
                                            </p:txEl>
                                          </p:spTgt>
                                        </p:tgtEl>
                                        <p:attrNameLst>
                                          <p:attrName>style.visibility</p:attrName>
                                        </p:attrNameLst>
                                      </p:cBhvr>
                                      <p:to>
                                        <p:strVal val="visible"/>
                                      </p:to>
                                    </p:set>
                                    <p:animEffect transition="in" filter="fade">
                                      <p:cBhvr>
                                        <p:cTn id="7" dur="500"/>
                                        <p:tgtEl>
                                          <p:spTgt spid="7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
                                            <p:txEl>
                                              <p:pRg st="1" end="1"/>
                                            </p:txEl>
                                          </p:spTgt>
                                        </p:tgtEl>
                                        <p:attrNameLst>
                                          <p:attrName>style.visibility</p:attrName>
                                        </p:attrNameLst>
                                      </p:cBhvr>
                                      <p:to>
                                        <p:strVal val="visible"/>
                                      </p:to>
                                    </p:set>
                                    <p:animEffect transition="in" filter="fade">
                                      <p:cBhvr>
                                        <p:cTn id="12" dur="500"/>
                                        <p:tgtEl>
                                          <p:spTgt spid="7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7">
                                            <p:txEl>
                                              <p:pRg st="2" end="2"/>
                                            </p:txEl>
                                          </p:spTgt>
                                        </p:tgtEl>
                                        <p:attrNameLst>
                                          <p:attrName>style.visibility</p:attrName>
                                        </p:attrNameLst>
                                      </p:cBhvr>
                                      <p:to>
                                        <p:strVal val="visible"/>
                                      </p:to>
                                    </p:set>
                                    <p:animEffect transition="in" filter="fade">
                                      <p:cBhvr>
                                        <p:cTn id="17" dur="500"/>
                                        <p:tgtEl>
                                          <p:spTgt spid="7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
        <p:cNvGrpSpPr/>
        <p:nvPr/>
      </p:nvGrpSpPr>
      <p:grpSpPr>
        <a:xfrm>
          <a:off x="0" y="0"/>
          <a:ext cx="0" cy="0"/>
          <a:chOff x="0" y="0"/>
          <a:chExt cx="0" cy="0"/>
        </a:xfrm>
      </p:grpSpPr>
      <p:sp>
        <p:nvSpPr>
          <p:cNvPr id="83" name="Google Shape;83;p5"/>
          <p:cNvSpPr>
            <a:spLocks noGrp="1"/>
          </p:cNvSpPr>
          <p:nvPr>
            <p:ph type="title"/>
          </p:nvPr>
        </p:nvSpPr>
        <p:spPr>
          <a:xfrm>
            <a:off x="484187" y="803275"/>
            <a:ext cx="8220075" cy="631825"/>
          </a:xfrm>
          <a:prstGeom prst="roundRect">
            <a:avLst>
              <a:gd name="adj" fmla="val 16667"/>
            </a:avLst>
          </a:prstGeom>
          <a:noFill/>
          <a:ln>
            <a:noFill/>
          </a:ln>
        </p:spPr>
        <p:txBody>
          <a:bodyPr spcFirstLastPara="1" wrap="square" lIns="252000" tIns="252000" rIns="252000" bIns="252000" anchor="ctr" anchorCtr="1">
            <a:normAutofit fontScale="90000"/>
          </a:bodyPr>
          <a:lstStyle/>
          <a:p>
            <a:pPr marL="0" lvl="0" indent="0" algn="ctr" rtl="0">
              <a:lnSpc>
                <a:spcPct val="90000"/>
              </a:lnSpc>
              <a:spcBef>
                <a:spcPts val="0"/>
              </a:spcBef>
              <a:spcAft>
                <a:spcPts val="0"/>
              </a:spcAft>
              <a:buClr>
                <a:srgbClr val="1C1C1C"/>
              </a:buClr>
              <a:buSzPts val="3600"/>
              <a:buFont typeface="Arial"/>
              <a:buNone/>
            </a:pPr>
            <a:r>
              <a:rPr lang="en-US" sz="3600" b="1" i="0" u="none">
                <a:solidFill>
                  <a:srgbClr val="1C1C1C"/>
                </a:solidFill>
                <a:latin typeface="Arial"/>
                <a:ea typeface="Arial"/>
                <a:cs typeface="Arial"/>
                <a:sym typeface="Arial"/>
              </a:rPr>
              <a:t>Jane's Work With Chimpanzees</a:t>
            </a:r>
            <a:endParaRPr/>
          </a:p>
        </p:txBody>
      </p:sp>
      <p:sp>
        <p:nvSpPr>
          <p:cNvPr id="84" name="Google Shape;84;p5"/>
          <p:cNvSpPr/>
          <p:nvPr/>
        </p:nvSpPr>
        <p:spPr>
          <a:xfrm rot="10800000">
            <a:off x="5033962" y="1536700"/>
            <a:ext cx="3440112" cy="2881312"/>
          </a:xfrm>
          <a:prstGeom prst="roundRect">
            <a:avLst>
              <a:gd name="adj" fmla="val 0"/>
            </a:avLst>
          </a:prstGeom>
          <a:solidFill>
            <a:srgbClr val="FFD5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85" name="Google Shape;85;p5"/>
          <p:cNvSpPr/>
          <p:nvPr/>
        </p:nvSpPr>
        <p:spPr>
          <a:xfrm rot="10800000">
            <a:off x="660400" y="1536700"/>
            <a:ext cx="3349625" cy="4645025"/>
          </a:xfrm>
          <a:prstGeom prst="roundRect">
            <a:avLst>
              <a:gd name="adj" fmla="val 0"/>
            </a:avLst>
          </a:prstGeom>
          <a:solidFill>
            <a:srgbClr val="F8A9A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pic>
        <p:nvPicPr>
          <p:cNvPr id="86" name="Google Shape;86;p5"/>
          <p:cNvPicPr preferRelativeResize="0"/>
          <p:nvPr/>
        </p:nvPicPr>
        <p:blipFill rotWithShape="1">
          <a:blip r:embed="rId4">
            <a:alphaModFix/>
          </a:blip>
          <a:srcRect l="39587" t="26370" r="32810" b="30501"/>
          <a:stretch/>
        </p:blipFill>
        <p:spPr>
          <a:xfrm>
            <a:off x="660400" y="1536700"/>
            <a:ext cx="4206875" cy="4648200"/>
          </a:xfrm>
          <a:prstGeom prst="rect">
            <a:avLst/>
          </a:prstGeom>
          <a:noFill/>
          <a:ln>
            <a:noFill/>
          </a:ln>
        </p:spPr>
      </p:pic>
      <p:sp>
        <p:nvSpPr>
          <p:cNvPr id="87" name="Google Shape;87;p5"/>
          <p:cNvSpPr/>
          <p:nvPr/>
        </p:nvSpPr>
        <p:spPr>
          <a:xfrm rot="10800000">
            <a:off x="5033962" y="4610100"/>
            <a:ext cx="3440112" cy="1571625"/>
          </a:xfrm>
          <a:prstGeom prst="roundRect">
            <a:avLst>
              <a:gd name="adj" fmla="val 0"/>
            </a:avLst>
          </a:prstGeom>
          <a:solidFill>
            <a:srgbClr val="A7E6D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88" name="Google Shape;88;p5"/>
          <p:cNvSpPr txBox="1"/>
          <p:nvPr/>
        </p:nvSpPr>
        <p:spPr>
          <a:xfrm>
            <a:off x="5241925" y="1682750"/>
            <a:ext cx="3051175" cy="25860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NTR"/>
              <a:buNone/>
            </a:pPr>
            <a:r>
              <a:rPr lang="en-US" sz="1800" b="0" i="0" u="none">
                <a:solidFill>
                  <a:schemeClr val="dk1"/>
                </a:solidFill>
                <a:latin typeface="NTR"/>
                <a:ea typeface="NTR"/>
                <a:cs typeface="NTR"/>
                <a:sym typeface="NTR"/>
              </a:rPr>
              <a:t>In 1960, Goodall was appointed as a chimpanzee researcher by a famous archaeologist called Louis Leakey. Leakey sent her to Gombe Stream National Park, in what is now called Tanzania in Africa, to observe the chimpanzee troop living there.</a:t>
            </a:r>
            <a:endParaRPr/>
          </a:p>
        </p:txBody>
      </p:sp>
      <p:sp>
        <p:nvSpPr>
          <p:cNvPr id="89" name="Google Shape;89;p5"/>
          <p:cNvSpPr txBox="1"/>
          <p:nvPr/>
        </p:nvSpPr>
        <p:spPr>
          <a:xfrm>
            <a:off x="5241925" y="4802187"/>
            <a:ext cx="3051175"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NTR"/>
              <a:buNone/>
            </a:pPr>
            <a:r>
              <a:rPr lang="en-US" sz="1800" b="0" i="0" u="none">
                <a:solidFill>
                  <a:schemeClr val="dk1"/>
                </a:solidFill>
                <a:latin typeface="NTR"/>
                <a:ea typeface="NTR"/>
                <a:cs typeface="NTR"/>
                <a:sym typeface="NTR"/>
              </a:rPr>
              <a:t>Tanzania was known as Tanganyika when Jane Goodall went to study the chimpanzees there.</a:t>
            </a:r>
            <a:endParaRPr/>
          </a:p>
        </p:txBody>
      </p:sp>
      <p:cxnSp>
        <p:nvCxnSpPr>
          <p:cNvPr id="90" name="Google Shape;90;p5"/>
          <p:cNvCxnSpPr/>
          <p:nvPr/>
        </p:nvCxnSpPr>
        <p:spPr>
          <a:xfrm rot="10800000">
            <a:off x="3459162" y="4802187"/>
            <a:ext cx="1782762" cy="222250"/>
          </a:xfrm>
          <a:prstGeom prst="straightConnector1">
            <a:avLst/>
          </a:prstGeom>
          <a:noFill/>
          <a:ln w="57150" cap="flat" cmpd="sng">
            <a:solidFill>
              <a:srgbClr val="A7E6DE"/>
            </a:solidFill>
            <a:prstDash val="solid"/>
            <a:miter lim="800000"/>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animEffect transition="in" filter="fade">
                                      <p:cBhvr>
                                        <p:cTn id="7" dur="500"/>
                                        <p:tgtEl>
                                          <p:spTgt spid="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9">
                                            <p:txEl>
                                              <p:pRg st="0" end="0"/>
                                            </p:txEl>
                                          </p:spTgt>
                                        </p:tgtEl>
                                        <p:attrNameLst>
                                          <p:attrName>style.visibility</p:attrName>
                                        </p:attrNameLst>
                                      </p:cBhvr>
                                      <p:to>
                                        <p:strVal val="visible"/>
                                      </p:to>
                                    </p:set>
                                    <p:animEffect transition="in" filter="fade">
                                      <p:cBhvr>
                                        <p:cTn id="12" dur="500"/>
                                        <p:tgtEl>
                                          <p:spTgt spid="89">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fade">
                                      <p:cBhvr>
                                        <p:cTn id="15"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4"/>
        <p:cNvGrpSpPr/>
        <p:nvPr/>
      </p:nvGrpSpPr>
      <p:grpSpPr>
        <a:xfrm>
          <a:off x="0" y="0"/>
          <a:ext cx="0" cy="0"/>
          <a:chOff x="0" y="0"/>
          <a:chExt cx="0" cy="0"/>
        </a:xfrm>
      </p:grpSpPr>
      <p:sp>
        <p:nvSpPr>
          <p:cNvPr id="95" name="Google Shape;95;p6"/>
          <p:cNvSpPr>
            <a:spLocks noGrp="1"/>
          </p:cNvSpPr>
          <p:nvPr>
            <p:ph type="title"/>
          </p:nvPr>
        </p:nvSpPr>
        <p:spPr>
          <a:xfrm>
            <a:off x="484187" y="803275"/>
            <a:ext cx="8220075" cy="631825"/>
          </a:xfrm>
          <a:prstGeom prst="roundRect">
            <a:avLst>
              <a:gd name="adj" fmla="val 16667"/>
            </a:avLst>
          </a:prstGeom>
          <a:noFill/>
          <a:ln>
            <a:noFill/>
          </a:ln>
        </p:spPr>
        <p:txBody>
          <a:bodyPr spcFirstLastPara="1" wrap="square" lIns="252000" tIns="252000" rIns="252000" bIns="252000" anchor="ctr" anchorCtr="1">
            <a:normAutofit fontScale="90000"/>
          </a:bodyPr>
          <a:lstStyle/>
          <a:p>
            <a:pPr marL="0" lvl="0" indent="0" algn="ctr" rtl="0">
              <a:lnSpc>
                <a:spcPct val="90000"/>
              </a:lnSpc>
              <a:spcBef>
                <a:spcPts val="0"/>
              </a:spcBef>
              <a:spcAft>
                <a:spcPts val="0"/>
              </a:spcAft>
              <a:buClr>
                <a:srgbClr val="1C1C1C"/>
              </a:buClr>
              <a:buSzPts val="3600"/>
              <a:buFont typeface="Arial"/>
              <a:buNone/>
            </a:pPr>
            <a:r>
              <a:rPr lang="en-US" sz="3600" b="1" i="0" u="none">
                <a:solidFill>
                  <a:srgbClr val="1C1C1C"/>
                </a:solidFill>
                <a:latin typeface="Arial"/>
                <a:ea typeface="Arial"/>
                <a:cs typeface="Arial"/>
                <a:sym typeface="Arial"/>
              </a:rPr>
              <a:t>Jane's Work With Chimpanzees</a:t>
            </a:r>
            <a:endParaRPr/>
          </a:p>
        </p:txBody>
      </p:sp>
      <p:sp>
        <p:nvSpPr>
          <p:cNvPr id="96" name="Google Shape;96;p6"/>
          <p:cNvSpPr/>
          <p:nvPr/>
        </p:nvSpPr>
        <p:spPr>
          <a:xfrm rot="10800000">
            <a:off x="3848100" y="1536700"/>
            <a:ext cx="4625975" cy="2881312"/>
          </a:xfrm>
          <a:prstGeom prst="roundRect">
            <a:avLst>
              <a:gd name="adj" fmla="val 0"/>
            </a:avLst>
          </a:prstGeom>
          <a:solidFill>
            <a:srgbClr val="FFD5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97" name="Google Shape;97;p6"/>
          <p:cNvSpPr/>
          <p:nvPr/>
        </p:nvSpPr>
        <p:spPr>
          <a:xfrm rot="10800000">
            <a:off x="660400" y="1536700"/>
            <a:ext cx="3024187" cy="4645025"/>
          </a:xfrm>
          <a:prstGeom prst="roundRect">
            <a:avLst>
              <a:gd name="adj" fmla="val 0"/>
            </a:avLst>
          </a:prstGeom>
          <a:solidFill>
            <a:srgbClr val="F8A9A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98" name="Google Shape;98;p6"/>
          <p:cNvSpPr/>
          <p:nvPr/>
        </p:nvSpPr>
        <p:spPr>
          <a:xfrm rot="10800000">
            <a:off x="3848100" y="4610100"/>
            <a:ext cx="4625975" cy="1571625"/>
          </a:xfrm>
          <a:prstGeom prst="roundRect">
            <a:avLst>
              <a:gd name="adj" fmla="val 0"/>
            </a:avLst>
          </a:prstGeom>
          <a:solidFill>
            <a:srgbClr val="FFA4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99" name="Google Shape;99;p6"/>
          <p:cNvSpPr txBox="1"/>
          <p:nvPr/>
        </p:nvSpPr>
        <p:spPr>
          <a:xfrm>
            <a:off x="823912" y="1874837"/>
            <a:ext cx="2697162" cy="39687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NTR"/>
              <a:buNone/>
            </a:pPr>
            <a:r>
              <a:rPr lang="en-US" sz="1800" b="0" i="0" u="none">
                <a:solidFill>
                  <a:schemeClr val="dk1"/>
                </a:solidFill>
                <a:latin typeface="NTR"/>
                <a:ea typeface="NTR"/>
                <a:cs typeface="NTR"/>
                <a:sym typeface="NTR"/>
              </a:rPr>
              <a:t>Jane began to study the Kasakela chimpanzee community. She used unusual methods, such as giving the chimpanzees names. At that time, scientists working with animals would use numbers to identify the animals, so they didn't get too attached. Goodall's methods allowed her to observe the chimpanzees' personalities and emotions.</a:t>
            </a:r>
            <a:endParaRPr/>
          </a:p>
        </p:txBody>
      </p:sp>
      <p:sp>
        <p:nvSpPr>
          <p:cNvPr id="100" name="Google Shape;100;p6"/>
          <p:cNvSpPr txBox="1"/>
          <p:nvPr/>
        </p:nvSpPr>
        <p:spPr>
          <a:xfrm>
            <a:off x="3992562" y="4802187"/>
            <a:ext cx="4300537"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NTR"/>
              <a:buNone/>
            </a:pPr>
            <a:r>
              <a:rPr lang="en-US" sz="1800" b="0" i="0" u="none">
                <a:solidFill>
                  <a:schemeClr val="dk1"/>
                </a:solidFill>
                <a:latin typeface="NTR"/>
                <a:ea typeface="NTR"/>
                <a:cs typeface="NTR"/>
                <a:sym typeface="NTR"/>
              </a:rPr>
              <a:t>Observing patiently over a number of years, Goodall won the trust of the chimpanzees, and noticed new and interesting things about the chimpanzees' behaviour.</a:t>
            </a:r>
            <a:endParaRPr/>
          </a:p>
        </p:txBody>
      </p:sp>
      <p:pic>
        <p:nvPicPr>
          <p:cNvPr id="101" name="Google Shape;101;p6"/>
          <p:cNvPicPr preferRelativeResize="0"/>
          <p:nvPr/>
        </p:nvPicPr>
        <p:blipFill rotWithShape="1">
          <a:blip r:embed="rId4">
            <a:alphaModFix/>
          </a:blip>
          <a:srcRect b="29576"/>
          <a:stretch/>
        </p:blipFill>
        <p:spPr>
          <a:xfrm>
            <a:off x="4244975" y="1435100"/>
            <a:ext cx="4048125" cy="29829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
                                            <p:txEl>
                                              <p:pRg st="0" end="0"/>
                                            </p:txEl>
                                          </p:spTgt>
                                        </p:tgtEl>
                                        <p:attrNameLst>
                                          <p:attrName>style.visibility</p:attrName>
                                        </p:attrNameLst>
                                      </p:cBhvr>
                                      <p:to>
                                        <p:strVal val="visible"/>
                                      </p:to>
                                    </p:set>
                                    <p:animEffect transition="in" filter="fade">
                                      <p:cBhvr>
                                        <p:cTn id="7" dur="500"/>
                                        <p:tgtEl>
                                          <p:spTgt spid="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0">
                                            <p:txEl>
                                              <p:pRg st="0" end="0"/>
                                            </p:txEl>
                                          </p:spTgt>
                                        </p:tgtEl>
                                        <p:attrNameLst>
                                          <p:attrName>style.visibility</p:attrName>
                                        </p:attrNameLst>
                                      </p:cBhvr>
                                      <p:to>
                                        <p:strVal val="visible"/>
                                      </p:to>
                                    </p:set>
                                    <p:animEffect transition="in" filter="fade">
                                      <p:cBhvr>
                                        <p:cTn id="12" dur="500"/>
                                        <p:tgtEl>
                                          <p:spTgt spid="1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
        <p:cNvGrpSpPr/>
        <p:nvPr/>
      </p:nvGrpSpPr>
      <p:grpSpPr>
        <a:xfrm>
          <a:off x="0" y="0"/>
          <a:ext cx="0" cy="0"/>
          <a:chOff x="0" y="0"/>
          <a:chExt cx="0" cy="0"/>
        </a:xfrm>
      </p:grpSpPr>
      <p:sp>
        <p:nvSpPr>
          <p:cNvPr id="106" name="Google Shape;106;p7"/>
          <p:cNvSpPr>
            <a:spLocks noGrp="1"/>
          </p:cNvSpPr>
          <p:nvPr>
            <p:ph type="title"/>
          </p:nvPr>
        </p:nvSpPr>
        <p:spPr>
          <a:xfrm>
            <a:off x="484187" y="803275"/>
            <a:ext cx="8220075" cy="631825"/>
          </a:xfrm>
          <a:prstGeom prst="roundRect">
            <a:avLst>
              <a:gd name="adj" fmla="val 16667"/>
            </a:avLst>
          </a:prstGeom>
          <a:noFill/>
          <a:ln>
            <a:noFill/>
          </a:ln>
        </p:spPr>
        <p:txBody>
          <a:bodyPr spcFirstLastPara="1" wrap="square" lIns="252000" tIns="252000" rIns="252000" bIns="252000" anchor="ctr" anchorCtr="1">
            <a:normAutofit fontScale="90000"/>
          </a:bodyPr>
          <a:lstStyle/>
          <a:p>
            <a:pPr marL="0" lvl="0" indent="0" algn="ctr" rtl="0">
              <a:lnSpc>
                <a:spcPct val="90000"/>
              </a:lnSpc>
              <a:spcBef>
                <a:spcPts val="0"/>
              </a:spcBef>
              <a:spcAft>
                <a:spcPts val="0"/>
              </a:spcAft>
              <a:buClr>
                <a:srgbClr val="1C1C1C"/>
              </a:buClr>
              <a:buSzPts val="3600"/>
              <a:buFont typeface="Arial"/>
              <a:buNone/>
            </a:pPr>
            <a:r>
              <a:rPr lang="en-US" sz="3600" b="1" i="0" u="none">
                <a:solidFill>
                  <a:srgbClr val="1C1C1C"/>
                </a:solidFill>
                <a:latin typeface="Arial"/>
                <a:ea typeface="Arial"/>
                <a:cs typeface="Arial"/>
                <a:sym typeface="Arial"/>
              </a:rPr>
              <a:t>Jane's Work With Chimpanzees</a:t>
            </a:r>
            <a:endParaRPr/>
          </a:p>
        </p:txBody>
      </p:sp>
      <p:sp>
        <p:nvSpPr>
          <p:cNvPr id="107" name="Google Shape;107;p7"/>
          <p:cNvSpPr/>
          <p:nvPr/>
        </p:nvSpPr>
        <p:spPr>
          <a:xfrm rot="10800000">
            <a:off x="3848100" y="1536700"/>
            <a:ext cx="4625975" cy="2881312"/>
          </a:xfrm>
          <a:prstGeom prst="roundRect">
            <a:avLst>
              <a:gd name="adj" fmla="val 0"/>
            </a:avLst>
          </a:prstGeom>
          <a:solidFill>
            <a:srgbClr val="FFD5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108" name="Google Shape;108;p7"/>
          <p:cNvSpPr/>
          <p:nvPr/>
        </p:nvSpPr>
        <p:spPr>
          <a:xfrm rot="10800000">
            <a:off x="660400" y="1536700"/>
            <a:ext cx="3024187" cy="4645025"/>
          </a:xfrm>
          <a:prstGeom prst="roundRect">
            <a:avLst>
              <a:gd name="adj" fmla="val 0"/>
            </a:avLst>
          </a:prstGeom>
          <a:solidFill>
            <a:srgbClr val="F8A9A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109" name="Google Shape;109;p7"/>
          <p:cNvSpPr/>
          <p:nvPr/>
        </p:nvSpPr>
        <p:spPr>
          <a:xfrm rot="10800000">
            <a:off x="3848100" y="4610100"/>
            <a:ext cx="4625975" cy="1571625"/>
          </a:xfrm>
          <a:prstGeom prst="roundRect">
            <a:avLst>
              <a:gd name="adj" fmla="val 0"/>
            </a:avLst>
          </a:prstGeom>
          <a:solidFill>
            <a:srgbClr val="FFA4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110" name="Google Shape;110;p7"/>
          <p:cNvSpPr txBox="1"/>
          <p:nvPr/>
        </p:nvSpPr>
        <p:spPr>
          <a:xfrm>
            <a:off x="4092575" y="2074862"/>
            <a:ext cx="4100512" cy="17541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NTR"/>
              <a:buNone/>
            </a:pPr>
            <a:r>
              <a:rPr lang="en-US" sz="1800" b="0" i="0" u="none">
                <a:solidFill>
                  <a:schemeClr val="dk1"/>
                </a:solidFill>
                <a:latin typeface="NTR"/>
                <a:ea typeface="NTR"/>
                <a:cs typeface="NTR"/>
                <a:sym typeface="NTR"/>
              </a:rPr>
              <a:t>She found that the chimpanzees had strong family bonds that would last for the whole of the chimpanzees' lives. She observed family members hugging, kissing, patting each other on the back, and even tickling each other!</a:t>
            </a:r>
            <a:endParaRPr/>
          </a:p>
        </p:txBody>
      </p:sp>
      <p:sp>
        <p:nvSpPr>
          <p:cNvPr id="111" name="Google Shape;111;p7"/>
          <p:cNvSpPr txBox="1"/>
          <p:nvPr/>
        </p:nvSpPr>
        <p:spPr>
          <a:xfrm>
            <a:off x="3992562" y="4802187"/>
            <a:ext cx="4300537"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NTR"/>
              <a:buNone/>
            </a:pPr>
            <a:r>
              <a:rPr lang="en-US" sz="1800" b="0" i="0" u="none">
                <a:solidFill>
                  <a:schemeClr val="dk1"/>
                </a:solidFill>
                <a:latin typeface="NTR"/>
                <a:ea typeface="NTR"/>
                <a:cs typeface="NTR"/>
                <a:sym typeface="NTR"/>
              </a:rPr>
              <a:t>Goodall became familiar with several families of chimpanzees, and watched new family members be born. She saw the life cycle of the chimpanzees in action.</a:t>
            </a:r>
            <a:endParaRPr/>
          </a:p>
        </p:txBody>
      </p:sp>
      <p:pic>
        <p:nvPicPr>
          <p:cNvPr id="112" name="Google Shape;112;p7"/>
          <p:cNvPicPr preferRelativeResize="0"/>
          <p:nvPr/>
        </p:nvPicPr>
        <p:blipFill rotWithShape="1">
          <a:blip r:embed="rId4">
            <a:alphaModFix/>
          </a:blip>
          <a:srcRect l="2897"/>
          <a:stretch/>
        </p:blipFill>
        <p:spPr>
          <a:xfrm>
            <a:off x="652462" y="1662112"/>
            <a:ext cx="3440112" cy="4394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
                                            <p:txEl>
                                              <p:pRg st="0" end="0"/>
                                            </p:txEl>
                                          </p:spTgt>
                                        </p:tgtEl>
                                        <p:attrNameLst>
                                          <p:attrName>style.visibility</p:attrName>
                                        </p:attrNameLst>
                                      </p:cBhvr>
                                      <p:to>
                                        <p:strVal val="visible"/>
                                      </p:to>
                                    </p:set>
                                    <p:animEffect transition="in" filter="fade">
                                      <p:cBhvr>
                                        <p:cTn id="7" dur="500"/>
                                        <p:tgtEl>
                                          <p:spTgt spid="1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1">
                                            <p:txEl>
                                              <p:pRg st="0" end="0"/>
                                            </p:txEl>
                                          </p:spTgt>
                                        </p:tgtEl>
                                        <p:attrNameLst>
                                          <p:attrName>style.visibility</p:attrName>
                                        </p:attrNameLst>
                                      </p:cBhvr>
                                      <p:to>
                                        <p:strVal val="visible"/>
                                      </p:to>
                                    </p:set>
                                    <p:animEffect transition="in" filter="fade">
                                      <p:cBhvr>
                                        <p:cTn id="12" dur="500"/>
                                        <p:tgtEl>
                                          <p:spTgt spid="1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6"/>
        <p:cNvGrpSpPr/>
        <p:nvPr/>
      </p:nvGrpSpPr>
      <p:grpSpPr>
        <a:xfrm>
          <a:off x="0" y="0"/>
          <a:ext cx="0" cy="0"/>
          <a:chOff x="0" y="0"/>
          <a:chExt cx="0" cy="0"/>
        </a:xfrm>
      </p:grpSpPr>
      <p:sp>
        <p:nvSpPr>
          <p:cNvPr id="117" name="Google Shape;117;p8"/>
          <p:cNvSpPr/>
          <p:nvPr/>
        </p:nvSpPr>
        <p:spPr>
          <a:xfrm>
            <a:off x="4979987" y="1627187"/>
            <a:ext cx="3522662" cy="4554537"/>
          </a:xfrm>
          <a:prstGeom prst="roundRect">
            <a:avLst>
              <a:gd name="adj" fmla="val 0"/>
            </a:avLst>
          </a:prstGeom>
          <a:solidFill>
            <a:srgbClr val="A7E6D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118" name="Google Shape;118;p8"/>
          <p:cNvSpPr>
            <a:spLocks noGrp="1"/>
          </p:cNvSpPr>
          <p:nvPr>
            <p:ph type="title"/>
          </p:nvPr>
        </p:nvSpPr>
        <p:spPr>
          <a:xfrm>
            <a:off x="469900" y="803275"/>
            <a:ext cx="8220075" cy="631825"/>
          </a:xfrm>
          <a:prstGeom prst="roundRect">
            <a:avLst>
              <a:gd name="adj" fmla="val 16667"/>
            </a:avLst>
          </a:prstGeom>
          <a:noFill/>
          <a:ln>
            <a:noFill/>
          </a:ln>
        </p:spPr>
        <p:txBody>
          <a:bodyPr spcFirstLastPara="1" wrap="square" lIns="252000" tIns="252000" rIns="252000" bIns="252000" anchor="ctr" anchorCtr="1">
            <a:normAutofit fontScale="90000"/>
          </a:bodyPr>
          <a:lstStyle/>
          <a:p>
            <a:pPr marL="0" lvl="0" indent="0" algn="ctr" rtl="0">
              <a:lnSpc>
                <a:spcPct val="90000"/>
              </a:lnSpc>
              <a:spcBef>
                <a:spcPts val="0"/>
              </a:spcBef>
              <a:spcAft>
                <a:spcPts val="0"/>
              </a:spcAft>
              <a:buClr>
                <a:srgbClr val="1C1C1C"/>
              </a:buClr>
              <a:buSzPts val="3600"/>
              <a:buFont typeface="Arial"/>
              <a:buNone/>
            </a:pPr>
            <a:r>
              <a:rPr lang="en-US" sz="3300" b="1" i="0" u="none">
                <a:solidFill>
                  <a:srgbClr val="1C1C1C"/>
                </a:solidFill>
                <a:latin typeface="Arial"/>
                <a:ea typeface="Arial"/>
                <a:cs typeface="Arial"/>
                <a:sym typeface="Arial"/>
              </a:rPr>
              <a:t>Fact or Fiction? - Activity </a:t>
            </a:r>
            <a:r>
              <a:rPr lang="en-US" sz="3300"/>
              <a:t>One</a:t>
            </a:r>
            <a:endParaRPr sz="3700"/>
          </a:p>
        </p:txBody>
      </p:sp>
      <p:sp>
        <p:nvSpPr>
          <p:cNvPr id="119" name="Google Shape;119;p8"/>
          <p:cNvSpPr/>
          <p:nvPr/>
        </p:nvSpPr>
        <p:spPr>
          <a:xfrm>
            <a:off x="647700" y="1627187"/>
            <a:ext cx="4111625" cy="4554537"/>
          </a:xfrm>
          <a:prstGeom prst="roundRect">
            <a:avLst>
              <a:gd name="adj" fmla="val 0"/>
            </a:avLst>
          </a:prstGeom>
          <a:solidFill>
            <a:srgbClr val="FFD5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120" name="Google Shape;120;p8"/>
          <p:cNvSpPr txBox="1"/>
          <p:nvPr/>
        </p:nvSpPr>
        <p:spPr>
          <a:xfrm>
            <a:off x="744537" y="1857375"/>
            <a:ext cx="3835400" cy="9223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NTR"/>
              <a:buNone/>
            </a:pPr>
            <a:r>
              <a:rPr lang="en-US" sz="1800" b="0" i="0" u="none">
                <a:solidFill>
                  <a:schemeClr val="dk1"/>
                </a:solidFill>
                <a:latin typeface="NTR"/>
                <a:ea typeface="NTR"/>
                <a:cs typeface="NTR"/>
                <a:sym typeface="NTR"/>
              </a:rPr>
              <a:t>Match the statements on your Jane Goodall Activity Sheet to show whether they are facts or fiction.</a:t>
            </a:r>
            <a:endParaRPr/>
          </a:p>
        </p:txBody>
      </p:sp>
      <p:pic>
        <p:nvPicPr>
          <p:cNvPr id="121" name="Google Shape;121;p8"/>
          <p:cNvPicPr preferRelativeResize="0"/>
          <p:nvPr/>
        </p:nvPicPr>
        <p:blipFill rotWithShape="1">
          <a:blip r:embed="rId4">
            <a:alphaModFix/>
          </a:blip>
          <a:srcRect/>
          <a:stretch/>
        </p:blipFill>
        <p:spPr>
          <a:xfrm>
            <a:off x="7667625" y="611187"/>
            <a:ext cx="863600" cy="863600"/>
          </a:xfrm>
          <a:prstGeom prst="rect">
            <a:avLst/>
          </a:prstGeom>
          <a:noFill/>
          <a:ln>
            <a:noFill/>
          </a:ln>
        </p:spPr>
      </p:pic>
      <p:pic>
        <p:nvPicPr>
          <p:cNvPr id="122" name="Google Shape;122;p8"/>
          <p:cNvPicPr preferRelativeResize="0"/>
          <p:nvPr/>
        </p:nvPicPr>
        <p:blipFill rotWithShape="1">
          <a:blip r:embed="rId5">
            <a:alphaModFix/>
          </a:blip>
          <a:srcRect/>
          <a:stretch/>
        </p:blipFill>
        <p:spPr>
          <a:xfrm>
            <a:off x="5243512" y="1782762"/>
            <a:ext cx="3001962" cy="4243387"/>
          </a:xfrm>
          <a:prstGeom prst="rect">
            <a:avLst/>
          </a:prstGeom>
          <a:noFill/>
          <a:ln>
            <a:noFill/>
          </a:ln>
          <a:effectLst>
            <a:outerShdw blurRad="63500" dist="38100">
              <a:srgbClr val="000000">
                <a:alpha val="39607"/>
              </a:srgbClr>
            </a:outerShdw>
          </a:effectLst>
        </p:spPr>
      </p:pic>
      <p:pic>
        <p:nvPicPr>
          <p:cNvPr id="123" name="Google Shape;123;p8"/>
          <p:cNvPicPr preferRelativeResize="0"/>
          <p:nvPr/>
        </p:nvPicPr>
        <p:blipFill rotWithShape="1">
          <a:blip r:embed="rId6">
            <a:alphaModFix/>
          </a:blip>
          <a:srcRect b="18805"/>
          <a:stretch/>
        </p:blipFill>
        <p:spPr>
          <a:xfrm>
            <a:off x="525462" y="3179762"/>
            <a:ext cx="2300287" cy="2998787"/>
          </a:xfrm>
          <a:prstGeom prst="rect">
            <a:avLst/>
          </a:prstGeom>
          <a:noFill/>
          <a:ln>
            <a:noFill/>
          </a:ln>
        </p:spPr>
      </p:pic>
      <p:pic>
        <p:nvPicPr>
          <p:cNvPr id="124" name="Google Shape;124;p8"/>
          <p:cNvPicPr preferRelativeResize="0"/>
          <p:nvPr/>
        </p:nvPicPr>
        <p:blipFill rotWithShape="1">
          <a:blip r:embed="rId7">
            <a:alphaModFix/>
          </a:blip>
          <a:srcRect t="18806"/>
          <a:stretch/>
        </p:blipFill>
        <p:spPr>
          <a:xfrm rot="-6060000">
            <a:off x="3591718" y="2937668"/>
            <a:ext cx="1168400" cy="1525587"/>
          </a:xfrm>
          <a:prstGeom prst="rect">
            <a:avLst/>
          </a:prstGeom>
          <a:noFill/>
          <a:ln>
            <a:noFill/>
          </a:ln>
        </p:spPr>
      </p:pic>
      <p:pic>
        <p:nvPicPr>
          <p:cNvPr id="125" name="Google Shape;125;p8"/>
          <p:cNvPicPr preferRelativeResize="0"/>
          <p:nvPr/>
        </p:nvPicPr>
        <p:blipFill rotWithShape="1">
          <a:blip r:embed="rId8">
            <a:alphaModFix/>
          </a:blip>
          <a:srcRect b="20674"/>
          <a:stretch/>
        </p:blipFill>
        <p:spPr>
          <a:xfrm>
            <a:off x="984250" y="3316287"/>
            <a:ext cx="3683000" cy="2862262"/>
          </a:xfrm>
          <a:prstGeom prst="rect">
            <a:avLst/>
          </a:prstGeom>
          <a:noFill/>
          <a:ln>
            <a:noFill/>
          </a:ln>
        </p:spPr>
      </p:pic>
      <p:pic>
        <p:nvPicPr>
          <p:cNvPr id="126" name="Google Shape;126;p8"/>
          <p:cNvPicPr preferRelativeResize="0"/>
          <p:nvPr/>
        </p:nvPicPr>
        <p:blipFill rotWithShape="1">
          <a:blip r:embed="rId9">
            <a:alphaModFix/>
          </a:blip>
          <a:srcRect b="16212"/>
          <a:stretch/>
        </p:blipFill>
        <p:spPr>
          <a:xfrm>
            <a:off x="647700" y="3019425"/>
            <a:ext cx="2695575" cy="3159125"/>
          </a:xfrm>
          <a:prstGeom prst="rect">
            <a:avLst/>
          </a:prstGeom>
          <a:noFill/>
          <a:ln>
            <a:noFill/>
          </a:ln>
        </p:spPr>
      </p:pic>
      <p:pic>
        <p:nvPicPr>
          <p:cNvPr id="127" name="Google Shape;127;p8"/>
          <p:cNvPicPr preferRelativeResize="0"/>
          <p:nvPr/>
        </p:nvPicPr>
        <p:blipFill rotWithShape="1">
          <a:blip r:embed="rId10">
            <a:alphaModFix/>
          </a:blip>
          <a:srcRect b="18805"/>
          <a:stretch/>
        </p:blipFill>
        <p:spPr>
          <a:xfrm>
            <a:off x="3316287" y="4181475"/>
            <a:ext cx="1530350" cy="199707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ustom 1">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FF0000"/>
      </a:hlink>
      <a:folHlink>
        <a:srgbClr val="C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Custom 1">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FF0000"/>
      </a:hlink>
      <a:folHlink>
        <a:srgbClr val="C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Custom 1">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FF0000"/>
      </a:hlink>
      <a:folHlink>
        <a:srgbClr val="C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314</Words>
  <Application>Microsoft Office PowerPoint</Application>
  <PresentationFormat>On-screen Show (4:3)</PresentationFormat>
  <Paragraphs>15</Paragraphs>
  <Slides>6</Slides>
  <Notes>6</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6</vt:i4>
      </vt:variant>
    </vt:vector>
  </HeadingPairs>
  <TitlesOfParts>
    <vt:vector size="12" baseType="lpstr">
      <vt:lpstr>Calibri</vt:lpstr>
      <vt:lpstr>Arial</vt:lpstr>
      <vt:lpstr>NTR</vt:lpstr>
      <vt:lpstr>Office Theme</vt:lpstr>
      <vt:lpstr>2_Office Theme</vt:lpstr>
      <vt:lpstr>1_Office Theme</vt:lpstr>
      <vt:lpstr>PowerPoint Presentation</vt:lpstr>
      <vt:lpstr>Who is Jane Goodall?</vt:lpstr>
      <vt:lpstr>Jane's Work With Chimpanzees</vt:lpstr>
      <vt:lpstr>Jane's Work With Chimpanzees</vt:lpstr>
      <vt:lpstr>Jane's Work With Chimpanzees</vt:lpstr>
      <vt:lpstr>Fact or Fiction? - Activity One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dc:creator>
  <cp:lastModifiedBy>Sevcan Sevinc</cp:lastModifiedBy>
  <cp:revision>1</cp:revision>
  <dcterms:created xsi:type="dcterms:W3CDTF">2014-10-01T16:09:27Z</dcterms:created>
  <dcterms:modified xsi:type="dcterms:W3CDTF">2020-06-29T10:08:47Z</dcterms:modified>
</cp:coreProperties>
</file>