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28" r:id="rId5"/>
    <p:sldId id="365" r:id="rId6"/>
    <p:sldId id="367" r:id="rId7"/>
    <p:sldId id="360" r:id="rId8"/>
    <p:sldId id="368" r:id="rId9"/>
    <p:sldId id="369" r:id="rId10"/>
    <p:sldId id="370" r:id="rId11"/>
    <p:sldId id="371" r:id="rId12"/>
    <p:sldId id="429" r:id="rId13"/>
    <p:sldId id="355" r:id="rId14"/>
    <p:sldId id="372" r:id="rId15"/>
    <p:sldId id="373" r:id="rId16"/>
    <p:sldId id="374" r:id="rId17"/>
    <p:sldId id="376" r:id="rId18"/>
    <p:sldId id="430" r:id="rId19"/>
    <p:sldId id="43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171"/>
    <a:srgbClr val="9A470E"/>
    <a:srgbClr val="F3A671"/>
    <a:srgbClr val="D575C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E2C20F-C11E-44A4-8A48-A695FD95F78A}" v="16" dt="2019-05-14T11:23:55.0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12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ay Grix" userId="a678036f-2d88-407c-addb-d0af3fea6eec" providerId="ADAL" clId="{9DADDA2D-7023-4224-AA88-96B93008952B}"/>
  </pc:docChgLst>
  <pc:docChgLst>
    <pc:chgData name="Davina Szilvasy" userId="59fb472d-eed4-4f11-9686-c2c8db02a2cd" providerId="ADAL" clId="{28C3AB24-E2C5-4D07-BB11-AB75CC21F488}"/>
  </pc:docChgLst>
  <pc:docChgLst>
    <pc:chgData name="Ashleigh Sobol" userId="8430f2a2-602f-4dde-a79b-412efd9dd8bf" providerId="ADAL" clId="{A204DDAC-AA7C-4679-9F40-91028CD5C38E}"/>
  </pc:docChgLst>
  <pc:docChgLst>
    <pc:chgData name="Ashleigh Sobol" userId="8430f2a2-602f-4dde-a79b-412efd9dd8bf" providerId="ADAL" clId="{945C51C1-2AFD-4D2A-8B01-38125315A474}"/>
  </pc:docChgLst>
  <pc:docChgLst>
    <pc:chgData name="Theresa Hodgson" userId="213b339f-9e68-4d61-b6e1-9aa385d3ff46" providerId="ADAL" clId="{CEDF6EAB-48B3-4E8B-B988-15571ECC3495}"/>
  </pc:docChgLst>
  <pc:docChgLst>
    <pc:chgData name="Ashleigh Sobol" userId="8430f2a2-602f-4dde-a79b-412efd9dd8bf" providerId="ADAL" clId="{314E36DF-02F4-4957-B175-8AD4C9F6E04E}"/>
  </pc:docChgLst>
  <pc:docChgLst>
    <pc:chgData name="Jan Fitzpatrick" userId="d1b284ec-d1dd-4765-b823-b34899491c26" providerId="ADAL" clId="{BA7C8A9D-EDFB-4EA5-82F6-4A51BBF6D43A}"/>
  </pc:docChgLst>
  <pc:docChgLst>
    <pc:chgData name="Ashleigh Sobol" userId="8430f2a2-602f-4dde-a79b-412efd9dd8bf" providerId="ADAL" clId="{34758F4D-0547-41DC-A1A9-D0C994561C99}"/>
  </pc:docChgLst>
  <pc:docChgLst>
    <pc:chgData name="Siobhán Dolan" userId="5fb224f7-af86-4327-acb4-fa0c8c23e721" providerId="ADAL" clId="{E6B89C64-772F-4FB2-B360-06E5E370C2E2}"/>
    <pc:docChg chg="undo redo custSel addSld delSld modSld">
      <pc:chgData name="Siobhán Dolan" userId="5fb224f7-af86-4327-acb4-fa0c8c23e721" providerId="ADAL" clId="{E6B89C64-772F-4FB2-B360-06E5E370C2E2}" dt="2019-05-02T16:51:56.336" v="1061" actId="2696"/>
      <pc:docMkLst>
        <pc:docMk/>
      </pc:docMkLst>
      <pc:sldChg chg="modSp">
        <pc:chgData name="Siobhán Dolan" userId="5fb224f7-af86-4327-acb4-fa0c8c23e721" providerId="ADAL" clId="{E6B89C64-772F-4FB2-B360-06E5E370C2E2}" dt="2019-04-30T19:10:16.617" v="38" actId="20577"/>
        <pc:sldMkLst>
          <pc:docMk/>
          <pc:sldMk cId="2637481266" sldId="256"/>
        </pc:sldMkLst>
        <pc:spChg chg="mod">
          <ac:chgData name="Siobhán Dolan" userId="5fb224f7-af86-4327-acb4-fa0c8c23e721" providerId="ADAL" clId="{E6B89C64-772F-4FB2-B360-06E5E370C2E2}" dt="2019-04-30T19:10:16.617" v="38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">
        <pc:chgData name="Siobhán Dolan" userId="5fb224f7-af86-4327-acb4-fa0c8c23e721" providerId="ADAL" clId="{E6B89C64-772F-4FB2-B360-06E5E370C2E2}" dt="2019-05-02T16:46:22.121" v="979" actId="255"/>
        <pc:sldMkLst>
          <pc:docMk/>
          <pc:sldMk cId="1071900124" sldId="355"/>
        </pc:sldMkLst>
        <pc:spChg chg="add mod">
          <ac:chgData name="Siobhán Dolan" userId="5fb224f7-af86-4327-acb4-fa0c8c23e721" providerId="ADAL" clId="{E6B89C64-772F-4FB2-B360-06E5E370C2E2}" dt="2019-04-30T19:52:09.813" v="724" actId="1037"/>
          <ac:spMkLst>
            <pc:docMk/>
            <pc:sldMk cId="1071900124" sldId="355"/>
            <ac:spMk id="11" creationId="{EF238A98-B983-4AC3-B36A-2C30025AFFDB}"/>
          </ac:spMkLst>
        </pc:spChg>
        <pc:spChg chg="add mod">
          <ac:chgData name="Siobhán Dolan" userId="5fb224f7-af86-4327-acb4-fa0c8c23e721" providerId="ADAL" clId="{E6B89C64-772F-4FB2-B360-06E5E370C2E2}" dt="2019-04-30T19:52:09.813" v="724" actId="1037"/>
          <ac:spMkLst>
            <pc:docMk/>
            <pc:sldMk cId="1071900124" sldId="355"/>
            <ac:spMk id="12" creationId="{DBDE09E3-60D7-416D-8885-6E0CB1070B15}"/>
          </ac:spMkLst>
        </pc:spChg>
        <pc:spChg chg="mod">
          <ac:chgData name="Siobhán Dolan" userId="5fb224f7-af86-4327-acb4-fa0c8c23e721" providerId="ADAL" clId="{E6B89C64-772F-4FB2-B360-06E5E370C2E2}" dt="2019-04-30T19:57:06.519" v="806" actId="14100"/>
          <ac:spMkLst>
            <pc:docMk/>
            <pc:sldMk cId="1071900124" sldId="355"/>
            <ac:spMk id="14" creationId="{4C14F22C-1158-4713-BF42-C91CC563344D}"/>
          </ac:spMkLst>
        </pc:spChg>
        <pc:spChg chg="mod">
          <ac:chgData name="Siobhán Dolan" userId="5fb224f7-af86-4327-acb4-fa0c8c23e721" providerId="ADAL" clId="{E6B89C64-772F-4FB2-B360-06E5E370C2E2}" dt="2019-04-30T19:57:06.519" v="806" actId="14100"/>
          <ac:spMkLst>
            <pc:docMk/>
            <pc:sldMk cId="1071900124" sldId="355"/>
            <ac:spMk id="15" creationId="{5E0DCC88-A488-44B0-99BB-CCD60E7B1312}"/>
          </ac:spMkLst>
        </pc:spChg>
        <pc:spChg chg="mod">
          <ac:chgData name="Siobhán Dolan" userId="5fb224f7-af86-4327-acb4-fa0c8c23e721" providerId="ADAL" clId="{E6B89C64-772F-4FB2-B360-06E5E370C2E2}" dt="2019-04-30T19:57:06.519" v="806" actId="14100"/>
          <ac:spMkLst>
            <pc:docMk/>
            <pc:sldMk cId="1071900124" sldId="355"/>
            <ac:spMk id="16" creationId="{1E094E4A-C7A9-4B2C-A971-BA9F55F7E3D8}"/>
          </ac:spMkLst>
        </pc:spChg>
        <pc:spChg chg="mod">
          <ac:chgData name="Siobhán Dolan" userId="5fb224f7-af86-4327-acb4-fa0c8c23e721" providerId="ADAL" clId="{E6B89C64-772F-4FB2-B360-06E5E370C2E2}" dt="2019-04-30T19:57:06.519" v="806" actId="14100"/>
          <ac:spMkLst>
            <pc:docMk/>
            <pc:sldMk cId="1071900124" sldId="355"/>
            <ac:spMk id="17" creationId="{8013727D-41AE-40E9-B7DC-731C487968FA}"/>
          </ac:spMkLst>
        </pc:spChg>
        <pc:spChg chg="mod">
          <ac:chgData name="Siobhán Dolan" userId="5fb224f7-af86-4327-acb4-fa0c8c23e721" providerId="ADAL" clId="{E6B89C64-772F-4FB2-B360-06E5E370C2E2}" dt="2019-04-30T19:51:02.738" v="681"/>
          <ac:spMkLst>
            <pc:docMk/>
            <pc:sldMk cId="1071900124" sldId="355"/>
            <ac:spMk id="19" creationId="{5252A847-DE45-4FA3-A1F8-EEBEB845FF8E}"/>
          </ac:spMkLst>
        </pc:spChg>
        <pc:spChg chg="add mod">
          <ac:chgData name="Siobhán Dolan" userId="5fb224f7-af86-4327-acb4-fa0c8c23e721" providerId="ADAL" clId="{E6B89C64-772F-4FB2-B360-06E5E370C2E2}" dt="2019-04-30T19:56:38.284" v="802" actId="1037"/>
          <ac:spMkLst>
            <pc:docMk/>
            <pc:sldMk cId="1071900124" sldId="355"/>
            <ac:spMk id="20" creationId="{A7F41855-AE3C-490C-9211-08BB4440D993}"/>
          </ac:spMkLst>
        </pc:spChg>
        <pc:spChg chg="add mod">
          <ac:chgData name="Siobhán Dolan" userId="5fb224f7-af86-4327-acb4-fa0c8c23e721" providerId="ADAL" clId="{E6B89C64-772F-4FB2-B360-06E5E370C2E2}" dt="2019-04-30T19:56:22.240" v="796" actId="1038"/>
          <ac:spMkLst>
            <pc:docMk/>
            <pc:sldMk cId="1071900124" sldId="355"/>
            <ac:spMk id="21" creationId="{0B53105F-0FF3-43D9-A0E6-DF67CDE2E4C8}"/>
          </ac:spMkLst>
        </pc:spChg>
        <pc:spChg chg="add mod">
          <ac:chgData name="Siobhán Dolan" userId="5fb224f7-af86-4327-acb4-fa0c8c23e721" providerId="ADAL" clId="{E6B89C64-772F-4FB2-B360-06E5E370C2E2}" dt="2019-05-02T16:46:22.121" v="979" actId="255"/>
          <ac:spMkLst>
            <pc:docMk/>
            <pc:sldMk cId="1071900124" sldId="355"/>
            <ac:spMk id="22" creationId="{1E0858DA-E2C2-4DBA-9F0F-BC22BE0DE337}"/>
          </ac:spMkLst>
        </pc:spChg>
        <pc:spChg chg="add mod">
          <ac:chgData name="Siobhán Dolan" userId="5fb224f7-af86-4327-acb4-fa0c8c23e721" providerId="ADAL" clId="{E6B89C64-772F-4FB2-B360-06E5E370C2E2}" dt="2019-04-30T19:55:26.149" v="784" actId="207"/>
          <ac:spMkLst>
            <pc:docMk/>
            <pc:sldMk cId="1071900124" sldId="355"/>
            <ac:spMk id="23" creationId="{F6A6B39C-F8C3-4FE9-9FD8-9610FD1B3D17}"/>
          </ac:spMkLst>
        </pc:spChg>
        <pc:grpChg chg="add mod">
          <ac:chgData name="Siobhán Dolan" userId="5fb224f7-af86-4327-acb4-fa0c8c23e721" providerId="ADAL" clId="{E6B89C64-772F-4FB2-B360-06E5E370C2E2}" dt="2019-04-30T19:52:51.724" v="756" actId="1037"/>
          <ac:grpSpMkLst>
            <pc:docMk/>
            <pc:sldMk cId="1071900124" sldId="355"/>
            <ac:grpSpMk id="13" creationId="{ADE14820-BC66-44DA-9C4D-9EC5329B0F06}"/>
          </ac:grpSpMkLst>
        </pc:grpChg>
        <pc:graphicFrameChg chg="add mod modGraphic">
          <ac:chgData name="Siobhán Dolan" userId="5fb224f7-af86-4327-acb4-fa0c8c23e721" providerId="ADAL" clId="{E6B89C64-772F-4FB2-B360-06E5E370C2E2}" dt="2019-04-30T19:52:09.813" v="724" actId="1037"/>
          <ac:graphicFrameMkLst>
            <pc:docMk/>
            <pc:sldMk cId="1071900124" sldId="355"/>
            <ac:graphicFrameMk id="6" creationId="{AAFB55F5-F7D7-4EF9-962A-E451918DF2CC}"/>
          </ac:graphicFrameMkLst>
        </pc:graphicFrameChg>
        <pc:graphicFrameChg chg="add mod">
          <ac:chgData name="Siobhán Dolan" userId="5fb224f7-af86-4327-acb4-fa0c8c23e721" providerId="ADAL" clId="{E6B89C64-772F-4FB2-B360-06E5E370C2E2}" dt="2019-04-30T19:52:09.813" v="724" actId="1037"/>
          <ac:graphicFrameMkLst>
            <pc:docMk/>
            <pc:sldMk cId="1071900124" sldId="355"/>
            <ac:graphicFrameMk id="9" creationId="{8BA2DCBB-1ED6-4E00-993A-5E8FD5B74474}"/>
          </ac:graphicFrameMkLst>
        </pc:graphicFrameChg>
        <pc:graphicFrameChg chg="add mod">
          <ac:chgData name="Siobhán Dolan" userId="5fb224f7-af86-4327-acb4-fa0c8c23e721" providerId="ADAL" clId="{E6B89C64-772F-4FB2-B360-06E5E370C2E2}" dt="2019-04-30T19:52:09.813" v="724" actId="1037"/>
          <ac:graphicFrameMkLst>
            <pc:docMk/>
            <pc:sldMk cId="1071900124" sldId="355"/>
            <ac:graphicFrameMk id="10" creationId="{1618A24F-FF7C-4AF9-B119-F50F464FA9E6}"/>
          </ac:graphicFrameMkLst>
        </pc:graphicFrameChg>
        <pc:cxnChg chg="add del">
          <ac:chgData name="Siobhán Dolan" userId="5fb224f7-af86-4327-acb4-fa0c8c23e721" providerId="ADAL" clId="{E6B89C64-772F-4FB2-B360-06E5E370C2E2}" dt="2019-04-30T19:57:41.426" v="809" actId="478"/>
          <ac:cxnSpMkLst>
            <pc:docMk/>
            <pc:sldMk cId="1071900124" sldId="355"/>
            <ac:cxnSpMk id="24" creationId="{4D2AF231-CC43-4B05-A006-3F53017FFA61}"/>
          </ac:cxnSpMkLst>
        </pc:cxnChg>
        <pc:cxnChg chg="add del">
          <ac:chgData name="Siobhán Dolan" userId="5fb224f7-af86-4327-acb4-fa0c8c23e721" providerId="ADAL" clId="{E6B89C64-772F-4FB2-B360-06E5E370C2E2}" dt="2019-04-30T19:57:41.426" v="809" actId="478"/>
          <ac:cxnSpMkLst>
            <pc:docMk/>
            <pc:sldMk cId="1071900124" sldId="355"/>
            <ac:cxnSpMk id="25" creationId="{D0879315-E57F-42BD-8938-D28747B5CABA}"/>
          </ac:cxnSpMkLst>
        </pc:cxnChg>
        <pc:cxnChg chg="add del">
          <ac:chgData name="Siobhán Dolan" userId="5fb224f7-af86-4327-acb4-fa0c8c23e721" providerId="ADAL" clId="{E6B89C64-772F-4FB2-B360-06E5E370C2E2}" dt="2019-04-30T19:57:41.426" v="809" actId="478"/>
          <ac:cxnSpMkLst>
            <pc:docMk/>
            <pc:sldMk cId="1071900124" sldId="355"/>
            <ac:cxnSpMk id="26" creationId="{68EBDFE9-DE62-4AAF-8FE8-5E7018B7B382}"/>
          </ac:cxnSpMkLst>
        </pc:cxnChg>
      </pc:sldChg>
      <pc:sldChg chg="addSp modSp">
        <pc:chgData name="Siobhán Dolan" userId="5fb224f7-af86-4327-acb4-fa0c8c23e721" providerId="ADAL" clId="{E6B89C64-772F-4FB2-B360-06E5E370C2E2}" dt="2019-04-30T19:35:05.115" v="492" actId="1036"/>
        <pc:sldMkLst>
          <pc:docMk/>
          <pc:sldMk cId="36917022" sldId="360"/>
        </pc:sldMkLst>
        <pc:spChg chg="add mod">
          <ac:chgData name="Siobhán Dolan" userId="5fb224f7-af86-4327-acb4-fa0c8c23e721" providerId="ADAL" clId="{E6B89C64-772F-4FB2-B360-06E5E370C2E2}" dt="2019-04-30T19:34:45.174" v="484" actId="1036"/>
          <ac:spMkLst>
            <pc:docMk/>
            <pc:sldMk cId="36917022" sldId="360"/>
            <ac:spMk id="11" creationId="{90C6FC1A-A36C-4C05-BCF7-D558A8BC8746}"/>
          </ac:spMkLst>
        </pc:spChg>
        <pc:spChg chg="add mod">
          <ac:chgData name="Siobhán Dolan" userId="5fb224f7-af86-4327-acb4-fa0c8c23e721" providerId="ADAL" clId="{E6B89C64-772F-4FB2-B360-06E5E370C2E2}" dt="2019-04-30T19:34:54.404" v="489" actId="1036"/>
          <ac:spMkLst>
            <pc:docMk/>
            <pc:sldMk cId="36917022" sldId="360"/>
            <ac:spMk id="12" creationId="{D5A575AE-8157-4ABC-B309-CB6778A1F319}"/>
          </ac:spMkLst>
        </pc:spChg>
        <pc:spChg chg="add mod">
          <ac:chgData name="Siobhán Dolan" userId="5fb224f7-af86-4327-acb4-fa0c8c23e721" providerId="ADAL" clId="{E6B89C64-772F-4FB2-B360-06E5E370C2E2}" dt="2019-04-30T19:35:05.115" v="492" actId="1036"/>
          <ac:spMkLst>
            <pc:docMk/>
            <pc:sldMk cId="36917022" sldId="360"/>
            <ac:spMk id="13" creationId="{CAA5A5D0-8AE2-4456-842D-833AA30D553E}"/>
          </ac:spMkLst>
        </pc:spChg>
        <pc:spChg chg="add mod">
          <ac:chgData name="Siobhán Dolan" userId="5fb224f7-af86-4327-acb4-fa0c8c23e721" providerId="ADAL" clId="{E6B89C64-772F-4FB2-B360-06E5E370C2E2}" dt="2019-04-30T19:32:31.528" v="437" actId="1037"/>
          <ac:spMkLst>
            <pc:docMk/>
            <pc:sldMk cId="36917022" sldId="360"/>
            <ac:spMk id="14" creationId="{5F11F027-FF0E-42E9-B8FB-9E4822D41CA7}"/>
          </ac:spMkLst>
        </pc:spChg>
        <pc:spChg chg="add mod">
          <ac:chgData name="Siobhán Dolan" userId="5fb224f7-af86-4327-acb4-fa0c8c23e721" providerId="ADAL" clId="{E6B89C64-772F-4FB2-B360-06E5E370C2E2}" dt="2019-04-30T19:33:19.134" v="458" actId="1076"/>
          <ac:spMkLst>
            <pc:docMk/>
            <pc:sldMk cId="36917022" sldId="360"/>
            <ac:spMk id="15" creationId="{C44F1412-AB9A-4BA7-B687-516C73DAD585}"/>
          </ac:spMkLst>
        </pc:spChg>
        <pc:spChg chg="add mod">
          <ac:chgData name="Siobhán Dolan" userId="5fb224f7-af86-4327-acb4-fa0c8c23e721" providerId="ADAL" clId="{E6B89C64-772F-4FB2-B360-06E5E370C2E2}" dt="2019-04-30T19:34:05.171" v="474" actId="1036"/>
          <ac:spMkLst>
            <pc:docMk/>
            <pc:sldMk cId="36917022" sldId="360"/>
            <ac:spMk id="16" creationId="{43C02A8D-3942-4C30-9DDF-5DE75A972B2C}"/>
          </ac:spMkLst>
        </pc:spChg>
        <pc:spChg chg="mod">
          <ac:chgData name="Siobhán Dolan" userId="5fb224f7-af86-4327-acb4-fa0c8c23e721" providerId="ADAL" clId="{E6B89C64-772F-4FB2-B360-06E5E370C2E2}" dt="2019-04-30T19:28:32.299" v="365" actId="6549"/>
          <ac:spMkLst>
            <pc:docMk/>
            <pc:sldMk cId="36917022" sldId="360"/>
            <ac:spMk id="19" creationId="{5252A847-DE45-4FA3-A1F8-EEBEB845FF8E}"/>
          </ac:spMkLst>
        </pc:spChg>
        <pc:graphicFrameChg chg="add mod">
          <ac:chgData name="Siobhán Dolan" userId="5fb224f7-af86-4327-acb4-fa0c8c23e721" providerId="ADAL" clId="{E6B89C64-772F-4FB2-B360-06E5E370C2E2}" dt="2019-04-30T19:32:31.528" v="437" actId="1037"/>
          <ac:graphicFrameMkLst>
            <pc:docMk/>
            <pc:sldMk cId="36917022" sldId="360"/>
            <ac:graphicFrameMk id="6" creationId="{EA810F19-5F02-42B3-8879-AD6866EF722B}"/>
          </ac:graphicFrameMkLst>
        </pc:graphicFrameChg>
        <pc:graphicFrameChg chg="add mod">
          <ac:chgData name="Siobhán Dolan" userId="5fb224f7-af86-4327-acb4-fa0c8c23e721" providerId="ADAL" clId="{E6B89C64-772F-4FB2-B360-06E5E370C2E2}" dt="2019-04-30T19:33:41.959" v="465" actId="1036"/>
          <ac:graphicFrameMkLst>
            <pc:docMk/>
            <pc:sldMk cId="36917022" sldId="360"/>
            <ac:graphicFrameMk id="9" creationId="{0B2A79EE-CC82-4961-A00B-0E068F631DBF}"/>
          </ac:graphicFrameMkLst>
        </pc:graphicFrameChg>
        <pc:graphicFrameChg chg="add mod">
          <ac:chgData name="Siobhán Dolan" userId="5fb224f7-af86-4327-acb4-fa0c8c23e721" providerId="ADAL" clId="{E6B89C64-772F-4FB2-B360-06E5E370C2E2}" dt="2019-04-30T19:33:37.543" v="463" actId="1037"/>
          <ac:graphicFrameMkLst>
            <pc:docMk/>
            <pc:sldMk cId="36917022" sldId="360"/>
            <ac:graphicFrameMk id="10" creationId="{43445F2E-32F1-4206-8E08-A074C6641078}"/>
          </ac:graphicFrameMkLst>
        </pc:graphicFrameChg>
      </pc:sldChg>
      <pc:sldChg chg="addSp modSp">
        <pc:chgData name="Siobhán Dolan" userId="5fb224f7-af86-4327-acb4-fa0c8c23e721" providerId="ADAL" clId="{E6B89C64-772F-4FB2-B360-06E5E370C2E2}" dt="2019-04-30T19:34:30.889" v="478" actId="1038"/>
        <pc:sldMkLst>
          <pc:docMk/>
          <pc:sldMk cId="1669721746" sldId="365"/>
        </pc:sldMkLst>
        <pc:spChg chg="add mod">
          <ac:chgData name="Siobhán Dolan" userId="5fb224f7-af86-4327-acb4-fa0c8c23e721" providerId="ADAL" clId="{E6B89C64-772F-4FB2-B360-06E5E370C2E2}" dt="2019-04-30T19:25:11.951" v="262" actId="1035"/>
          <ac:spMkLst>
            <pc:docMk/>
            <pc:sldMk cId="1669721746" sldId="365"/>
            <ac:spMk id="2" creationId="{6DA89555-60D5-4D10-B749-1BE9FE27C506}"/>
          </ac:spMkLst>
        </pc:spChg>
        <pc:spChg chg="add mod">
          <ac:chgData name="Siobhán Dolan" userId="5fb224f7-af86-4327-acb4-fa0c8c23e721" providerId="ADAL" clId="{E6B89C64-772F-4FB2-B360-06E5E370C2E2}" dt="2019-04-30T19:25:57.125" v="273" actId="1036"/>
          <ac:spMkLst>
            <pc:docMk/>
            <pc:sldMk cId="1669721746" sldId="365"/>
            <ac:spMk id="11" creationId="{50A8294F-E6CB-4A8D-9FEC-4E424AC2C160}"/>
          </ac:spMkLst>
        </pc:spChg>
        <pc:spChg chg="add mod">
          <ac:chgData name="Siobhán Dolan" userId="5fb224f7-af86-4327-acb4-fa0c8c23e721" providerId="ADAL" clId="{E6B89C64-772F-4FB2-B360-06E5E370C2E2}" dt="2019-04-30T19:26:45.490" v="291" actId="1076"/>
          <ac:spMkLst>
            <pc:docMk/>
            <pc:sldMk cId="1669721746" sldId="365"/>
            <ac:spMk id="12" creationId="{9F681DF6-E783-4955-919E-3B34A8BCBF84}"/>
          </ac:spMkLst>
        </pc:spChg>
        <pc:spChg chg="add">
          <ac:chgData name="Siobhán Dolan" userId="5fb224f7-af86-4327-acb4-fa0c8c23e721" providerId="ADAL" clId="{E6B89C64-772F-4FB2-B360-06E5E370C2E2}" dt="2019-04-30T19:34:23.925" v="477"/>
          <ac:spMkLst>
            <pc:docMk/>
            <pc:sldMk cId="1669721746" sldId="365"/>
            <ac:spMk id="13" creationId="{230F9135-C02C-4FCA-9F4A-3EAA9EE74F8F}"/>
          </ac:spMkLst>
        </pc:spChg>
        <pc:spChg chg="add mod">
          <ac:chgData name="Siobhán Dolan" userId="5fb224f7-af86-4327-acb4-fa0c8c23e721" providerId="ADAL" clId="{E6B89C64-772F-4FB2-B360-06E5E370C2E2}" dt="2019-04-30T19:34:30.889" v="478" actId="1038"/>
          <ac:spMkLst>
            <pc:docMk/>
            <pc:sldMk cId="1669721746" sldId="365"/>
            <ac:spMk id="14" creationId="{A79BA139-C8D3-44CF-AF02-BEF7AF7F3091}"/>
          </ac:spMkLst>
        </pc:spChg>
        <pc:spChg chg="mod">
          <ac:chgData name="Siobhán Dolan" userId="5fb224f7-af86-4327-acb4-fa0c8c23e721" providerId="ADAL" clId="{E6B89C64-772F-4FB2-B360-06E5E370C2E2}" dt="2019-04-30T19:27:02.578" v="344" actId="20577"/>
          <ac:spMkLst>
            <pc:docMk/>
            <pc:sldMk cId="1669721746" sldId="365"/>
            <ac:spMk id="19" creationId="{5252A847-DE45-4FA3-A1F8-EEBEB845FF8E}"/>
          </ac:spMkLst>
        </pc:spChg>
        <pc:graphicFrameChg chg="add mod modGraphic">
          <ac:chgData name="Siobhán Dolan" userId="5fb224f7-af86-4327-acb4-fa0c8c23e721" providerId="ADAL" clId="{E6B89C64-772F-4FB2-B360-06E5E370C2E2}" dt="2019-04-30T19:16:16.294" v="157" actId="1076"/>
          <ac:graphicFrameMkLst>
            <pc:docMk/>
            <pc:sldMk cId="1669721746" sldId="365"/>
            <ac:graphicFrameMk id="6" creationId="{8788B3B7-35AE-4FFF-96C8-9E3C988A8EAF}"/>
          </ac:graphicFrameMkLst>
        </pc:graphicFrameChg>
        <pc:graphicFrameChg chg="add mod modGraphic">
          <ac:chgData name="Siobhán Dolan" userId="5fb224f7-af86-4327-acb4-fa0c8c23e721" providerId="ADAL" clId="{E6B89C64-772F-4FB2-B360-06E5E370C2E2}" dt="2019-04-30T19:34:00.831" v="473" actId="1036"/>
          <ac:graphicFrameMkLst>
            <pc:docMk/>
            <pc:sldMk cId="1669721746" sldId="365"/>
            <ac:graphicFrameMk id="9" creationId="{5F7D18C4-93EB-4B69-BCCF-9EB5ACD3B2A4}"/>
          </ac:graphicFrameMkLst>
        </pc:graphicFrameChg>
        <pc:graphicFrameChg chg="add mod modGraphic">
          <ac:chgData name="Siobhán Dolan" userId="5fb224f7-af86-4327-acb4-fa0c8c23e721" providerId="ADAL" clId="{E6B89C64-772F-4FB2-B360-06E5E370C2E2}" dt="2019-04-30T19:33:57.172" v="471" actId="1037"/>
          <ac:graphicFrameMkLst>
            <pc:docMk/>
            <pc:sldMk cId="1669721746" sldId="365"/>
            <ac:graphicFrameMk id="10" creationId="{065ED15E-23DA-400B-AC09-7B68F4A5C1E0}"/>
          </ac:graphicFrameMkLst>
        </pc:graphicFrameChg>
      </pc:sldChg>
      <pc:sldChg chg="addSp modSp add">
        <pc:chgData name="Siobhán Dolan" userId="5fb224f7-af86-4327-acb4-fa0c8c23e721" providerId="ADAL" clId="{E6B89C64-772F-4FB2-B360-06E5E370C2E2}" dt="2019-04-30T19:37:06.008" v="545" actId="20577"/>
        <pc:sldMkLst>
          <pc:docMk/>
          <pc:sldMk cId="241410257" sldId="367"/>
        </pc:sldMkLst>
        <pc:spChg chg="mod">
          <ac:chgData name="Siobhán Dolan" userId="5fb224f7-af86-4327-acb4-fa0c8c23e721" providerId="ADAL" clId="{E6B89C64-772F-4FB2-B360-06E5E370C2E2}" dt="2019-04-30T19:37:06.008" v="545" actId="20577"/>
          <ac:spMkLst>
            <pc:docMk/>
            <pc:sldMk cId="241410257" sldId="367"/>
            <ac:spMk id="12" creationId="{9F681DF6-E783-4955-919E-3B34A8BCBF84}"/>
          </ac:spMkLst>
        </pc:spChg>
        <pc:spChg chg="add mod">
          <ac:chgData name="Siobhán Dolan" userId="5fb224f7-af86-4327-acb4-fa0c8c23e721" providerId="ADAL" clId="{E6B89C64-772F-4FB2-B360-06E5E370C2E2}" dt="2019-04-30T19:34:18.409" v="476" actId="1076"/>
          <ac:spMkLst>
            <pc:docMk/>
            <pc:sldMk cId="241410257" sldId="367"/>
            <ac:spMk id="13" creationId="{257B443E-320D-43F1-9E26-54ABAE2AE66D}"/>
          </ac:spMkLst>
        </pc:spChg>
        <pc:spChg chg="add mod">
          <ac:chgData name="Siobhán Dolan" userId="5fb224f7-af86-4327-acb4-fa0c8c23e721" providerId="ADAL" clId="{E6B89C64-772F-4FB2-B360-06E5E370C2E2}" dt="2019-04-30T19:34:34.460" v="479" actId="1038"/>
          <ac:spMkLst>
            <pc:docMk/>
            <pc:sldMk cId="241410257" sldId="367"/>
            <ac:spMk id="14" creationId="{7FC6C197-2DEB-4327-9088-2AAB6D9E8077}"/>
          </ac:spMkLst>
        </pc:spChg>
        <pc:graphicFrameChg chg="mod">
          <ac:chgData name="Siobhán Dolan" userId="5fb224f7-af86-4327-acb4-fa0c8c23e721" providerId="ADAL" clId="{E6B89C64-772F-4FB2-B360-06E5E370C2E2}" dt="2019-04-30T19:33:52.425" v="469" actId="1036"/>
          <ac:graphicFrameMkLst>
            <pc:docMk/>
            <pc:sldMk cId="241410257" sldId="367"/>
            <ac:graphicFrameMk id="9" creationId="{5F7D18C4-93EB-4B69-BCCF-9EB5ACD3B2A4}"/>
          </ac:graphicFrameMkLst>
        </pc:graphicFrameChg>
        <pc:graphicFrameChg chg="mod">
          <ac:chgData name="Siobhán Dolan" userId="5fb224f7-af86-4327-acb4-fa0c8c23e721" providerId="ADAL" clId="{E6B89C64-772F-4FB2-B360-06E5E370C2E2}" dt="2019-04-30T19:33:48.915" v="467" actId="1037"/>
          <ac:graphicFrameMkLst>
            <pc:docMk/>
            <pc:sldMk cId="241410257" sldId="367"/>
            <ac:graphicFrameMk id="10" creationId="{065ED15E-23DA-400B-AC09-7B68F4A5C1E0}"/>
          </ac:graphicFrameMkLst>
        </pc:graphicFrameChg>
      </pc:sldChg>
      <pc:sldChg chg="addSp modSp add">
        <pc:chgData name="Siobhán Dolan" userId="5fb224f7-af86-4327-acb4-fa0c8c23e721" providerId="ADAL" clId="{E6B89C64-772F-4FB2-B360-06E5E370C2E2}" dt="2019-04-30T19:36:45.402" v="531" actId="1076"/>
        <pc:sldMkLst>
          <pc:docMk/>
          <pc:sldMk cId="4184602916" sldId="368"/>
        </pc:sldMkLst>
        <pc:spChg chg="add mod">
          <ac:chgData name="Siobhán Dolan" userId="5fb224f7-af86-4327-acb4-fa0c8c23e721" providerId="ADAL" clId="{E6B89C64-772F-4FB2-B360-06E5E370C2E2}" dt="2019-04-30T19:36:45.402" v="531" actId="1076"/>
          <ac:spMkLst>
            <pc:docMk/>
            <pc:sldMk cId="4184602916" sldId="368"/>
            <ac:spMk id="2" creationId="{3AC3E5B9-AF40-4146-9242-A021E7C15ADB}"/>
          </ac:spMkLst>
        </pc:spChg>
        <pc:spChg chg="mod">
          <ac:chgData name="Siobhán Dolan" userId="5fb224f7-af86-4327-acb4-fa0c8c23e721" providerId="ADAL" clId="{E6B89C64-772F-4FB2-B360-06E5E370C2E2}" dt="2019-04-30T19:35:47.308" v="510" actId="20577"/>
          <ac:spMkLst>
            <pc:docMk/>
            <pc:sldMk cId="4184602916" sldId="368"/>
            <ac:spMk id="19" creationId="{5252A847-DE45-4FA3-A1F8-EEBEB845FF8E}"/>
          </ac:spMkLst>
        </pc:spChg>
      </pc:sldChg>
      <pc:sldChg chg="addSp delSp modSp add">
        <pc:chgData name="Siobhán Dolan" userId="5fb224f7-af86-4327-acb4-fa0c8c23e721" providerId="ADAL" clId="{E6B89C64-772F-4FB2-B360-06E5E370C2E2}" dt="2019-05-02T16:45:45.061" v="977" actId="255"/>
        <pc:sldMkLst>
          <pc:docMk/>
          <pc:sldMk cId="2384539930" sldId="369"/>
        </pc:sldMkLst>
        <pc:spChg chg="del">
          <ac:chgData name="Siobhán Dolan" userId="5fb224f7-af86-4327-acb4-fa0c8c23e721" providerId="ADAL" clId="{E6B89C64-772F-4FB2-B360-06E5E370C2E2}" dt="2019-04-30T19:37:23.558" v="547" actId="478"/>
          <ac:spMkLst>
            <pc:docMk/>
            <pc:sldMk cId="2384539930" sldId="369"/>
            <ac:spMk id="2" creationId="{3AC3E5B9-AF40-4146-9242-A021E7C15ADB}"/>
          </ac:spMkLst>
        </pc:spChg>
        <pc:spChg chg="del">
          <ac:chgData name="Siobhán Dolan" userId="5fb224f7-af86-4327-acb4-fa0c8c23e721" providerId="ADAL" clId="{E6B89C64-772F-4FB2-B360-06E5E370C2E2}" dt="2019-04-30T19:38:21.169" v="568" actId="478"/>
          <ac:spMkLst>
            <pc:docMk/>
            <pc:sldMk cId="2384539930" sldId="369"/>
            <ac:spMk id="11" creationId="{90C6FC1A-A36C-4C05-BCF7-D558A8BC8746}"/>
          </ac:spMkLst>
        </pc:spChg>
        <pc:spChg chg="del">
          <ac:chgData name="Siobhán Dolan" userId="5fb224f7-af86-4327-acb4-fa0c8c23e721" providerId="ADAL" clId="{E6B89C64-772F-4FB2-B360-06E5E370C2E2}" dt="2019-04-30T19:38:21.169" v="568" actId="478"/>
          <ac:spMkLst>
            <pc:docMk/>
            <pc:sldMk cId="2384539930" sldId="369"/>
            <ac:spMk id="12" creationId="{D5A575AE-8157-4ABC-B309-CB6778A1F319}"/>
          </ac:spMkLst>
        </pc:spChg>
        <pc:spChg chg="del">
          <ac:chgData name="Siobhán Dolan" userId="5fb224f7-af86-4327-acb4-fa0c8c23e721" providerId="ADAL" clId="{E6B89C64-772F-4FB2-B360-06E5E370C2E2}" dt="2019-04-30T19:38:21.169" v="568" actId="478"/>
          <ac:spMkLst>
            <pc:docMk/>
            <pc:sldMk cId="2384539930" sldId="369"/>
            <ac:spMk id="13" creationId="{CAA5A5D0-8AE2-4456-842D-833AA30D553E}"/>
          </ac:spMkLst>
        </pc:spChg>
        <pc:spChg chg="del">
          <ac:chgData name="Siobhán Dolan" userId="5fb224f7-af86-4327-acb4-fa0c8c23e721" providerId="ADAL" clId="{E6B89C64-772F-4FB2-B360-06E5E370C2E2}" dt="2019-04-30T19:38:21.169" v="568" actId="478"/>
          <ac:spMkLst>
            <pc:docMk/>
            <pc:sldMk cId="2384539930" sldId="369"/>
            <ac:spMk id="14" creationId="{5F11F027-FF0E-42E9-B8FB-9E4822D41CA7}"/>
          </ac:spMkLst>
        </pc:spChg>
        <pc:spChg chg="add mod">
          <ac:chgData name="Siobhán Dolan" userId="5fb224f7-af86-4327-acb4-fa0c8c23e721" providerId="ADAL" clId="{E6B89C64-772F-4FB2-B360-06E5E370C2E2}" dt="2019-04-30T19:39:54.951" v="594" actId="1036"/>
          <ac:spMkLst>
            <pc:docMk/>
            <pc:sldMk cId="2384539930" sldId="369"/>
            <ac:spMk id="17" creationId="{1F32405E-C6D5-4EA1-BEC2-34CA44535BBE}"/>
          </ac:spMkLst>
        </pc:spChg>
        <pc:spChg chg="mod">
          <ac:chgData name="Siobhán Dolan" userId="5fb224f7-af86-4327-acb4-fa0c8c23e721" providerId="ADAL" clId="{E6B89C64-772F-4FB2-B360-06E5E370C2E2}" dt="2019-04-30T19:42:38.538" v="620" actId="20577"/>
          <ac:spMkLst>
            <pc:docMk/>
            <pc:sldMk cId="2384539930" sldId="369"/>
            <ac:spMk id="19" creationId="{5252A847-DE45-4FA3-A1F8-EEBEB845FF8E}"/>
          </ac:spMkLst>
        </pc:spChg>
        <pc:graphicFrameChg chg="modGraphic">
          <ac:chgData name="Siobhán Dolan" userId="5fb224f7-af86-4327-acb4-fa0c8c23e721" providerId="ADAL" clId="{E6B89C64-772F-4FB2-B360-06E5E370C2E2}" dt="2019-05-02T16:45:45.061" v="977" actId="255"/>
          <ac:graphicFrameMkLst>
            <pc:docMk/>
            <pc:sldMk cId="2384539930" sldId="369"/>
            <ac:graphicFrameMk id="6" creationId="{EA810F19-5F02-42B3-8879-AD6866EF722B}"/>
          </ac:graphicFrameMkLst>
        </pc:graphicFrameChg>
      </pc:sldChg>
      <pc:sldChg chg="addSp delSp modSp add">
        <pc:chgData name="Siobhán Dolan" userId="5fb224f7-af86-4327-acb4-fa0c8c23e721" providerId="ADAL" clId="{E6B89C64-772F-4FB2-B360-06E5E370C2E2}" dt="2019-05-02T16:45:36.942" v="976" actId="255"/>
        <pc:sldMkLst>
          <pc:docMk/>
          <pc:sldMk cId="2635941386" sldId="370"/>
        </pc:sldMkLst>
        <pc:spChg chg="add del mod">
          <ac:chgData name="Siobhán Dolan" userId="5fb224f7-af86-4327-acb4-fa0c8c23e721" providerId="ADAL" clId="{E6B89C64-772F-4FB2-B360-06E5E370C2E2}" dt="2019-04-30T19:41:44.557" v="602" actId="478"/>
          <ac:spMkLst>
            <pc:docMk/>
            <pc:sldMk cId="2635941386" sldId="370"/>
            <ac:spMk id="2" creationId="{13DC7945-A34B-4CCC-B88D-3F012A52E266}"/>
          </ac:spMkLst>
        </pc:spChg>
        <pc:spChg chg="add mod">
          <ac:chgData name="Siobhán Dolan" userId="5fb224f7-af86-4327-acb4-fa0c8c23e721" providerId="ADAL" clId="{E6B89C64-772F-4FB2-B360-06E5E370C2E2}" dt="2019-04-30T19:42:11.406" v="609" actId="1076"/>
          <ac:spMkLst>
            <pc:docMk/>
            <pc:sldMk cId="2635941386" sldId="370"/>
            <ac:spMk id="13" creationId="{9B837BCD-306B-4598-A046-1E2CAC7279E9}"/>
          </ac:spMkLst>
        </pc:spChg>
        <pc:spChg chg="add mod">
          <ac:chgData name="Siobhán Dolan" userId="5fb224f7-af86-4327-acb4-fa0c8c23e721" providerId="ADAL" clId="{E6B89C64-772F-4FB2-B360-06E5E370C2E2}" dt="2019-04-30T19:44:58.115" v="625" actId="1035"/>
          <ac:spMkLst>
            <pc:docMk/>
            <pc:sldMk cId="2635941386" sldId="370"/>
            <ac:spMk id="14" creationId="{3C2572D0-E62D-479E-8032-5D8981A2B171}"/>
          </ac:spMkLst>
        </pc:spChg>
        <pc:spChg chg="mod">
          <ac:chgData name="Siobhán Dolan" userId="5fb224f7-af86-4327-acb4-fa0c8c23e721" providerId="ADAL" clId="{E6B89C64-772F-4FB2-B360-06E5E370C2E2}" dt="2019-04-30T19:42:34.748" v="618" actId="20577"/>
          <ac:spMkLst>
            <pc:docMk/>
            <pc:sldMk cId="2635941386" sldId="370"/>
            <ac:spMk id="19" creationId="{5252A847-DE45-4FA3-A1F8-EEBEB845FF8E}"/>
          </ac:spMkLst>
        </pc:spChg>
        <pc:graphicFrameChg chg="ord modGraphic">
          <ac:chgData name="Siobhán Dolan" userId="5fb224f7-af86-4327-acb4-fa0c8c23e721" providerId="ADAL" clId="{E6B89C64-772F-4FB2-B360-06E5E370C2E2}" dt="2019-05-02T16:45:36.942" v="976" actId="255"/>
          <ac:graphicFrameMkLst>
            <pc:docMk/>
            <pc:sldMk cId="2635941386" sldId="370"/>
            <ac:graphicFrameMk id="6" creationId="{EA810F19-5F02-42B3-8879-AD6866EF722B}"/>
          </ac:graphicFrameMkLst>
        </pc:graphicFrameChg>
      </pc:sldChg>
      <pc:sldChg chg="addSp delSp modSp add">
        <pc:chgData name="Siobhán Dolan" userId="5fb224f7-af86-4327-acb4-fa0c8c23e721" providerId="ADAL" clId="{E6B89C64-772F-4FB2-B360-06E5E370C2E2}" dt="2019-05-02T16:46:13.087" v="978" actId="255"/>
        <pc:sldMkLst>
          <pc:docMk/>
          <pc:sldMk cId="1875551749" sldId="371"/>
        </pc:sldMkLst>
        <pc:spChg chg="mod">
          <ac:chgData name="Siobhán Dolan" userId="5fb224f7-af86-4327-acb4-fa0c8c23e721" providerId="ADAL" clId="{E6B89C64-772F-4FB2-B360-06E5E370C2E2}" dt="2019-04-30T19:49:00.494" v="675" actId="20577"/>
          <ac:spMkLst>
            <pc:docMk/>
            <pc:sldMk cId="1875551749" sldId="371"/>
            <ac:spMk id="13" creationId="{9B837BCD-306B-4598-A046-1E2CAC7279E9}"/>
          </ac:spMkLst>
        </pc:spChg>
        <pc:spChg chg="add mod">
          <ac:chgData name="Siobhán Dolan" userId="5fb224f7-af86-4327-acb4-fa0c8c23e721" providerId="ADAL" clId="{E6B89C64-772F-4FB2-B360-06E5E370C2E2}" dt="2019-04-30T19:47:09.504" v="644" actId="1038"/>
          <ac:spMkLst>
            <pc:docMk/>
            <pc:sldMk cId="1875551749" sldId="371"/>
            <ac:spMk id="14" creationId="{974156A4-4D85-4BC0-ABCB-0E762DE94F49}"/>
          </ac:spMkLst>
        </pc:spChg>
        <pc:spChg chg="del">
          <ac:chgData name="Siobhán Dolan" userId="5fb224f7-af86-4327-acb4-fa0c8c23e721" providerId="ADAL" clId="{E6B89C64-772F-4FB2-B360-06E5E370C2E2}" dt="2019-04-30T19:42:26.182" v="614" actId="478"/>
          <ac:spMkLst>
            <pc:docMk/>
            <pc:sldMk cId="1875551749" sldId="371"/>
            <ac:spMk id="17" creationId="{1F32405E-C6D5-4EA1-BEC2-34CA44535BBE}"/>
          </ac:spMkLst>
        </pc:spChg>
        <pc:spChg chg="mod">
          <ac:chgData name="Siobhán Dolan" userId="5fb224f7-af86-4327-acb4-fa0c8c23e721" providerId="ADAL" clId="{E6B89C64-772F-4FB2-B360-06E5E370C2E2}" dt="2019-04-30T19:45:42.300" v="631" actId="20577"/>
          <ac:spMkLst>
            <pc:docMk/>
            <pc:sldMk cId="1875551749" sldId="371"/>
            <ac:spMk id="19" creationId="{5252A847-DE45-4FA3-A1F8-EEBEB845FF8E}"/>
          </ac:spMkLst>
        </pc:spChg>
        <pc:spChg chg="add mod">
          <ac:chgData name="Siobhán Dolan" userId="5fb224f7-af86-4327-acb4-fa0c8c23e721" providerId="ADAL" clId="{E6B89C64-772F-4FB2-B360-06E5E370C2E2}" dt="2019-04-30T19:49:36.820" v="679" actId="1038"/>
          <ac:spMkLst>
            <pc:docMk/>
            <pc:sldMk cId="1875551749" sldId="371"/>
            <ac:spMk id="20" creationId="{B22C8117-6E1C-464E-966F-2B5DC995006F}"/>
          </ac:spMkLst>
        </pc:spChg>
        <pc:graphicFrameChg chg="modGraphic">
          <ac:chgData name="Siobhán Dolan" userId="5fb224f7-af86-4327-acb4-fa0c8c23e721" providerId="ADAL" clId="{E6B89C64-772F-4FB2-B360-06E5E370C2E2}" dt="2019-05-02T16:46:13.087" v="978" actId="255"/>
          <ac:graphicFrameMkLst>
            <pc:docMk/>
            <pc:sldMk cId="1875551749" sldId="371"/>
            <ac:graphicFrameMk id="6" creationId="{EA810F19-5F02-42B3-8879-AD6866EF722B}"/>
          </ac:graphicFrameMkLst>
        </pc:graphicFrameChg>
      </pc:sldChg>
      <pc:sldChg chg="modSp add">
        <pc:chgData name="Siobhán Dolan" userId="5fb224f7-af86-4327-acb4-fa0c8c23e721" providerId="ADAL" clId="{E6B89C64-772F-4FB2-B360-06E5E370C2E2}" dt="2019-05-02T16:46:27.925" v="980" actId="255"/>
        <pc:sldMkLst>
          <pc:docMk/>
          <pc:sldMk cId="594695375" sldId="372"/>
        </pc:sldMkLst>
        <pc:spChg chg="mod">
          <ac:chgData name="Siobhán Dolan" userId="5fb224f7-af86-4327-acb4-fa0c8c23e721" providerId="ADAL" clId="{E6B89C64-772F-4FB2-B360-06E5E370C2E2}" dt="2019-04-30T19:58:29.321" v="818" actId="208"/>
          <ac:spMkLst>
            <pc:docMk/>
            <pc:sldMk cId="594695375" sldId="372"/>
            <ac:spMk id="17" creationId="{8013727D-41AE-40E9-B7DC-731C487968FA}"/>
          </ac:spMkLst>
        </pc:spChg>
        <pc:spChg chg="mod">
          <ac:chgData name="Siobhán Dolan" userId="5fb224f7-af86-4327-acb4-fa0c8c23e721" providerId="ADAL" clId="{E6B89C64-772F-4FB2-B360-06E5E370C2E2}" dt="2019-05-02T16:46:27.925" v="980" actId="255"/>
          <ac:spMkLst>
            <pc:docMk/>
            <pc:sldMk cId="594695375" sldId="372"/>
            <ac:spMk id="22" creationId="{1E0858DA-E2C2-4DBA-9F0F-BC22BE0DE337}"/>
          </ac:spMkLst>
        </pc:spChg>
        <pc:cxnChg chg="mod">
          <ac:chgData name="Siobhán Dolan" userId="5fb224f7-af86-4327-acb4-fa0c8c23e721" providerId="ADAL" clId="{E6B89C64-772F-4FB2-B360-06E5E370C2E2}" dt="2019-04-30T19:58:07.658" v="814" actId="14100"/>
          <ac:cxnSpMkLst>
            <pc:docMk/>
            <pc:sldMk cId="594695375" sldId="372"/>
            <ac:cxnSpMk id="24" creationId="{4D2AF231-CC43-4B05-A006-3F53017FFA61}"/>
          </ac:cxnSpMkLst>
        </pc:cxnChg>
        <pc:cxnChg chg="mod">
          <ac:chgData name="Siobhán Dolan" userId="5fb224f7-af86-4327-acb4-fa0c8c23e721" providerId="ADAL" clId="{E6B89C64-772F-4FB2-B360-06E5E370C2E2}" dt="2019-04-30T19:58:01.239" v="813" actId="14100"/>
          <ac:cxnSpMkLst>
            <pc:docMk/>
            <pc:sldMk cId="594695375" sldId="372"/>
            <ac:cxnSpMk id="25" creationId="{D0879315-E57F-42BD-8938-D28747B5CABA}"/>
          </ac:cxnSpMkLst>
        </pc:cxnChg>
        <pc:cxnChg chg="mod">
          <ac:chgData name="Siobhán Dolan" userId="5fb224f7-af86-4327-acb4-fa0c8c23e721" providerId="ADAL" clId="{E6B89C64-772F-4FB2-B360-06E5E370C2E2}" dt="2019-04-30T19:58:15.592" v="816" actId="14100"/>
          <ac:cxnSpMkLst>
            <pc:docMk/>
            <pc:sldMk cId="594695375" sldId="372"/>
            <ac:cxnSpMk id="26" creationId="{68EBDFE9-DE62-4AAF-8FE8-5E7018B7B382}"/>
          </ac:cxnSpMkLst>
        </pc:cxnChg>
      </pc:sldChg>
      <pc:sldChg chg="addSp delSp modSp add">
        <pc:chgData name="Siobhán Dolan" userId="5fb224f7-af86-4327-acb4-fa0c8c23e721" providerId="ADAL" clId="{E6B89C64-772F-4FB2-B360-06E5E370C2E2}" dt="2019-04-30T20:02:48.304" v="918" actId="122"/>
        <pc:sldMkLst>
          <pc:docMk/>
          <pc:sldMk cId="3735723242" sldId="373"/>
        </pc:sldMkLst>
        <pc:spChg chg="del">
          <ac:chgData name="Siobhán Dolan" userId="5fb224f7-af86-4327-acb4-fa0c8c23e721" providerId="ADAL" clId="{E6B89C64-772F-4FB2-B360-06E5E370C2E2}" dt="2019-04-30T19:59:49.471" v="830" actId="478"/>
          <ac:spMkLst>
            <pc:docMk/>
            <pc:sldMk cId="3735723242" sldId="373"/>
            <ac:spMk id="11" creationId="{EF238A98-B983-4AC3-B36A-2C30025AFFDB}"/>
          </ac:spMkLst>
        </pc:spChg>
        <pc:spChg chg="del">
          <ac:chgData name="Siobhán Dolan" userId="5fb224f7-af86-4327-acb4-fa0c8c23e721" providerId="ADAL" clId="{E6B89C64-772F-4FB2-B360-06E5E370C2E2}" dt="2019-04-30T19:59:49.471" v="830" actId="478"/>
          <ac:spMkLst>
            <pc:docMk/>
            <pc:sldMk cId="3735723242" sldId="373"/>
            <ac:spMk id="12" creationId="{DBDE09E3-60D7-416D-8885-6E0CB1070B15}"/>
          </ac:spMkLst>
        </pc:spChg>
        <pc:spChg chg="mod">
          <ac:chgData name="Siobhán Dolan" userId="5fb224f7-af86-4327-acb4-fa0c8c23e721" providerId="ADAL" clId="{E6B89C64-772F-4FB2-B360-06E5E370C2E2}" dt="2019-04-30T20:02:12.716" v="909" actId="1076"/>
          <ac:spMkLst>
            <pc:docMk/>
            <pc:sldMk cId="3735723242" sldId="373"/>
            <ac:spMk id="19" creationId="{5252A847-DE45-4FA3-A1F8-EEBEB845FF8E}"/>
          </ac:spMkLst>
        </pc:spChg>
        <pc:spChg chg="add del">
          <ac:chgData name="Siobhán Dolan" userId="5fb224f7-af86-4327-acb4-fa0c8c23e721" providerId="ADAL" clId="{E6B89C64-772F-4FB2-B360-06E5E370C2E2}" dt="2019-04-30T19:59:44.278" v="829" actId="478"/>
          <ac:spMkLst>
            <pc:docMk/>
            <pc:sldMk cId="3735723242" sldId="373"/>
            <ac:spMk id="20" creationId="{A7F41855-AE3C-490C-9211-08BB4440D993}"/>
          </ac:spMkLst>
        </pc:spChg>
        <pc:spChg chg="add del">
          <ac:chgData name="Siobhán Dolan" userId="5fb224f7-af86-4327-acb4-fa0c8c23e721" providerId="ADAL" clId="{E6B89C64-772F-4FB2-B360-06E5E370C2E2}" dt="2019-04-30T19:59:44.278" v="829" actId="478"/>
          <ac:spMkLst>
            <pc:docMk/>
            <pc:sldMk cId="3735723242" sldId="373"/>
            <ac:spMk id="21" creationId="{0B53105F-0FF3-43D9-A0E6-DF67CDE2E4C8}"/>
          </ac:spMkLst>
        </pc:spChg>
        <pc:spChg chg="add del">
          <ac:chgData name="Siobhán Dolan" userId="5fb224f7-af86-4327-acb4-fa0c8c23e721" providerId="ADAL" clId="{E6B89C64-772F-4FB2-B360-06E5E370C2E2}" dt="2019-04-30T19:59:44.278" v="829" actId="478"/>
          <ac:spMkLst>
            <pc:docMk/>
            <pc:sldMk cId="3735723242" sldId="373"/>
            <ac:spMk id="22" creationId="{1E0858DA-E2C2-4DBA-9F0F-BC22BE0DE337}"/>
          </ac:spMkLst>
        </pc:spChg>
        <pc:spChg chg="add del">
          <ac:chgData name="Siobhán Dolan" userId="5fb224f7-af86-4327-acb4-fa0c8c23e721" providerId="ADAL" clId="{E6B89C64-772F-4FB2-B360-06E5E370C2E2}" dt="2019-04-30T19:59:44.278" v="829" actId="478"/>
          <ac:spMkLst>
            <pc:docMk/>
            <pc:sldMk cId="3735723242" sldId="373"/>
            <ac:spMk id="23" creationId="{F6A6B39C-F8C3-4FE9-9FD8-9610FD1B3D17}"/>
          </ac:spMkLst>
        </pc:spChg>
        <pc:spChg chg="add mod">
          <ac:chgData name="Siobhán Dolan" userId="5fb224f7-af86-4327-acb4-fa0c8c23e721" providerId="ADAL" clId="{E6B89C64-772F-4FB2-B360-06E5E370C2E2}" dt="2019-04-30T20:02:08.730" v="907" actId="1037"/>
          <ac:spMkLst>
            <pc:docMk/>
            <pc:sldMk cId="3735723242" sldId="373"/>
            <ac:spMk id="30" creationId="{4081EB9A-BADA-43F0-8465-BA1DA501D070}"/>
          </ac:spMkLst>
        </pc:spChg>
        <pc:spChg chg="add mod">
          <ac:chgData name="Siobhán Dolan" userId="5fb224f7-af86-4327-acb4-fa0c8c23e721" providerId="ADAL" clId="{E6B89C64-772F-4FB2-B360-06E5E370C2E2}" dt="2019-04-30T20:02:08.730" v="907" actId="1037"/>
          <ac:spMkLst>
            <pc:docMk/>
            <pc:sldMk cId="3735723242" sldId="373"/>
            <ac:spMk id="31" creationId="{737A4CC7-A8CD-4699-9B0E-2D5B560FA4DA}"/>
          </ac:spMkLst>
        </pc:spChg>
        <pc:spChg chg="add mod">
          <ac:chgData name="Siobhán Dolan" userId="5fb224f7-af86-4327-acb4-fa0c8c23e721" providerId="ADAL" clId="{E6B89C64-772F-4FB2-B360-06E5E370C2E2}" dt="2019-04-30T20:02:08.730" v="907" actId="1037"/>
          <ac:spMkLst>
            <pc:docMk/>
            <pc:sldMk cId="3735723242" sldId="373"/>
            <ac:spMk id="32" creationId="{7222DD78-0780-4FCB-BA35-43C3BE4DFFFD}"/>
          </ac:spMkLst>
        </pc:spChg>
        <pc:spChg chg="add mod">
          <ac:chgData name="Siobhán Dolan" userId="5fb224f7-af86-4327-acb4-fa0c8c23e721" providerId="ADAL" clId="{E6B89C64-772F-4FB2-B360-06E5E370C2E2}" dt="2019-04-30T20:02:48.304" v="918" actId="122"/>
          <ac:spMkLst>
            <pc:docMk/>
            <pc:sldMk cId="3735723242" sldId="373"/>
            <ac:spMk id="33" creationId="{3646206F-A114-413F-B76E-3C6B770EF103}"/>
          </ac:spMkLst>
        </pc:spChg>
        <pc:grpChg chg="del">
          <ac:chgData name="Siobhán Dolan" userId="5fb224f7-af86-4327-acb4-fa0c8c23e721" providerId="ADAL" clId="{E6B89C64-772F-4FB2-B360-06E5E370C2E2}" dt="2019-04-30T19:59:11.672" v="822" actId="478"/>
          <ac:grpSpMkLst>
            <pc:docMk/>
            <pc:sldMk cId="3735723242" sldId="373"/>
            <ac:grpSpMk id="13" creationId="{ADE14820-BC66-44DA-9C4D-9EC5329B0F06}"/>
          </ac:grpSpMkLst>
        </pc:grpChg>
        <pc:graphicFrameChg chg="del">
          <ac:chgData name="Siobhán Dolan" userId="5fb224f7-af86-4327-acb4-fa0c8c23e721" providerId="ADAL" clId="{E6B89C64-772F-4FB2-B360-06E5E370C2E2}" dt="2019-04-30T19:59:49.471" v="830" actId="478"/>
          <ac:graphicFrameMkLst>
            <pc:docMk/>
            <pc:sldMk cId="3735723242" sldId="373"/>
            <ac:graphicFrameMk id="6" creationId="{AAFB55F5-F7D7-4EF9-962A-E451918DF2CC}"/>
          </ac:graphicFrameMkLst>
        </pc:graphicFrameChg>
        <pc:graphicFrameChg chg="del">
          <ac:chgData name="Siobhán Dolan" userId="5fb224f7-af86-4327-acb4-fa0c8c23e721" providerId="ADAL" clId="{E6B89C64-772F-4FB2-B360-06E5E370C2E2}" dt="2019-04-30T19:59:49.471" v="830" actId="478"/>
          <ac:graphicFrameMkLst>
            <pc:docMk/>
            <pc:sldMk cId="3735723242" sldId="373"/>
            <ac:graphicFrameMk id="9" creationId="{8BA2DCBB-1ED6-4E00-993A-5E8FD5B74474}"/>
          </ac:graphicFrameMkLst>
        </pc:graphicFrameChg>
        <pc:graphicFrameChg chg="del">
          <ac:chgData name="Siobhán Dolan" userId="5fb224f7-af86-4327-acb4-fa0c8c23e721" providerId="ADAL" clId="{E6B89C64-772F-4FB2-B360-06E5E370C2E2}" dt="2019-04-30T19:59:49.471" v="830" actId="478"/>
          <ac:graphicFrameMkLst>
            <pc:docMk/>
            <pc:sldMk cId="3735723242" sldId="373"/>
            <ac:graphicFrameMk id="10" creationId="{1618A24F-FF7C-4AF9-B119-F50F464FA9E6}"/>
          </ac:graphicFrameMkLst>
        </pc:graphicFrameChg>
        <pc:graphicFrameChg chg="add mod modGraphic">
          <ac:chgData name="Siobhán Dolan" userId="5fb224f7-af86-4327-acb4-fa0c8c23e721" providerId="ADAL" clId="{E6B89C64-772F-4FB2-B360-06E5E370C2E2}" dt="2019-04-30T20:02:08.730" v="907" actId="1037"/>
          <ac:graphicFrameMkLst>
            <pc:docMk/>
            <pc:sldMk cId="3735723242" sldId="373"/>
            <ac:graphicFrameMk id="27" creationId="{374B7E8F-56ED-4724-82C1-10C4ACE19880}"/>
          </ac:graphicFrameMkLst>
        </pc:graphicFrameChg>
        <pc:graphicFrameChg chg="add mod">
          <ac:chgData name="Siobhán Dolan" userId="5fb224f7-af86-4327-acb4-fa0c8c23e721" providerId="ADAL" clId="{E6B89C64-772F-4FB2-B360-06E5E370C2E2}" dt="2019-04-30T20:02:08.730" v="907" actId="1037"/>
          <ac:graphicFrameMkLst>
            <pc:docMk/>
            <pc:sldMk cId="3735723242" sldId="373"/>
            <ac:graphicFrameMk id="28" creationId="{F22A2112-D2B5-4AC7-A217-DFB897ED186B}"/>
          </ac:graphicFrameMkLst>
        </pc:graphicFrameChg>
        <pc:graphicFrameChg chg="add mod">
          <ac:chgData name="Siobhán Dolan" userId="5fb224f7-af86-4327-acb4-fa0c8c23e721" providerId="ADAL" clId="{E6B89C64-772F-4FB2-B360-06E5E370C2E2}" dt="2019-04-30T20:02:08.730" v="907" actId="1037"/>
          <ac:graphicFrameMkLst>
            <pc:docMk/>
            <pc:sldMk cId="3735723242" sldId="373"/>
            <ac:graphicFrameMk id="29" creationId="{C3DD70C2-2B01-46FA-8E3B-B2E2238A939D}"/>
          </ac:graphicFrameMkLst>
        </pc:graphicFrameChg>
        <pc:cxnChg chg="add del">
          <ac:chgData name="Siobhán Dolan" userId="5fb224f7-af86-4327-acb4-fa0c8c23e721" providerId="ADAL" clId="{E6B89C64-772F-4FB2-B360-06E5E370C2E2}" dt="2019-04-30T19:59:44.278" v="829" actId="478"/>
          <ac:cxnSpMkLst>
            <pc:docMk/>
            <pc:sldMk cId="3735723242" sldId="373"/>
            <ac:cxnSpMk id="24" creationId="{4D2AF231-CC43-4B05-A006-3F53017FFA61}"/>
          </ac:cxnSpMkLst>
        </pc:cxnChg>
        <pc:cxnChg chg="add del">
          <ac:chgData name="Siobhán Dolan" userId="5fb224f7-af86-4327-acb4-fa0c8c23e721" providerId="ADAL" clId="{E6B89C64-772F-4FB2-B360-06E5E370C2E2}" dt="2019-04-30T19:59:44.278" v="829" actId="478"/>
          <ac:cxnSpMkLst>
            <pc:docMk/>
            <pc:sldMk cId="3735723242" sldId="373"/>
            <ac:cxnSpMk id="25" creationId="{D0879315-E57F-42BD-8938-D28747B5CABA}"/>
          </ac:cxnSpMkLst>
        </pc:cxnChg>
        <pc:cxnChg chg="add del mod">
          <ac:chgData name="Siobhán Dolan" userId="5fb224f7-af86-4327-acb4-fa0c8c23e721" providerId="ADAL" clId="{E6B89C64-772F-4FB2-B360-06E5E370C2E2}" dt="2019-04-30T19:59:44.278" v="829" actId="478"/>
          <ac:cxnSpMkLst>
            <pc:docMk/>
            <pc:sldMk cId="3735723242" sldId="373"/>
            <ac:cxnSpMk id="26" creationId="{68EBDFE9-DE62-4AAF-8FE8-5E7018B7B382}"/>
          </ac:cxnSpMkLst>
        </pc:cxnChg>
      </pc:sldChg>
      <pc:sldChg chg="addSp delSp modSp add">
        <pc:chgData name="Siobhán Dolan" userId="5fb224f7-af86-4327-acb4-fa0c8c23e721" providerId="ADAL" clId="{E6B89C64-772F-4FB2-B360-06E5E370C2E2}" dt="2019-04-30T20:07:23.010" v="961" actId="478"/>
        <pc:sldMkLst>
          <pc:docMk/>
          <pc:sldMk cId="876096960" sldId="374"/>
        </pc:sldMkLst>
        <pc:spChg chg="add del mod">
          <ac:chgData name="Siobhán Dolan" userId="5fb224f7-af86-4327-acb4-fa0c8c23e721" providerId="ADAL" clId="{E6B89C64-772F-4FB2-B360-06E5E370C2E2}" dt="2019-04-30T20:07:23.010" v="961" actId="478"/>
          <ac:spMkLst>
            <pc:docMk/>
            <pc:sldMk cId="876096960" sldId="374"/>
            <ac:spMk id="13" creationId="{F44E67E0-411C-4367-BBE1-0AB7A5597EE5}"/>
          </ac:spMkLst>
        </pc:spChg>
        <pc:spChg chg="add mod">
          <ac:chgData name="Siobhán Dolan" userId="5fb224f7-af86-4327-acb4-fa0c8c23e721" providerId="ADAL" clId="{E6B89C64-772F-4FB2-B360-06E5E370C2E2}" dt="2019-04-30T20:06:28.147" v="950" actId="20577"/>
          <ac:spMkLst>
            <pc:docMk/>
            <pc:sldMk cId="876096960" sldId="374"/>
            <ac:spMk id="14" creationId="{D695C96E-65F1-4821-A912-948415782C8D}"/>
          </ac:spMkLst>
        </pc:spChg>
        <pc:spChg chg="add mod">
          <ac:chgData name="Siobhán Dolan" userId="5fb224f7-af86-4327-acb4-fa0c8c23e721" providerId="ADAL" clId="{E6B89C64-772F-4FB2-B360-06E5E370C2E2}" dt="2019-04-30T20:07:07.785" v="958" actId="1037"/>
          <ac:spMkLst>
            <pc:docMk/>
            <pc:sldMk cId="876096960" sldId="374"/>
            <ac:spMk id="15" creationId="{C1F8C709-F080-460A-9C0B-2FC885E8F3FD}"/>
          </ac:spMkLst>
        </pc:spChg>
        <pc:spChg chg="add mod">
          <ac:chgData name="Siobhán Dolan" userId="5fb224f7-af86-4327-acb4-fa0c8c23e721" providerId="ADAL" clId="{E6B89C64-772F-4FB2-B360-06E5E370C2E2}" dt="2019-04-30T20:06:44.146" v="953" actId="1076"/>
          <ac:spMkLst>
            <pc:docMk/>
            <pc:sldMk cId="876096960" sldId="374"/>
            <ac:spMk id="16" creationId="{965C1959-E282-4D62-A7DD-AEE014CCC0CA}"/>
          </ac:spMkLst>
        </pc:spChg>
        <pc:spChg chg="add mod">
          <ac:chgData name="Siobhán Dolan" userId="5fb224f7-af86-4327-acb4-fa0c8c23e721" providerId="ADAL" clId="{E6B89C64-772F-4FB2-B360-06E5E370C2E2}" dt="2019-04-30T20:06:35.027" v="951" actId="20577"/>
          <ac:spMkLst>
            <pc:docMk/>
            <pc:sldMk cId="876096960" sldId="374"/>
            <ac:spMk id="17" creationId="{686B3274-75AE-4B63-B0C5-B21952E57057}"/>
          </ac:spMkLst>
        </pc:spChg>
        <pc:spChg chg="del">
          <ac:chgData name="Siobhán Dolan" userId="5fb224f7-af86-4327-acb4-fa0c8c23e721" providerId="ADAL" clId="{E6B89C64-772F-4FB2-B360-06E5E370C2E2}" dt="2019-04-30T20:02:54.807" v="920" actId="478"/>
          <ac:spMkLst>
            <pc:docMk/>
            <pc:sldMk cId="876096960" sldId="374"/>
            <ac:spMk id="33" creationId="{3646206F-A114-413F-B76E-3C6B770EF103}"/>
          </ac:spMkLst>
        </pc:spChg>
      </pc:sldChg>
      <pc:sldChg chg="modSp add">
        <pc:chgData name="Siobhán Dolan" userId="5fb224f7-af86-4327-acb4-fa0c8c23e721" providerId="ADAL" clId="{E6B89C64-772F-4FB2-B360-06E5E370C2E2}" dt="2019-05-02T16:49:11.727" v="1052" actId="207"/>
        <pc:sldMkLst>
          <pc:docMk/>
          <pc:sldMk cId="1781646069" sldId="376"/>
        </pc:sldMkLst>
        <pc:spChg chg="mod">
          <ac:chgData name="Siobhán Dolan" userId="5fb224f7-af86-4327-acb4-fa0c8c23e721" providerId="ADAL" clId="{E6B89C64-772F-4FB2-B360-06E5E370C2E2}" dt="2019-05-02T16:49:11.727" v="1052" actId="207"/>
          <ac:spMkLst>
            <pc:docMk/>
            <pc:sldMk cId="1781646069" sldId="376"/>
            <ac:spMk id="19" creationId="{5252A847-DE45-4FA3-A1F8-EEBEB845FF8E}"/>
          </ac:spMkLst>
        </pc:spChg>
      </pc:sldChg>
      <pc:sldChg chg="addSp delSp">
        <pc:chgData name="Siobhán Dolan" userId="5fb224f7-af86-4327-acb4-fa0c8c23e721" providerId="ADAL" clId="{E6B89C64-772F-4FB2-B360-06E5E370C2E2}" dt="2019-05-02T16:50:47.629" v="1054"/>
        <pc:sldMkLst>
          <pc:docMk/>
          <pc:sldMk cId="3126577480" sldId="427"/>
        </pc:sldMkLst>
        <pc:spChg chg="add">
          <ac:chgData name="Siobhán Dolan" userId="5fb224f7-af86-4327-acb4-fa0c8c23e721" providerId="ADAL" clId="{E6B89C64-772F-4FB2-B360-06E5E370C2E2}" dt="2019-05-02T16:50:47.629" v="1054"/>
          <ac:spMkLst>
            <pc:docMk/>
            <pc:sldMk cId="3126577480" sldId="427"/>
            <ac:spMk id="13" creationId="{43806320-503F-425E-A1E1-2E844659B793}"/>
          </ac:spMkLst>
        </pc:spChg>
        <pc:grpChg chg="del">
          <ac:chgData name="Siobhán Dolan" userId="5fb224f7-af86-4327-acb4-fa0c8c23e721" providerId="ADAL" clId="{E6B89C64-772F-4FB2-B360-06E5E370C2E2}" dt="2019-05-02T16:50:35.814" v="1053" actId="478"/>
          <ac:grpSpMkLst>
            <pc:docMk/>
            <pc:sldMk cId="3126577480" sldId="427"/>
            <ac:grpSpMk id="7" creationId="{4AC7EDE3-701C-4C12-9210-054757BC22C6}"/>
          </ac:grpSpMkLst>
        </pc:grpChg>
        <pc:picChg chg="add">
          <ac:chgData name="Siobhán Dolan" userId="5fb224f7-af86-4327-acb4-fa0c8c23e721" providerId="ADAL" clId="{E6B89C64-772F-4FB2-B360-06E5E370C2E2}" dt="2019-05-02T16:50:47.629" v="1054"/>
          <ac:picMkLst>
            <pc:docMk/>
            <pc:sldMk cId="3126577480" sldId="427"/>
            <ac:picMk id="12" creationId="{66F033C6-DF7C-4802-A006-3736A1A72E4E}"/>
          </ac:picMkLst>
        </pc:picChg>
      </pc:sldChg>
      <pc:sldChg chg="addSp delSp modSp add">
        <pc:chgData name="Siobhán Dolan" userId="5fb224f7-af86-4327-acb4-fa0c8c23e721" providerId="ADAL" clId="{E6B89C64-772F-4FB2-B360-06E5E370C2E2}" dt="2019-05-02T16:51:52.317" v="1060"/>
        <pc:sldMkLst>
          <pc:docMk/>
          <pc:sldMk cId="252824416" sldId="428"/>
        </pc:sldMkLst>
        <pc:spChg chg="add mod">
          <ac:chgData name="Siobhán Dolan" userId="5fb224f7-af86-4327-acb4-fa0c8c23e721" providerId="ADAL" clId="{E6B89C64-772F-4FB2-B360-06E5E370C2E2}" dt="2019-05-02T16:51:52.317" v="1060"/>
          <ac:spMkLst>
            <pc:docMk/>
            <pc:sldMk cId="252824416" sldId="428"/>
            <ac:spMk id="6" creationId="{17BC1FCB-1201-4676-BA69-DE4163511CAC}"/>
          </ac:spMkLst>
        </pc:spChg>
        <pc:spChg chg="del">
          <ac:chgData name="Siobhán Dolan" userId="5fb224f7-af86-4327-acb4-fa0c8c23e721" providerId="ADAL" clId="{E6B89C64-772F-4FB2-B360-06E5E370C2E2}" dt="2019-05-02T16:51:35.501" v="1058" actId="478"/>
          <ac:spMkLst>
            <pc:docMk/>
            <pc:sldMk cId="252824416" sldId="428"/>
            <ac:spMk id="19" creationId="{5252A847-DE45-4FA3-A1F8-EEBEB845FF8E}"/>
          </ac:spMkLst>
        </pc:spChg>
      </pc:sldChg>
    </pc:docChg>
  </pc:docChgLst>
  <pc:docChgLst>
    <pc:chgData name="Louise Pezzaioli" userId="360b41a0-b242-48d2-b707-f5fa57585d53" providerId="ADAL" clId="{26F992EB-FC93-4751-B7DF-A8F21B482A43}"/>
  </pc:docChgLst>
  <pc:docChgLst>
    <pc:chgData name="Ashleigh Sobol" userId="8430f2a2-602f-4dde-a79b-412efd9dd8bf" providerId="ADAL" clId="{4E762FB4-02C7-4155-A12A-4ED79F828FBE}"/>
  </pc:docChgLst>
  <pc:docChgLst>
    <pc:chgData name="Lindsay Grix" userId="a678036f-2d88-407c-addb-d0af3fea6eec" providerId="ADAL" clId="{77DC8455-D5A8-44EA-865A-D1865883CCB0}"/>
  </pc:docChgLst>
  <pc:docChgLst>
    <pc:chgData name="Kyle Tidswell-Brown" userId="3518c4a0-5c99-4880-b127-cb60ccf11a39" providerId="ADAL" clId="{58E2C20F-C11E-44A4-8A48-A695FD95F78A}"/>
    <pc:docChg chg="undo redo custSel addSld delSld modSld">
      <pc:chgData name="Kyle Tidswell-Brown" userId="3518c4a0-5c99-4880-b127-cb60ccf11a39" providerId="ADAL" clId="{58E2C20F-C11E-44A4-8A48-A695FD95F78A}" dt="2019-05-15T08:24:40.584" v="602" actId="20577"/>
      <pc:docMkLst>
        <pc:docMk/>
      </pc:docMkLst>
      <pc:sldChg chg="modSp">
        <pc:chgData name="Kyle Tidswell-Brown" userId="3518c4a0-5c99-4880-b127-cb60ccf11a39" providerId="ADAL" clId="{58E2C20F-C11E-44A4-8A48-A695FD95F78A}" dt="2019-05-14T11:23:55.017" v="553"/>
        <pc:sldMkLst>
          <pc:docMk/>
          <pc:sldMk cId="2637481266" sldId="256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2637481266" sldId="256"/>
            <ac:spMk id="7" creationId="{277FDC6C-B99A-4ED8-B341-A52126824B67}"/>
          </ac:spMkLst>
        </pc:spChg>
        <pc:spChg chg="mod">
          <ac:chgData name="Kyle Tidswell-Brown" userId="3518c4a0-5c99-4880-b127-cb60ccf11a39" providerId="ADAL" clId="{58E2C20F-C11E-44A4-8A48-A695FD95F78A}" dt="2019-05-14T10:58:11.355" v="7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modSp del">
        <pc:chgData name="Kyle Tidswell-Brown" userId="3518c4a0-5c99-4880-b127-cb60ccf11a39" providerId="ADAL" clId="{58E2C20F-C11E-44A4-8A48-A695FD95F78A}" dt="2019-05-14T11:22:34.590" v="534" actId="2696"/>
        <pc:sldMkLst>
          <pc:docMk/>
          <pc:sldMk cId="636014570" sldId="314"/>
        </pc:sldMkLst>
        <pc:spChg chg="mod">
          <ac:chgData name="Kyle Tidswell-Brown" userId="3518c4a0-5c99-4880-b127-cb60ccf11a39" providerId="ADAL" clId="{58E2C20F-C11E-44A4-8A48-A695FD95F78A}" dt="2019-05-14T11:14:11.773" v="184" actId="6549"/>
          <ac:spMkLst>
            <pc:docMk/>
            <pc:sldMk cId="636014570" sldId="314"/>
            <ac:spMk id="19" creationId="{5252A847-DE45-4FA3-A1F8-EEBEB845FF8E}"/>
          </ac:spMkLst>
        </pc:spChg>
        <pc:grpChg chg="mod">
          <ac:chgData name="Kyle Tidswell-Brown" userId="3518c4a0-5c99-4880-b127-cb60ccf11a39" providerId="ADAL" clId="{58E2C20F-C11E-44A4-8A48-A695FD95F78A}" dt="2019-05-14T11:16:22.341" v="207" actId="12788"/>
          <ac:grpSpMkLst>
            <pc:docMk/>
            <pc:sldMk cId="636014570" sldId="314"/>
            <ac:grpSpMk id="6" creationId="{8DF07E9E-59B6-421B-A643-C550EE97A3B8}"/>
          </ac:grpSpMkLst>
        </pc:grpChg>
      </pc:sldChg>
      <pc:sldChg chg="modSp">
        <pc:chgData name="Kyle Tidswell-Brown" userId="3518c4a0-5c99-4880-b127-cb60ccf11a39" providerId="ADAL" clId="{58E2C20F-C11E-44A4-8A48-A695FD95F78A}" dt="2019-05-14T11:23:55.017" v="553"/>
        <pc:sldMkLst>
          <pc:docMk/>
          <pc:sldMk cId="1071900124" sldId="355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1071900124" sldId="355"/>
            <ac:spMk id="7" creationId="{F2267ACB-233E-41BC-B01B-8F3DC45483E4}"/>
          </ac:spMkLst>
        </pc:spChg>
        <pc:spChg chg="mod">
          <ac:chgData name="Kyle Tidswell-Brown" userId="3518c4a0-5c99-4880-b127-cb60ccf11a39" providerId="ADAL" clId="{58E2C20F-C11E-44A4-8A48-A695FD95F78A}" dt="2019-05-14T11:04:51.873" v="70" actId="1037"/>
          <ac:spMkLst>
            <pc:docMk/>
            <pc:sldMk cId="1071900124" sldId="355"/>
            <ac:spMk id="11" creationId="{EF238A98-B983-4AC3-B36A-2C30025AFFDB}"/>
          </ac:spMkLst>
        </pc:spChg>
        <pc:spChg chg="mod">
          <ac:chgData name="Kyle Tidswell-Brown" userId="3518c4a0-5c99-4880-b127-cb60ccf11a39" providerId="ADAL" clId="{58E2C20F-C11E-44A4-8A48-A695FD95F78A}" dt="2019-05-14T11:03:14.386" v="64" actId="122"/>
          <ac:spMkLst>
            <pc:docMk/>
            <pc:sldMk cId="1071900124" sldId="355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58E2C20F-C11E-44A4-8A48-A695FD95F78A}" dt="2019-05-14T11:02:51.193" v="62" actId="207"/>
          <ac:graphicFrameMkLst>
            <pc:docMk/>
            <pc:sldMk cId="1071900124" sldId="355"/>
            <ac:graphicFrameMk id="6" creationId="{AAFB55F5-F7D7-4EF9-962A-E451918DF2CC}"/>
          </ac:graphicFrameMkLst>
        </pc:graphicFrameChg>
      </pc:sldChg>
      <pc:sldChg chg="modSp">
        <pc:chgData name="Kyle Tidswell-Brown" userId="3518c4a0-5c99-4880-b127-cb60ccf11a39" providerId="ADAL" clId="{58E2C20F-C11E-44A4-8A48-A695FD95F78A}" dt="2019-05-14T11:23:55.017" v="553"/>
        <pc:sldMkLst>
          <pc:docMk/>
          <pc:sldMk cId="36917022" sldId="360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36917022" sldId="360"/>
            <ac:spMk id="7" creationId="{B632E459-9B27-4467-B89C-78410207B713}"/>
          </ac:spMkLst>
        </pc:spChg>
        <pc:spChg chg="mod">
          <ac:chgData name="Kyle Tidswell-Brown" userId="3518c4a0-5c99-4880-b127-cb60ccf11a39" providerId="ADAL" clId="{58E2C20F-C11E-44A4-8A48-A695FD95F78A}" dt="2019-05-14T11:00:07.427" v="21" actId="20577"/>
          <ac:spMkLst>
            <pc:docMk/>
            <pc:sldMk cId="36917022" sldId="360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58E2C20F-C11E-44A4-8A48-A695FD95F78A}" dt="2019-05-14T10:59:35.107" v="15" actId="207"/>
          <ac:graphicFrameMkLst>
            <pc:docMk/>
            <pc:sldMk cId="36917022" sldId="360"/>
            <ac:graphicFrameMk id="6" creationId="{EA810F19-5F02-42B3-8879-AD6866EF722B}"/>
          </ac:graphicFrameMkLst>
        </pc:graphicFrameChg>
      </pc:sldChg>
      <pc:sldChg chg="modSp">
        <pc:chgData name="Kyle Tidswell-Brown" userId="3518c4a0-5c99-4880-b127-cb60ccf11a39" providerId="ADAL" clId="{58E2C20F-C11E-44A4-8A48-A695FD95F78A}" dt="2019-05-14T11:23:55.017" v="553"/>
        <pc:sldMkLst>
          <pc:docMk/>
          <pc:sldMk cId="1669721746" sldId="365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1669721746" sldId="365"/>
            <ac:spMk id="7" creationId="{9C98043F-F327-469C-AFFD-8AE7F5773C62}"/>
          </ac:spMkLst>
        </pc:spChg>
        <pc:spChg chg="mod">
          <ac:chgData name="Kyle Tidswell-Brown" userId="3518c4a0-5c99-4880-b127-cb60ccf11a39" providerId="ADAL" clId="{58E2C20F-C11E-44A4-8A48-A695FD95F78A}" dt="2019-05-14T10:59:06.278" v="13" actId="207"/>
          <ac:spMkLst>
            <pc:docMk/>
            <pc:sldMk cId="1669721746" sldId="365"/>
            <ac:spMk id="12" creationId="{9F681DF6-E783-4955-919E-3B34A8BCBF84}"/>
          </ac:spMkLst>
        </pc:spChg>
        <pc:spChg chg="mod">
          <ac:chgData name="Kyle Tidswell-Brown" userId="3518c4a0-5c99-4880-b127-cb60ccf11a39" providerId="ADAL" clId="{58E2C20F-C11E-44A4-8A48-A695FD95F78A}" dt="2019-05-14T10:59:57.033" v="17" actId="122"/>
          <ac:spMkLst>
            <pc:docMk/>
            <pc:sldMk cId="1669721746" sldId="365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58E2C20F-C11E-44A4-8A48-A695FD95F78A}" dt="2019-05-14T10:58:23.341" v="8" actId="207"/>
          <ac:graphicFrameMkLst>
            <pc:docMk/>
            <pc:sldMk cId="1669721746" sldId="365"/>
            <ac:graphicFrameMk id="6" creationId="{8788B3B7-35AE-4FFF-96C8-9E3C988A8EAF}"/>
          </ac:graphicFrameMkLst>
        </pc:graphicFrameChg>
      </pc:sldChg>
      <pc:sldChg chg="modSp">
        <pc:chgData name="Kyle Tidswell-Brown" userId="3518c4a0-5c99-4880-b127-cb60ccf11a39" providerId="ADAL" clId="{58E2C20F-C11E-44A4-8A48-A695FD95F78A}" dt="2019-05-15T08:20:04.876" v="596" actId="20577"/>
        <pc:sldMkLst>
          <pc:docMk/>
          <pc:sldMk cId="241410257" sldId="367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241410257" sldId="367"/>
            <ac:spMk id="7" creationId="{9C98043F-F327-469C-AFFD-8AE7F5773C62}"/>
          </ac:spMkLst>
        </pc:spChg>
        <pc:spChg chg="mod">
          <ac:chgData name="Kyle Tidswell-Brown" userId="3518c4a0-5c99-4880-b127-cb60ccf11a39" providerId="ADAL" clId="{58E2C20F-C11E-44A4-8A48-A695FD95F78A}" dt="2019-05-15T08:20:04.876" v="596" actId="20577"/>
          <ac:spMkLst>
            <pc:docMk/>
            <pc:sldMk cId="241410257" sldId="367"/>
            <ac:spMk id="12" creationId="{9F681DF6-E783-4955-919E-3B34A8BCBF84}"/>
          </ac:spMkLst>
        </pc:spChg>
        <pc:spChg chg="mod">
          <ac:chgData name="Kyle Tidswell-Brown" userId="3518c4a0-5c99-4880-b127-cb60ccf11a39" providerId="ADAL" clId="{58E2C20F-C11E-44A4-8A48-A695FD95F78A}" dt="2019-05-14T10:59:59.643" v="18" actId="122"/>
          <ac:spMkLst>
            <pc:docMk/>
            <pc:sldMk cId="241410257" sldId="367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58E2C20F-C11E-44A4-8A48-A695FD95F78A}" dt="2019-05-14T10:58:30.514" v="9" actId="207"/>
          <ac:graphicFrameMkLst>
            <pc:docMk/>
            <pc:sldMk cId="241410257" sldId="367"/>
            <ac:graphicFrameMk id="6" creationId="{8788B3B7-35AE-4FFF-96C8-9E3C988A8EAF}"/>
          </ac:graphicFrameMkLst>
        </pc:graphicFrameChg>
      </pc:sldChg>
      <pc:sldChg chg="modSp">
        <pc:chgData name="Kyle Tidswell-Brown" userId="3518c4a0-5c99-4880-b127-cb60ccf11a39" providerId="ADAL" clId="{58E2C20F-C11E-44A4-8A48-A695FD95F78A}" dt="2019-05-15T08:20:53.612" v="598" actId="20577"/>
        <pc:sldMkLst>
          <pc:docMk/>
          <pc:sldMk cId="4184602916" sldId="368"/>
        </pc:sldMkLst>
        <pc:spChg chg="mod">
          <ac:chgData name="Kyle Tidswell-Brown" userId="3518c4a0-5c99-4880-b127-cb60ccf11a39" providerId="ADAL" clId="{58E2C20F-C11E-44A4-8A48-A695FD95F78A}" dt="2019-05-15T08:20:53.612" v="598" actId="20577"/>
          <ac:spMkLst>
            <pc:docMk/>
            <pc:sldMk cId="4184602916" sldId="368"/>
            <ac:spMk id="2" creationId="{3AC3E5B9-AF40-4146-9242-A021E7C15ADB}"/>
          </ac:spMkLst>
        </pc:spChg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4184602916" sldId="368"/>
            <ac:spMk id="7" creationId="{B632E459-9B27-4467-B89C-78410207B713}"/>
          </ac:spMkLst>
        </pc:spChg>
        <pc:spChg chg="mod">
          <ac:chgData name="Kyle Tidswell-Brown" userId="3518c4a0-5c99-4880-b127-cb60ccf11a39" providerId="ADAL" clId="{58E2C20F-C11E-44A4-8A48-A695FD95F78A}" dt="2019-05-14T11:00:14.730" v="22" actId="122"/>
          <ac:spMkLst>
            <pc:docMk/>
            <pc:sldMk cId="4184602916" sldId="368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58E2C20F-C11E-44A4-8A48-A695FD95F78A}" dt="2019-05-14T10:59:42.963" v="16" actId="207"/>
          <ac:graphicFrameMkLst>
            <pc:docMk/>
            <pc:sldMk cId="4184602916" sldId="368"/>
            <ac:graphicFrameMk id="6" creationId="{EA810F19-5F02-42B3-8879-AD6866EF722B}"/>
          </ac:graphicFrameMkLst>
        </pc:graphicFrameChg>
      </pc:sldChg>
      <pc:sldChg chg="modSp">
        <pc:chgData name="Kyle Tidswell-Brown" userId="3518c4a0-5c99-4880-b127-cb60ccf11a39" providerId="ADAL" clId="{58E2C20F-C11E-44A4-8A48-A695FD95F78A}" dt="2019-05-14T11:23:55.017" v="553"/>
        <pc:sldMkLst>
          <pc:docMk/>
          <pc:sldMk cId="2384539930" sldId="369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2384539930" sldId="369"/>
            <ac:spMk id="7" creationId="{B632E459-9B27-4467-B89C-78410207B713}"/>
          </ac:spMkLst>
        </pc:spChg>
        <pc:spChg chg="mod">
          <ac:chgData name="Kyle Tidswell-Brown" userId="3518c4a0-5c99-4880-b127-cb60ccf11a39" providerId="ADAL" clId="{58E2C20F-C11E-44A4-8A48-A695FD95F78A}" dt="2019-05-14T11:00:19.298" v="23" actId="122"/>
          <ac:spMkLst>
            <pc:docMk/>
            <pc:sldMk cId="2384539930" sldId="369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58E2C20F-C11E-44A4-8A48-A695FD95F78A}" dt="2019-05-14T11:00:27.937" v="24" actId="207"/>
          <ac:graphicFrameMkLst>
            <pc:docMk/>
            <pc:sldMk cId="2384539930" sldId="369"/>
            <ac:graphicFrameMk id="6" creationId="{EA810F19-5F02-42B3-8879-AD6866EF722B}"/>
          </ac:graphicFrameMkLst>
        </pc:graphicFrameChg>
      </pc:sldChg>
      <pc:sldChg chg="modSp">
        <pc:chgData name="Kyle Tidswell-Brown" userId="3518c4a0-5c99-4880-b127-cb60ccf11a39" providerId="ADAL" clId="{58E2C20F-C11E-44A4-8A48-A695FD95F78A}" dt="2019-05-14T11:23:55.017" v="553"/>
        <pc:sldMkLst>
          <pc:docMk/>
          <pc:sldMk cId="2635941386" sldId="370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2635941386" sldId="370"/>
            <ac:spMk id="7" creationId="{B632E459-9B27-4467-B89C-78410207B713}"/>
          </ac:spMkLst>
        </pc:spChg>
        <pc:spChg chg="mod">
          <ac:chgData name="Kyle Tidswell-Brown" userId="3518c4a0-5c99-4880-b127-cb60ccf11a39" providerId="ADAL" clId="{58E2C20F-C11E-44A4-8A48-A695FD95F78A}" dt="2019-05-14T11:00:55.630" v="26" actId="122"/>
          <ac:spMkLst>
            <pc:docMk/>
            <pc:sldMk cId="2635941386" sldId="370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58E2C20F-C11E-44A4-8A48-A695FD95F78A}" dt="2019-05-14T11:00:49.236" v="25" actId="207"/>
          <ac:graphicFrameMkLst>
            <pc:docMk/>
            <pc:sldMk cId="2635941386" sldId="370"/>
            <ac:graphicFrameMk id="6" creationId="{EA810F19-5F02-42B3-8879-AD6866EF722B}"/>
          </ac:graphicFrameMkLst>
        </pc:graphicFrameChg>
      </pc:sldChg>
      <pc:sldChg chg="delSp modSp">
        <pc:chgData name="Kyle Tidswell-Brown" userId="3518c4a0-5c99-4880-b127-cb60ccf11a39" providerId="ADAL" clId="{58E2C20F-C11E-44A4-8A48-A695FD95F78A}" dt="2019-05-14T11:23:55.017" v="553"/>
        <pc:sldMkLst>
          <pc:docMk/>
          <pc:sldMk cId="1875551749" sldId="371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1875551749" sldId="371"/>
            <ac:spMk id="7" creationId="{B632E459-9B27-4467-B89C-78410207B713}"/>
          </ac:spMkLst>
        </pc:spChg>
        <pc:spChg chg="del">
          <ac:chgData name="Kyle Tidswell-Brown" userId="3518c4a0-5c99-4880-b127-cb60ccf11a39" providerId="ADAL" clId="{58E2C20F-C11E-44A4-8A48-A695FD95F78A}" dt="2019-05-14T11:01:47.429" v="30" actId="478"/>
          <ac:spMkLst>
            <pc:docMk/>
            <pc:sldMk cId="1875551749" sldId="371"/>
            <ac:spMk id="13" creationId="{9B837BCD-306B-4598-A046-1E2CAC7279E9}"/>
          </ac:spMkLst>
        </pc:spChg>
        <pc:spChg chg="mod">
          <ac:chgData name="Kyle Tidswell-Brown" userId="3518c4a0-5c99-4880-b127-cb60ccf11a39" providerId="ADAL" clId="{58E2C20F-C11E-44A4-8A48-A695FD95F78A}" dt="2019-05-14T11:01:29.464" v="28" actId="122"/>
          <ac:spMkLst>
            <pc:docMk/>
            <pc:sldMk cId="1875551749" sldId="371"/>
            <ac:spMk id="19" creationId="{5252A847-DE45-4FA3-A1F8-EEBEB845FF8E}"/>
          </ac:spMkLst>
        </pc:spChg>
        <pc:spChg chg="del">
          <ac:chgData name="Kyle Tidswell-Brown" userId="3518c4a0-5c99-4880-b127-cb60ccf11a39" providerId="ADAL" clId="{58E2C20F-C11E-44A4-8A48-A695FD95F78A}" dt="2019-05-14T11:01:53.612" v="31" actId="478"/>
          <ac:spMkLst>
            <pc:docMk/>
            <pc:sldMk cId="1875551749" sldId="371"/>
            <ac:spMk id="20" creationId="{B22C8117-6E1C-464E-966F-2B5DC995006F}"/>
          </ac:spMkLst>
        </pc:spChg>
        <pc:graphicFrameChg chg="modGraphic">
          <ac:chgData name="Kyle Tidswell-Brown" userId="3518c4a0-5c99-4880-b127-cb60ccf11a39" providerId="ADAL" clId="{58E2C20F-C11E-44A4-8A48-A695FD95F78A}" dt="2019-05-14T11:01:17.860" v="27" actId="207"/>
          <ac:graphicFrameMkLst>
            <pc:docMk/>
            <pc:sldMk cId="1875551749" sldId="371"/>
            <ac:graphicFrameMk id="6" creationId="{EA810F19-5F02-42B3-8879-AD6866EF722B}"/>
          </ac:graphicFrameMkLst>
        </pc:graphicFrameChg>
      </pc:sldChg>
      <pc:sldChg chg="modSp">
        <pc:chgData name="Kyle Tidswell-Brown" userId="3518c4a0-5c99-4880-b127-cb60ccf11a39" providerId="ADAL" clId="{58E2C20F-C11E-44A4-8A48-A695FD95F78A}" dt="2019-05-14T11:23:55.017" v="553"/>
        <pc:sldMkLst>
          <pc:docMk/>
          <pc:sldMk cId="594695375" sldId="372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594695375" sldId="372"/>
            <ac:spMk id="7" creationId="{F2267ACB-233E-41BC-B01B-8F3DC45483E4}"/>
          </ac:spMkLst>
        </pc:spChg>
        <pc:spChg chg="mod">
          <ac:chgData name="Kyle Tidswell-Brown" userId="3518c4a0-5c99-4880-b127-cb60ccf11a39" providerId="ADAL" clId="{58E2C20F-C11E-44A4-8A48-A695FD95F78A}" dt="2019-05-14T11:04:46.708" v="68" actId="1037"/>
          <ac:spMkLst>
            <pc:docMk/>
            <pc:sldMk cId="594695375" sldId="372"/>
            <ac:spMk id="11" creationId="{EF238A98-B983-4AC3-B36A-2C30025AFFDB}"/>
          </ac:spMkLst>
        </pc:spChg>
        <pc:spChg chg="mod">
          <ac:chgData name="Kyle Tidswell-Brown" userId="3518c4a0-5c99-4880-b127-cb60ccf11a39" providerId="ADAL" clId="{58E2C20F-C11E-44A4-8A48-A695FD95F78A}" dt="2019-05-14T11:03:17.143" v="65" actId="122"/>
          <ac:spMkLst>
            <pc:docMk/>
            <pc:sldMk cId="594695375" sldId="372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58E2C20F-C11E-44A4-8A48-A695FD95F78A}" dt="2019-05-14T11:03:11.327" v="63" actId="207"/>
          <ac:graphicFrameMkLst>
            <pc:docMk/>
            <pc:sldMk cId="594695375" sldId="372"/>
            <ac:graphicFrameMk id="6" creationId="{AAFB55F5-F7D7-4EF9-962A-E451918DF2CC}"/>
          </ac:graphicFrameMkLst>
        </pc:graphicFrameChg>
        <pc:cxnChg chg="mod">
          <ac:chgData name="Kyle Tidswell-Brown" userId="3518c4a0-5c99-4880-b127-cb60ccf11a39" providerId="ADAL" clId="{58E2C20F-C11E-44A4-8A48-A695FD95F78A}" dt="2019-05-14T11:04:04.032" v="66" actId="1582"/>
          <ac:cxnSpMkLst>
            <pc:docMk/>
            <pc:sldMk cId="594695375" sldId="372"/>
            <ac:cxnSpMk id="24" creationId="{4D2AF231-CC43-4B05-A006-3F53017FFA61}"/>
          </ac:cxnSpMkLst>
        </pc:cxnChg>
        <pc:cxnChg chg="mod">
          <ac:chgData name="Kyle Tidswell-Brown" userId="3518c4a0-5c99-4880-b127-cb60ccf11a39" providerId="ADAL" clId="{58E2C20F-C11E-44A4-8A48-A695FD95F78A}" dt="2019-05-14T11:04:04.032" v="66" actId="1582"/>
          <ac:cxnSpMkLst>
            <pc:docMk/>
            <pc:sldMk cId="594695375" sldId="372"/>
            <ac:cxnSpMk id="25" creationId="{D0879315-E57F-42BD-8938-D28747B5CABA}"/>
          </ac:cxnSpMkLst>
        </pc:cxnChg>
        <pc:cxnChg chg="mod">
          <ac:chgData name="Kyle Tidswell-Brown" userId="3518c4a0-5c99-4880-b127-cb60ccf11a39" providerId="ADAL" clId="{58E2C20F-C11E-44A4-8A48-A695FD95F78A}" dt="2019-05-14T11:04:04.032" v="66" actId="1582"/>
          <ac:cxnSpMkLst>
            <pc:docMk/>
            <pc:sldMk cId="594695375" sldId="372"/>
            <ac:cxnSpMk id="26" creationId="{68EBDFE9-DE62-4AAF-8FE8-5E7018B7B382}"/>
          </ac:cxnSpMkLst>
        </pc:cxnChg>
      </pc:sldChg>
      <pc:sldChg chg="addSp delSp modSp">
        <pc:chgData name="Kyle Tidswell-Brown" userId="3518c4a0-5c99-4880-b127-cb60ccf11a39" providerId="ADAL" clId="{58E2C20F-C11E-44A4-8A48-A695FD95F78A}" dt="2019-05-14T11:23:55.017" v="553"/>
        <pc:sldMkLst>
          <pc:docMk/>
          <pc:sldMk cId="3735723242" sldId="373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3735723242" sldId="373"/>
            <ac:spMk id="7" creationId="{F2267ACB-233E-41BC-B01B-8F3DC45483E4}"/>
          </ac:spMkLst>
        </pc:spChg>
        <pc:spChg chg="add">
          <ac:chgData name="Kyle Tidswell-Brown" userId="3518c4a0-5c99-4880-b127-cb60ccf11a39" providerId="ADAL" clId="{58E2C20F-C11E-44A4-8A48-A695FD95F78A}" dt="2019-05-14T11:05:46.506" v="72"/>
          <ac:spMkLst>
            <pc:docMk/>
            <pc:sldMk cId="3735723242" sldId="373"/>
            <ac:spMk id="16" creationId="{D93A26EB-E564-4D48-8BAB-6C1292040F15}"/>
          </ac:spMkLst>
        </pc:spChg>
        <pc:spChg chg="add">
          <ac:chgData name="Kyle Tidswell-Brown" userId="3518c4a0-5c99-4880-b127-cb60ccf11a39" providerId="ADAL" clId="{58E2C20F-C11E-44A4-8A48-A695FD95F78A}" dt="2019-05-14T11:05:46.506" v="72"/>
          <ac:spMkLst>
            <pc:docMk/>
            <pc:sldMk cId="3735723242" sldId="373"/>
            <ac:spMk id="17" creationId="{4FA221DE-C915-4781-9341-9B6EA2E3819F}"/>
          </ac:spMkLst>
        </pc:spChg>
        <pc:spChg chg="mod">
          <ac:chgData name="Kyle Tidswell-Brown" userId="3518c4a0-5c99-4880-b127-cb60ccf11a39" providerId="ADAL" clId="{58E2C20F-C11E-44A4-8A48-A695FD95F78A}" dt="2019-05-14T11:06:03.903" v="77" actId="122"/>
          <ac:spMkLst>
            <pc:docMk/>
            <pc:sldMk cId="3735723242" sldId="373"/>
            <ac:spMk id="19" creationId="{5252A847-DE45-4FA3-A1F8-EEBEB845FF8E}"/>
          </ac:spMkLst>
        </pc:spChg>
        <pc:spChg chg="del mod">
          <ac:chgData name="Kyle Tidswell-Brown" userId="3518c4a0-5c99-4880-b127-cb60ccf11a39" providerId="ADAL" clId="{58E2C20F-C11E-44A4-8A48-A695FD95F78A}" dt="2019-05-14T11:05:57.123" v="76" actId="478"/>
          <ac:spMkLst>
            <pc:docMk/>
            <pc:sldMk cId="3735723242" sldId="373"/>
            <ac:spMk id="30" creationId="{4081EB9A-BADA-43F0-8465-BA1DA501D070}"/>
          </ac:spMkLst>
        </pc:spChg>
        <pc:spChg chg="del mod">
          <ac:chgData name="Kyle Tidswell-Brown" userId="3518c4a0-5c99-4880-b127-cb60ccf11a39" providerId="ADAL" clId="{58E2C20F-C11E-44A4-8A48-A695FD95F78A}" dt="2019-05-14T11:05:57.123" v="76" actId="478"/>
          <ac:spMkLst>
            <pc:docMk/>
            <pc:sldMk cId="3735723242" sldId="373"/>
            <ac:spMk id="31" creationId="{737A4CC7-A8CD-4699-9B0E-2D5B560FA4DA}"/>
          </ac:spMkLst>
        </pc:spChg>
        <pc:spChg chg="mod ord">
          <ac:chgData name="Kyle Tidswell-Brown" userId="3518c4a0-5c99-4880-b127-cb60ccf11a39" providerId="ADAL" clId="{58E2C20F-C11E-44A4-8A48-A695FD95F78A}" dt="2019-05-14T11:05:53.497" v="75" actId="1076"/>
          <ac:spMkLst>
            <pc:docMk/>
            <pc:sldMk cId="3735723242" sldId="373"/>
            <ac:spMk id="32" creationId="{7222DD78-0780-4FCB-BA35-43C3BE4DFFFD}"/>
          </ac:spMkLst>
        </pc:spChg>
        <pc:graphicFrameChg chg="add">
          <ac:chgData name="Kyle Tidswell-Brown" userId="3518c4a0-5c99-4880-b127-cb60ccf11a39" providerId="ADAL" clId="{58E2C20F-C11E-44A4-8A48-A695FD95F78A}" dt="2019-05-14T11:05:46.506" v="72"/>
          <ac:graphicFrameMkLst>
            <pc:docMk/>
            <pc:sldMk cId="3735723242" sldId="373"/>
            <ac:graphicFrameMk id="13" creationId="{EF7CD284-0F6D-4E24-A8E2-731D9FE2456C}"/>
          </ac:graphicFrameMkLst>
        </pc:graphicFrameChg>
        <pc:graphicFrameChg chg="add">
          <ac:chgData name="Kyle Tidswell-Brown" userId="3518c4a0-5c99-4880-b127-cb60ccf11a39" providerId="ADAL" clId="{58E2C20F-C11E-44A4-8A48-A695FD95F78A}" dt="2019-05-14T11:05:46.506" v="72"/>
          <ac:graphicFrameMkLst>
            <pc:docMk/>
            <pc:sldMk cId="3735723242" sldId="373"/>
            <ac:graphicFrameMk id="14" creationId="{0162603B-57E1-45F1-8600-2D86B221B81A}"/>
          </ac:graphicFrameMkLst>
        </pc:graphicFrameChg>
        <pc:graphicFrameChg chg="add">
          <ac:chgData name="Kyle Tidswell-Brown" userId="3518c4a0-5c99-4880-b127-cb60ccf11a39" providerId="ADAL" clId="{58E2C20F-C11E-44A4-8A48-A695FD95F78A}" dt="2019-05-14T11:05:46.506" v="72"/>
          <ac:graphicFrameMkLst>
            <pc:docMk/>
            <pc:sldMk cId="3735723242" sldId="373"/>
            <ac:graphicFrameMk id="15" creationId="{4BE576D8-30E1-424B-BB70-B2A4BD1A2722}"/>
          </ac:graphicFrameMkLst>
        </pc:graphicFrameChg>
        <pc:graphicFrameChg chg="del mod">
          <ac:chgData name="Kyle Tidswell-Brown" userId="3518c4a0-5c99-4880-b127-cb60ccf11a39" providerId="ADAL" clId="{58E2C20F-C11E-44A4-8A48-A695FD95F78A}" dt="2019-05-14T11:05:57.123" v="76" actId="478"/>
          <ac:graphicFrameMkLst>
            <pc:docMk/>
            <pc:sldMk cId="3735723242" sldId="373"/>
            <ac:graphicFrameMk id="27" creationId="{374B7E8F-56ED-4724-82C1-10C4ACE19880}"/>
          </ac:graphicFrameMkLst>
        </pc:graphicFrameChg>
        <pc:graphicFrameChg chg="del mod">
          <ac:chgData name="Kyle Tidswell-Brown" userId="3518c4a0-5c99-4880-b127-cb60ccf11a39" providerId="ADAL" clId="{58E2C20F-C11E-44A4-8A48-A695FD95F78A}" dt="2019-05-14T11:05:57.123" v="76" actId="478"/>
          <ac:graphicFrameMkLst>
            <pc:docMk/>
            <pc:sldMk cId="3735723242" sldId="373"/>
            <ac:graphicFrameMk id="28" creationId="{F22A2112-D2B5-4AC7-A217-DFB897ED186B}"/>
          </ac:graphicFrameMkLst>
        </pc:graphicFrameChg>
        <pc:graphicFrameChg chg="del mod">
          <ac:chgData name="Kyle Tidswell-Brown" userId="3518c4a0-5c99-4880-b127-cb60ccf11a39" providerId="ADAL" clId="{58E2C20F-C11E-44A4-8A48-A695FD95F78A}" dt="2019-05-14T11:05:57.123" v="76" actId="478"/>
          <ac:graphicFrameMkLst>
            <pc:docMk/>
            <pc:sldMk cId="3735723242" sldId="373"/>
            <ac:graphicFrameMk id="29" creationId="{C3DD70C2-2B01-46FA-8E3B-B2E2238A939D}"/>
          </ac:graphicFrameMkLst>
        </pc:graphicFrameChg>
      </pc:sldChg>
      <pc:sldChg chg="addSp delSp modSp">
        <pc:chgData name="Kyle Tidswell-Brown" userId="3518c4a0-5c99-4880-b127-cb60ccf11a39" providerId="ADAL" clId="{58E2C20F-C11E-44A4-8A48-A695FD95F78A}" dt="2019-05-14T11:23:55.017" v="553"/>
        <pc:sldMkLst>
          <pc:docMk/>
          <pc:sldMk cId="876096960" sldId="374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876096960" sldId="374"/>
            <ac:spMk id="7" creationId="{F2267ACB-233E-41BC-B01B-8F3DC45483E4}"/>
          </ac:spMkLst>
        </pc:spChg>
        <pc:spChg chg="mod ord">
          <ac:chgData name="Kyle Tidswell-Brown" userId="3518c4a0-5c99-4880-b127-cb60ccf11a39" providerId="ADAL" clId="{58E2C20F-C11E-44A4-8A48-A695FD95F78A}" dt="2019-05-14T11:08:19.637" v="94" actId="1038"/>
          <ac:spMkLst>
            <pc:docMk/>
            <pc:sldMk cId="876096960" sldId="374"/>
            <ac:spMk id="14" creationId="{D695C96E-65F1-4821-A912-948415782C8D}"/>
          </ac:spMkLst>
        </pc:spChg>
        <pc:spChg chg="mod ord">
          <ac:chgData name="Kyle Tidswell-Brown" userId="3518c4a0-5c99-4880-b127-cb60ccf11a39" providerId="ADAL" clId="{58E2C20F-C11E-44A4-8A48-A695FD95F78A}" dt="2019-05-14T11:08:19.637" v="94" actId="1038"/>
          <ac:spMkLst>
            <pc:docMk/>
            <pc:sldMk cId="876096960" sldId="374"/>
            <ac:spMk id="15" creationId="{C1F8C709-F080-460A-9C0B-2FC885E8F3FD}"/>
          </ac:spMkLst>
        </pc:spChg>
        <pc:spChg chg="mod ord">
          <ac:chgData name="Kyle Tidswell-Brown" userId="3518c4a0-5c99-4880-b127-cb60ccf11a39" providerId="ADAL" clId="{58E2C20F-C11E-44A4-8A48-A695FD95F78A}" dt="2019-05-14T11:08:31.124" v="96" actId="1038"/>
          <ac:spMkLst>
            <pc:docMk/>
            <pc:sldMk cId="876096960" sldId="374"/>
            <ac:spMk id="16" creationId="{965C1959-E282-4D62-A7DD-AEE014CCC0CA}"/>
          </ac:spMkLst>
        </pc:spChg>
        <pc:spChg chg="mod ord">
          <ac:chgData name="Kyle Tidswell-Brown" userId="3518c4a0-5c99-4880-b127-cb60ccf11a39" providerId="ADAL" clId="{58E2C20F-C11E-44A4-8A48-A695FD95F78A}" dt="2019-05-14T11:08:31.124" v="96" actId="1038"/>
          <ac:spMkLst>
            <pc:docMk/>
            <pc:sldMk cId="876096960" sldId="374"/>
            <ac:spMk id="17" creationId="{686B3274-75AE-4B63-B0C5-B21952E57057}"/>
          </ac:spMkLst>
        </pc:spChg>
        <pc:spChg chg="mod">
          <ac:chgData name="Kyle Tidswell-Brown" userId="3518c4a0-5c99-4880-b127-cb60ccf11a39" providerId="ADAL" clId="{58E2C20F-C11E-44A4-8A48-A695FD95F78A}" dt="2019-05-14T11:06:11.100" v="78" actId="122"/>
          <ac:spMkLst>
            <pc:docMk/>
            <pc:sldMk cId="876096960" sldId="374"/>
            <ac:spMk id="19" creationId="{5252A847-DE45-4FA3-A1F8-EEBEB845FF8E}"/>
          </ac:spMkLst>
        </pc:spChg>
        <pc:spChg chg="add">
          <ac:chgData name="Kyle Tidswell-Brown" userId="3518c4a0-5c99-4880-b127-cb60ccf11a39" providerId="ADAL" clId="{58E2C20F-C11E-44A4-8A48-A695FD95F78A}" dt="2019-05-14T11:06:28.250" v="80"/>
          <ac:spMkLst>
            <pc:docMk/>
            <pc:sldMk cId="876096960" sldId="374"/>
            <ac:spMk id="23" creationId="{BB37095E-9A57-4685-AEE9-A59FF6D6371D}"/>
          </ac:spMkLst>
        </pc:spChg>
        <pc:spChg chg="add">
          <ac:chgData name="Kyle Tidswell-Brown" userId="3518c4a0-5c99-4880-b127-cb60ccf11a39" providerId="ADAL" clId="{58E2C20F-C11E-44A4-8A48-A695FD95F78A}" dt="2019-05-14T11:06:28.250" v="80"/>
          <ac:spMkLst>
            <pc:docMk/>
            <pc:sldMk cId="876096960" sldId="374"/>
            <ac:spMk id="24" creationId="{2E3A0AF3-1398-4C8E-9E67-62BB8065F5EB}"/>
          </ac:spMkLst>
        </pc:spChg>
        <pc:spChg chg="add">
          <ac:chgData name="Kyle Tidswell-Brown" userId="3518c4a0-5c99-4880-b127-cb60ccf11a39" providerId="ADAL" clId="{58E2C20F-C11E-44A4-8A48-A695FD95F78A}" dt="2019-05-14T11:06:28.250" v="80"/>
          <ac:spMkLst>
            <pc:docMk/>
            <pc:sldMk cId="876096960" sldId="374"/>
            <ac:spMk id="25" creationId="{8C69FBB4-BBA5-4EB2-988B-A98629094E68}"/>
          </ac:spMkLst>
        </pc:spChg>
        <pc:spChg chg="del mod">
          <ac:chgData name="Kyle Tidswell-Brown" userId="3518c4a0-5c99-4880-b127-cb60ccf11a39" providerId="ADAL" clId="{58E2C20F-C11E-44A4-8A48-A695FD95F78A}" dt="2019-05-14T11:06:56.398" v="87" actId="478"/>
          <ac:spMkLst>
            <pc:docMk/>
            <pc:sldMk cId="876096960" sldId="374"/>
            <ac:spMk id="30" creationId="{4081EB9A-BADA-43F0-8465-BA1DA501D070}"/>
          </ac:spMkLst>
        </pc:spChg>
        <pc:spChg chg="del mod">
          <ac:chgData name="Kyle Tidswell-Brown" userId="3518c4a0-5c99-4880-b127-cb60ccf11a39" providerId="ADAL" clId="{58E2C20F-C11E-44A4-8A48-A695FD95F78A}" dt="2019-05-14T11:06:56.398" v="87" actId="478"/>
          <ac:spMkLst>
            <pc:docMk/>
            <pc:sldMk cId="876096960" sldId="374"/>
            <ac:spMk id="31" creationId="{737A4CC7-A8CD-4699-9B0E-2D5B560FA4DA}"/>
          </ac:spMkLst>
        </pc:spChg>
        <pc:spChg chg="del mod">
          <ac:chgData name="Kyle Tidswell-Brown" userId="3518c4a0-5c99-4880-b127-cb60ccf11a39" providerId="ADAL" clId="{58E2C20F-C11E-44A4-8A48-A695FD95F78A}" dt="2019-05-14T11:06:56.398" v="87" actId="478"/>
          <ac:spMkLst>
            <pc:docMk/>
            <pc:sldMk cId="876096960" sldId="374"/>
            <ac:spMk id="32" creationId="{7222DD78-0780-4FCB-BA35-43C3BE4DFFFD}"/>
          </ac:spMkLst>
        </pc:spChg>
        <pc:graphicFrameChg chg="add">
          <ac:chgData name="Kyle Tidswell-Brown" userId="3518c4a0-5c99-4880-b127-cb60ccf11a39" providerId="ADAL" clId="{58E2C20F-C11E-44A4-8A48-A695FD95F78A}" dt="2019-05-14T11:06:28.250" v="80"/>
          <ac:graphicFrameMkLst>
            <pc:docMk/>
            <pc:sldMk cId="876096960" sldId="374"/>
            <ac:graphicFrameMk id="20" creationId="{2241601F-F3C0-4E48-9D85-718749B6AFCF}"/>
          </ac:graphicFrameMkLst>
        </pc:graphicFrameChg>
        <pc:graphicFrameChg chg="add">
          <ac:chgData name="Kyle Tidswell-Brown" userId="3518c4a0-5c99-4880-b127-cb60ccf11a39" providerId="ADAL" clId="{58E2C20F-C11E-44A4-8A48-A695FD95F78A}" dt="2019-05-14T11:06:28.250" v="80"/>
          <ac:graphicFrameMkLst>
            <pc:docMk/>
            <pc:sldMk cId="876096960" sldId="374"/>
            <ac:graphicFrameMk id="21" creationId="{7C5963D0-93FA-4EC8-BCFC-87072AA8DDF2}"/>
          </ac:graphicFrameMkLst>
        </pc:graphicFrameChg>
        <pc:graphicFrameChg chg="add">
          <ac:chgData name="Kyle Tidswell-Brown" userId="3518c4a0-5c99-4880-b127-cb60ccf11a39" providerId="ADAL" clId="{58E2C20F-C11E-44A4-8A48-A695FD95F78A}" dt="2019-05-14T11:06:28.250" v="80"/>
          <ac:graphicFrameMkLst>
            <pc:docMk/>
            <pc:sldMk cId="876096960" sldId="374"/>
            <ac:graphicFrameMk id="22" creationId="{D79C1179-67F5-4550-AE59-9F72D8763822}"/>
          </ac:graphicFrameMkLst>
        </pc:graphicFrameChg>
        <pc:graphicFrameChg chg="del mod">
          <ac:chgData name="Kyle Tidswell-Brown" userId="3518c4a0-5c99-4880-b127-cb60ccf11a39" providerId="ADAL" clId="{58E2C20F-C11E-44A4-8A48-A695FD95F78A}" dt="2019-05-14T11:06:56.398" v="87" actId="478"/>
          <ac:graphicFrameMkLst>
            <pc:docMk/>
            <pc:sldMk cId="876096960" sldId="374"/>
            <ac:graphicFrameMk id="27" creationId="{374B7E8F-56ED-4724-82C1-10C4ACE19880}"/>
          </ac:graphicFrameMkLst>
        </pc:graphicFrameChg>
        <pc:graphicFrameChg chg="del mod">
          <ac:chgData name="Kyle Tidswell-Brown" userId="3518c4a0-5c99-4880-b127-cb60ccf11a39" providerId="ADAL" clId="{58E2C20F-C11E-44A4-8A48-A695FD95F78A}" dt="2019-05-14T11:06:56.398" v="87" actId="478"/>
          <ac:graphicFrameMkLst>
            <pc:docMk/>
            <pc:sldMk cId="876096960" sldId="374"/>
            <ac:graphicFrameMk id="28" creationId="{F22A2112-D2B5-4AC7-A217-DFB897ED186B}"/>
          </ac:graphicFrameMkLst>
        </pc:graphicFrameChg>
        <pc:graphicFrameChg chg="del mod">
          <ac:chgData name="Kyle Tidswell-Brown" userId="3518c4a0-5c99-4880-b127-cb60ccf11a39" providerId="ADAL" clId="{58E2C20F-C11E-44A4-8A48-A695FD95F78A}" dt="2019-05-14T11:06:58.228" v="88" actId="478"/>
          <ac:graphicFrameMkLst>
            <pc:docMk/>
            <pc:sldMk cId="876096960" sldId="374"/>
            <ac:graphicFrameMk id="29" creationId="{C3DD70C2-2B01-46FA-8E3B-B2E2238A939D}"/>
          </ac:graphicFrameMkLst>
        </pc:graphicFrameChg>
      </pc:sldChg>
      <pc:sldChg chg="modSp del">
        <pc:chgData name="Kyle Tidswell-Brown" userId="3518c4a0-5c99-4880-b127-cb60ccf11a39" providerId="ADAL" clId="{58E2C20F-C11E-44A4-8A48-A695FD95F78A}" dt="2019-05-14T11:22:33.575" v="533" actId="2696"/>
        <pc:sldMkLst>
          <pc:docMk/>
          <pc:sldMk cId="3094249612" sldId="375"/>
        </pc:sldMkLst>
        <pc:spChg chg="mod">
          <ac:chgData name="Kyle Tidswell-Brown" userId="3518c4a0-5c99-4880-b127-cb60ccf11a39" providerId="ADAL" clId="{58E2C20F-C11E-44A4-8A48-A695FD95F78A}" dt="2019-05-14T11:21:11.026" v="356" actId="5793"/>
          <ac:spMkLst>
            <pc:docMk/>
            <pc:sldMk cId="3094249612" sldId="375"/>
            <ac:spMk id="19" creationId="{5252A847-DE45-4FA3-A1F8-EEBEB845FF8E}"/>
          </ac:spMkLst>
        </pc:spChg>
        <pc:grpChg chg="mod">
          <ac:chgData name="Kyle Tidswell-Brown" userId="3518c4a0-5c99-4880-b127-cb60ccf11a39" providerId="ADAL" clId="{58E2C20F-C11E-44A4-8A48-A695FD95F78A}" dt="2019-05-14T11:16:28.110" v="208" actId="12788"/>
          <ac:grpSpMkLst>
            <pc:docMk/>
            <pc:sldMk cId="3094249612" sldId="375"/>
            <ac:grpSpMk id="6" creationId="{8DF07E9E-59B6-421B-A643-C550EE97A3B8}"/>
          </ac:grpSpMkLst>
        </pc:grpChg>
      </pc:sldChg>
      <pc:sldChg chg="modSp">
        <pc:chgData name="Kyle Tidswell-Brown" userId="3518c4a0-5c99-4880-b127-cb60ccf11a39" providerId="ADAL" clId="{58E2C20F-C11E-44A4-8A48-A695FD95F78A}" dt="2019-05-14T12:14:47.714" v="588" actId="20577"/>
        <pc:sldMkLst>
          <pc:docMk/>
          <pc:sldMk cId="1781646069" sldId="376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1781646069" sldId="376"/>
            <ac:spMk id="7" creationId="{84B107DC-B90C-4A45-B422-BA8DE29C2552}"/>
          </ac:spMkLst>
        </pc:spChg>
        <pc:spChg chg="mod">
          <ac:chgData name="Kyle Tidswell-Brown" userId="3518c4a0-5c99-4880-b127-cb60ccf11a39" providerId="ADAL" clId="{58E2C20F-C11E-44A4-8A48-A695FD95F78A}" dt="2019-05-14T12:14:47.714" v="588" actId="20577"/>
          <ac:spMkLst>
            <pc:docMk/>
            <pc:sldMk cId="1781646069" sldId="376"/>
            <ac:spMk id="19" creationId="{5252A847-DE45-4FA3-A1F8-EEBEB845FF8E}"/>
          </ac:spMkLst>
        </pc:spChg>
        <pc:grpChg chg="mod">
          <ac:chgData name="Kyle Tidswell-Brown" userId="3518c4a0-5c99-4880-b127-cb60ccf11a39" providerId="ADAL" clId="{58E2C20F-C11E-44A4-8A48-A695FD95F78A}" dt="2019-05-14T11:21:29.430" v="366" actId="1035"/>
          <ac:grpSpMkLst>
            <pc:docMk/>
            <pc:sldMk cId="1781646069" sldId="376"/>
            <ac:grpSpMk id="6" creationId="{8DF07E9E-59B6-421B-A643-C550EE97A3B8}"/>
          </ac:grpSpMkLst>
        </pc:grpChg>
      </pc:sldChg>
      <pc:sldChg chg="modSp">
        <pc:chgData name="Kyle Tidswell-Brown" userId="3518c4a0-5c99-4880-b127-cb60ccf11a39" providerId="ADAL" clId="{58E2C20F-C11E-44A4-8A48-A695FD95F78A}" dt="2019-05-14T11:24:00.510" v="555" actId="20577"/>
        <pc:sldMkLst>
          <pc:docMk/>
          <pc:sldMk cId="3126577480" sldId="427"/>
        </pc:sldMkLst>
        <pc:spChg chg="mod">
          <ac:chgData name="Kyle Tidswell-Brown" userId="3518c4a0-5c99-4880-b127-cb60ccf11a39" providerId="ADAL" clId="{58E2C20F-C11E-44A4-8A48-A695FD95F78A}" dt="2019-05-14T11:24:00.510" v="555" actId="20577"/>
          <ac:spMkLst>
            <pc:docMk/>
            <pc:sldMk cId="3126577480" sldId="427"/>
            <ac:spMk id="13" creationId="{43806320-503F-425E-A1E1-2E844659B793}"/>
          </ac:spMkLst>
        </pc:spChg>
      </pc:sldChg>
      <pc:sldChg chg="modSp">
        <pc:chgData name="Kyle Tidswell-Brown" userId="3518c4a0-5c99-4880-b127-cb60ccf11a39" providerId="ADAL" clId="{58E2C20F-C11E-44A4-8A48-A695FD95F78A}" dt="2019-05-14T11:23:55.017" v="553"/>
        <pc:sldMkLst>
          <pc:docMk/>
          <pc:sldMk cId="252824416" sldId="428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252824416" sldId="428"/>
            <ac:spMk id="7" creationId="{9C98043F-F327-469C-AFFD-8AE7F5773C62}"/>
          </ac:spMkLst>
        </pc:spChg>
      </pc:sldChg>
      <pc:sldChg chg="modSp add">
        <pc:chgData name="Kyle Tidswell-Brown" userId="3518c4a0-5c99-4880-b127-cb60ccf11a39" providerId="ADAL" clId="{58E2C20F-C11E-44A4-8A48-A695FD95F78A}" dt="2019-05-14T11:23:55.017" v="553"/>
        <pc:sldMkLst>
          <pc:docMk/>
          <pc:sldMk cId="2480003747" sldId="429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2480003747" sldId="429"/>
            <ac:spMk id="7" creationId="{B632E459-9B27-4467-B89C-78410207B713}"/>
          </ac:spMkLst>
        </pc:spChg>
        <pc:spChg chg="mod">
          <ac:chgData name="Kyle Tidswell-Brown" userId="3518c4a0-5c99-4880-b127-cb60ccf11a39" providerId="ADAL" clId="{58E2C20F-C11E-44A4-8A48-A695FD95F78A}" dt="2019-05-14T11:02:41.610" v="61" actId="20577"/>
          <ac:spMkLst>
            <pc:docMk/>
            <pc:sldMk cId="2480003747" sldId="429"/>
            <ac:spMk id="13" creationId="{9B837BCD-306B-4598-A046-1E2CAC7279E9}"/>
          </ac:spMkLst>
        </pc:spChg>
        <pc:spChg chg="mod">
          <ac:chgData name="Kyle Tidswell-Brown" userId="3518c4a0-5c99-4880-b127-cb60ccf11a39" providerId="ADAL" clId="{58E2C20F-C11E-44A4-8A48-A695FD95F78A}" dt="2019-05-14T11:02:13.448" v="53" actId="1038"/>
          <ac:spMkLst>
            <pc:docMk/>
            <pc:sldMk cId="2480003747" sldId="429"/>
            <ac:spMk id="20" creationId="{B22C8117-6E1C-464E-966F-2B5DC995006F}"/>
          </ac:spMkLst>
        </pc:spChg>
      </pc:sldChg>
      <pc:sldChg chg="modSp add">
        <pc:chgData name="Kyle Tidswell-Brown" userId="3518c4a0-5c99-4880-b127-cb60ccf11a39" providerId="ADAL" clId="{58E2C20F-C11E-44A4-8A48-A695FD95F78A}" dt="2019-05-15T08:24:40.584" v="602" actId="20577"/>
        <pc:sldMkLst>
          <pc:docMk/>
          <pc:sldMk cId="884772872" sldId="430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884772872" sldId="430"/>
            <ac:spMk id="7" creationId="{84B107DC-B90C-4A45-B422-BA8DE29C2552}"/>
          </ac:spMkLst>
        </pc:spChg>
        <pc:spChg chg="mod">
          <ac:chgData name="Kyle Tidswell-Brown" userId="3518c4a0-5c99-4880-b127-cb60ccf11a39" providerId="ADAL" clId="{58E2C20F-C11E-44A4-8A48-A695FD95F78A}" dt="2019-05-15T08:24:40.584" v="602" actId="20577"/>
          <ac:spMkLst>
            <pc:docMk/>
            <pc:sldMk cId="884772872" sldId="430"/>
            <ac:spMk id="19" creationId="{5252A847-DE45-4FA3-A1F8-EEBEB845FF8E}"/>
          </ac:spMkLst>
        </pc:spChg>
      </pc:sldChg>
      <pc:sldChg chg="modSp add">
        <pc:chgData name="Kyle Tidswell-Brown" userId="3518c4a0-5c99-4880-b127-cb60ccf11a39" providerId="ADAL" clId="{58E2C20F-C11E-44A4-8A48-A695FD95F78A}" dt="2019-05-15T08:24:37.747" v="600" actId="20577"/>
        <pc:sldMkLst>
          <pc:docMk/>
          <pc:sldMk cId="763469920" sldId="431"/>
        </pc:sldMkLst>
        <pc:spChg chg="mod">
          <ac:chgData name="Kyle Tidswell-Brown" userId="3518c4a0-5c99-4880-b127-cb60ccf11a39" providerId="ADAL" clId="{58E2C20F-C11E-44A4-8A48-A695FD95F78A}" dt="2019-05-14T11:23:55.017" v="553"/>
          <ac:spMkLst>
            <pc:docMk/>
            <pc:sldMk cId="763469920" sldId="431"/>
            <ac:spMk id="7" creationId="{84B107DC-B90C-4A45-B422-BA8DE29C2552}"/>
          </ac:spMkLst>
        </pc:spChg>
        <pc:spChg chg="mod">
          <ac:chgData name="Kyle Tidswell-Brown" userId="3518c4a0-5c99-4880-b127-cb60ccf11a39" providerId="ADAL" clId="{58E2C20F-C11E-44A4-8A48-A695FD95F78A}" dt="2019-05-15T08:24:37.747" v="600" actId="20577"/>
          <ac:spMkLst>
            <pc:docMk/>
            <pc:sldMk cId="763469920" sldId="431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7BC1FCB-1201-4676-BA69-DE4163511CAC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5 – Summer Block 3 – Position and Direction</a:t>
            </a:r>
            <a:endParaRPr lang="en-GB" sz="16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 smtClean="0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  <a:t>Translation </a:t>
            </a:r>
            <a:r>
              <a:rPr lang="en-GB" sz="4800" b="1" dirty="0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  <a:t>with Coordinates</a:t>
            </a:r>
            <a:endParaRPr lang="en-GB" sz="4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24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Shape A is translated to three new places on the grid. Which set of coordinates does not match a translation?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AAFB55F5-F7D7-4EF9-962A-E451918DF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010996"/>
              </p:ext>
            </p:extLst>
          </p:nvPr>
        </p:nvGraphicFramePr>
        <p:xfrm>
          <a:off x="1298392" y="1884493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8BA2DCBB-1ED6-4E00-993A-5E8FD5B74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959770"/>
              </p:ext>
            </p:extLst>
          </p:nvPr>
        </p:nvGraphicFramePr>
        <p:xfrm>
          <a:off x="1118392" y="5508080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1618A24F-FF7C-4AF9-B119-F50F464FA9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781715"/>
              </p:ext>
            </p:extLst>
          </p:nvPr>
        </p:nvGraphicFramePr>
        <p:xfrm>
          <a:off x="911498" y="1704493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11" name="Isosceles Triangle 10">
            <a:extLst>
              <a:ext uri="{FF2B5EF4-FFF2-40B4-BE49-F238E27FC236}">
                <a16:creationId xmlns:a16="http://schemas.microsoft.com/office/drawing/2014/main" xmlns="" id="{EF238A98-B983-4AC3-B36A-2C30025AFFDB}"/>
              </a:ext>
            </a:extLst>
          </p:cNvPr>
          <p:cNvSpPr/>
          <p:nvPr/>
        </p:nvSpPr>
        <p:spPr>
          <a:xfrm rot="5400000">
            <a:off x="4898636" y="5409186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xmlns="" id="{DBDE09E3-60D7-416D-8885-6E0CB1070B15}"/>
              </a:ext>
            </a:extLst>
          </p:cNvPr>
          <p:cNvSpPr/>
          <p:nvPr/>
        </p:nvSpPr>
        <p:spPr>
          <a:xfrm>
            <a:off x="1226392" y="173594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ADE14820-BC66-44DA-9C4D-9EC5329B0F06}"/>
              </a:ext>
            </a:extLst>
          </p:cNvPr>
          <p:cNvGrpSpPr/>
          <p:nvPr/>
        </p:nvGrpSpPr>
        <p:grpSpPr>
          <a:xfrm>
            <a:off x="5868876" y="1517440"/>
            <a:ext cx="2059276" cy="4350640"/>
            <a:chOff x="6081919" y="1656869"/>
            <a:chExt cx="2059276" cy="435064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xmlns="" id="{4C14F22C-1158-4713-BF42-C91CC563344D}"/>
                </a:ext>
              </a:extLst>
            </p:cNvPr>
            <p:cNvSpPr/>
            <p:nvPr/>
          </p:nvSpPr>
          <p:spPr>
            <a:xfrm>
              <a:off x="6081919" y="1656869"/>
              <a:ext cx="2059276" cy="87895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A. (1, 8) (3, 8)</a:t>
              </a:r>
              <a:b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</a:br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(1, 7) (3, 7)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xmlns="" id="{5E0DCC88-A488-44B0-99BB-CCD60E7B1312}"/>
                </a:ext>
              </a:extLst>
            </p:cNvPr>
            <p:cNvSpPr/>
            <p:nvPr/>
          </p:nvSpPr>
          <p:spPr>
            <a:xfrm>
              <a:off x="6081919" y="2814097"/>
              <a:ext cx="2059276" cy="87895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B. (2, 4) (4, 4)</a:t>
              </a:r>
              <a:b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</a:br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(2, 3) (4, 3)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xmlns="" id="{1E094E4A-C7A9-4B2C-A971-BA9F55F7E3D8}"/>
                </a:ext>
              </a:extLst>
            </p:cNvPr>
            <p:cNvSpPr/>
            <p:nvPr/>
          </p:nvSpPr>
          <p:spPr>
            <a:xfrm>
              <a:off x="6081919" y="3971325"/>
              <a:ext cx="2059276" cy="87895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C. (5, 2) (7, 2)</a:t>
              </a:r>
              <a:b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</a:br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(5, 1) (7, 1)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xmlns="" id="{8013727D-41AE-40E9-B7DC-731C487968FA}"/>
                </a:ext>
              </a:extLst>
            </p:cNvPr>
            <p:cNvSpPr/>
            <p:nvPr/>
          </p:nvSpPr>
          <p:spPr>
            <a:xfrm>
              <a:off x="6081919" y="5128553"/>
              <a:ext cx="2059276" cy="87895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D. (5, 6) (7, 6)</a:t>
              </a:r>
              <a:b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</a:br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(5, 5) (7, 5)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7F41855-AE3C-490C-9211-08BB4440D993}"/>
              </a:ext>
            </a:extLst>
          </p:cNvPr>
          <p:cNvSpPr/>
          <p:nvPr/>
        </p:nvSpPr>
        <p:spPr>
          <a:xfrm rot="16200000">
            <a:off x="2195960" y="3867836"/>
            <a:ext cx="360001" cy="720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0B53105F-0FF3-43D9-A0E6-DF67CDE2E4C8}"/>
              </a:ext>
            </a:extLst>
          </p:cNvPr>
          <p:cNvSpPr/>
          <p:nvPr/>
        </p:nvSpPr>
        <p:spPr>
          <a:xfrm rot="16200000">
            <a:off x="1839766" y="2424647"/>
            <a:ext cx="360001" cy="720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E0858DA-E2C2-4DBA-9F0F-BC22BE0DE337}"/>
              </a:ext>
            </a:extLst>
          </p:cNvPr>
          <p:cNvSpPr/>
          <p:nvPr/>
        </p:nvSpPr>
        <p:spPr>
          <a:xfrm rot="16200000">
            <a:off x="2919227" y="2784649"/>
            <a:ext cx="360001" cy="720000"/>
          </a:xfrm>
          <a:prstGeom prst="rect">
            <a:avLst/>
          </a:prstGeom>
          <a:solidFill>
            <a:srgbClr val="4472C4">
              <a:lumMod val="60000"/>
              <a:lumOff val="40000"/>
            </a:srgbClr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vert="vert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6A6B39C-F8C3-4FE9-9FD8-9610FD1B3D17}"/>
              </a:ext>
            </a:extLst>
          </p:cNvPr>
          <p:cNvSpPr/>
          <p:nvPr/>
        </p:nvSpPr>
        <p:spPr>
          <a:xfrm rot="16200000">
            <a:off x="3278392" y="4584808"/>
            <a:ext cx="360001" cy="720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Shape A is translated to three new places on the grid. Which set of coordinates does not match a translation?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AAFB55F5-F7D7-4EF9-962A-E451918DF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528034"/>
              </p:ext>
            </p:extLst>
          </p:nvPr>
        </p:nvGraphicFramePr>
        <p:xfrm>
          <a:off x="1298392" y="1884493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8BA2DCBB-1ED6-4E00-993A-5E8FD5B7447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18392" y="5508080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1618A24F-FF7C-4AF9-B119-F50F464FA9E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11498" y="1704493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11" name="Isosceles Triangle 10">
            <a:extLst>
              <a:ext uri="{FF2B5EF4-FFF2-40B4-BE49-F238E27FC236}">
                <a16:creationId xmlns:a16="http://schemas.microsoft.com/office/drawing/2014/main" xmlns="" id="{EF238A98-B983-4AC3-B36A-2C30025AFFDB}"/>
              </a:ext>
            </a:extLst>
          </p:cNvPr>
          <p:cNvSpPr/>
          <p:nvPr/>
        </p:nvSpPr>
        <p:spPr>
          <a:xfrm rot="5400000">
            <a:off x="4898636" y="5409186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xmlns="" id="{DBDE09E3-60D7-416D-8885-6E0CB1070B15}"/>
              </a:ext>
            </a:extLst>
          </p:cNvPr>
          <p:cNvSpPr/>
          <p:nvPr/>
        </p:nvSpPr>
        <p:spPr>
          <a:xfrm>
            <a:off x="1226392" y="173594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ADE14820-BC66-44DA-9C4D-9EC5329B0F06}"/>
              </a:ext>
            </a:extLst>
          </p:cNvPr>
          <p:cNvGrpSpPr/>
          <p:nvPr/>
        </p:nvGrpSpPr>
        <p:grpSpPr>
          <a:xfrm>
            <a:off x="5868876" y="1517440"/>
            <a:ext cx="2059276" cy="4350640"/>
            <a:chOff x="6081919" y="1656869"/>
            <a:chExt cx="2059276" cy="435064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xmlns="" id="{4C14F22C-1158-4713-BF42-C91CC563344D}"/>
                </a:ext>
              </a:extLst>
            </p:cNvPr>
            <p:cNvSpPr/>
            <p:nvPr/>
          </p:nvSpPr>
          <p:spPr>
            <a:xfrm>
              <a:off x="6081919" y="1656869"/>
              <a:ext cx="2059276" cy="87895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A. (1, 8) (3, 8)</a:t>
              </a:r>
              <a:b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</a:br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(1, 7) (3, 7)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xmlns="" id="{5E0DCC88-A488-44B0-99BB-CCD60E7B1312}"/>
                </a:ext>
              </a:extLst>
            </p:cNvPr>
            <p:cNvSpPr/>
            <p:nvPr/>
          </p:nvSpPr>
          <p:spPr>
            <a:xfrm>
              <a:off x="6081919" y="2814097"/>
              <a:ext cx="2059276" cy="87895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B. (2, 4) (4, 4)</a:t>
              </a:r>
              <a:b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</a:br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(2, 3) (4, 3)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xmlns="" id="{1E094E4A-C7A9-4B2C-A971-BA9F55F7E3D8}"/>
                </a:ext>
              </a:extLst>
            </p:cNvPr>
            <p:cNvSpPr/>
            <p:nvPr/>
          </p:nvSpPr>
          <p:spPr>
            <a:xfrm>
              <a:off x="6081919" y="3971325"/>
              <a:ext cx="2059276" cy="87895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C. (5, 2) (7, 2)</a:t>
              </a:r>
              <a:b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</a:br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(5, 1) (7, 1)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xmlns="" id="{8013727D-41AE-40E9-B7DC-731C487968FA}"/>
                </a:ext>
              </a:extLst>
            </p:cNvPr>
            <p:cNvSpPr/>
            <p:nvPr/>
          </p:nvSpPr>
          <p:spPr>
            <a:xfrm>
              <a:off x="6081919" y="5128553"/>
              <a:ext cx="2059276" cy="87895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D. (5, 6) (7, 6)</a:t>
              </a:r>
              <a:b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</a:br>
              <a: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(5, 5) (7, 5)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7F41855-AE3C-490C-9211-08BB4440D993}"/>
              </a:ext>
            </a:extLst>
          </p:cNvPr>
          <p:cNvSpPr/>
          <p:nvPr/>
        </p:nvSpPr>
        <p:spPr>
          <a:xfrm rot="16200000">
            <a:off x="2195960" y="3867836"/>
            <a:ext cx="360001" cy="720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0B53105F-0FF3-43D9-A0E6-DF67CDE2E4C8}"/>
              </a:ext>
            </a:extLst>
          </p:cNvPr>
          <p:cNvSpPr/>
          <p:nvPr/>
        </p:nvSpPr>
        <p:spPr>
          <a:xfrm rot="16200000">
            <a:off x="1839766" y="2424647"/>
            <a:ext cx="360001" cy="720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E0858DA-E2C2-4DBA-9F0F-BC22BE0DE337}"/>
              </a:ext>
            </a:extLst>
          </p:cNvPr>
          <p:cNvSpPr/>
          <p:nvPr/>
        </p:nvSpPr>
        <p:spPr>
          <a:xfrm rot="16200000">
            <a:off x="2919227" y="2784649"/>
            <a:ext cx="360001" cy="720000"/>
          </a:xfrm>
          <a:prstGeom prst="rect">
            <a:avLst/>
          </a:prstGeom>
          <a:solidFill>
            <a:srgbClr val="4472C4">
              <a:lumMod val="60000"/>
              <a:lumOff val="40000"/>
            </a:srgbClr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vert="vert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6A6B39C-F8C3-4FE9-9FD8-9610FD1B3D17}"/>
              </a:ext>
            </a:extLst>
          </p:cNvPr>
          <p:cNvSpPr/>
          <p:nvPr/>
        </p:nvSpPr>
        <p:spPr>
          <a:xfrm rot="16200000">
            <a:off x="3278392" y="4584808"/>
            <a:ext cx="360001" cy="720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4D2AF231-CC43-4B05-A006-3F53017FFA61}"/>
              </a:ext>
            </a:extLst>
          </p:cNvPr>
          <p:cNvCxnSpPr>
            <a:cxnSpLocks/>
          </p:cNvCxnSpPr>
          <p:nvPr/>
        </p:nvCxnSpPr>
        <p:spPr>
          <a:xfrm flipH="1">
            <a:off x="2375960" y="1967393"/>
            <a:ext cx="3489735" cy="801311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D0879315-E57F-42BD-8938-D28747B5CABA}"/>
              </a:ext>
            </a:extLst>
          </p:cNvPr>
          <p:cNvCxnSpPr>
            <a:cxnSpLocks/>
          </p:cNvCxnSpPr>
          <p:nvPr/>
        </p:nvCxnSpPr>
        <p:spPr>
          <a:xfrm flipH="1">
            <a:off x="2735961" y="3114146"/>
            <a:ext cx="3129735" cy="111369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68EBDFE9-DE62-4AAF-8FE8-5E7018B7B382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3818394" y="4271374"/>
            <a:ext cx="2050482" cy="67343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594695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Cole must translate this shape 1 unit then 3 units, but he can’t remember the directions. What could the coordinates of the translated shape be?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3646206F-A114-413F-B76E-3C6B770EF103}"/>
              </a:ext>
            </a:extLst>
          </p:cNvPr>
          <p:cNvSpPr txBox="1"/>
          <p:nvPr/>
        </p:nvSpPr>
        <p:spPr>
          <a:xfrm>
            <a:off x="5254778" y="2601000"/>
            <a:ext cx="3080085" cy="1754326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rPr>
              <a:t>Hint: when translating a point or a shape, the left and right direction ALWAYS comes before the up and down direction.  </a:t>
            </a:r>
            <a:endParaRPr kumimoji="0" lang="en-GB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EF7CD284-0F6D-4E24-A8E2-731D9FE24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039274"/>
              </p:ext>
            </p:extLst>
          </p:nvPr>
        </p:nvGraphicFramePr>
        <p:xfrm>
          <a:off x="1298392" y="1884493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0162603B-57E1-45F1-8600-2D86B221B81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18392" y="5508080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4BE576D8-30E1-424B-BB70-B2A4BD1A272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11498" y="1704493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D93A26EB-E564-4D48-8BAB-6C1292040F15}"/>
              </a:ext>
            </a:extLst>
          </p:cNvPr>
          <p:cNvSpPr/>
          <p:nvPr/>
        </p:nvSpPr>
        <p:spPr>
          <a:xfrm rot="5400000">
            <a:off x="4898636" y="5409186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xmlns="" id="{4FA221DE-C915-4781-9341-9B6EA2E3819F}"/>
              </a:ext>
            </a:extLst>
          </p:cNvPr>
          <p:cNvSpPr/>
          <p:nvPr/>
        </p:nvSpPr>
        <p:spPr>
          <a:xfrm>
            <a:off x="1226392" y="173594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xmlns="" id="{7222DD78-0780-4FCB-BA35-43C3BE4DFFFD}"/>
              </a:ext>
            </a:extLst>
          </p:cNvPr>
          <p:cNvSpPr/>
          <p:nvPr/>
        </p:nvSpPr>
        <p:spPr>
          <a:xfrm flipH="1">
            <a:off x="2005067" y="3684493"/>
            <a:ext cx="720000" cy="720000"/>
          </a:xfrm>
          <a:prstGeom prst="triangle">
            <a:avLst>
              <a:gd name="adj" fmla="val 0"/>
            </a:avLst>
          </a:prstGeom>
          <a:solidFill>
            <a:srgbClr val="ED7D31"/>
          </a:solidFill>
          <a:ln w="12700" cap="flat" cmpd="sng" algn="ctr">
            <a:solidFill>
              <a:srgbClr val="9A470E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723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Cole must translate this shape 1 unit then 3 units, but he can’t remember the directions. What could the coordinates of the translated shape be?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44E67E0-411C-4367-BBE1-0AB7A5597EE5}"/>
              </a:ext>
            </a:extLst>
          </p:cNvPr>
          <p:cNvSpPr/>
          <p:nvPr/>
        </p:nvSpPr>
        <p:spPr>
          <a:xfrm>
            <a:off x="4976963" y="2035005"/>
            <a:ext cx="379771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A: 1 unit right and 3 units up: (5, 8) (3, 6) (5, 6)</a:t>
            </a:r>
          </a:p>
          <a:p>
            <a:pPr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B: 1 unit right and 3 units down: (5, 2) (3, 0) (5, 0)</a:t>
            </a:r>
          </a:p>
          <a:p>
            <a:pPr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C: 1 unit left and 3 units up: (3, 8) (1, 6) (3, 6)</a:t>
            </a:r>
          </a:p>
          <a:p>
            <a:pPr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D: 1 unit left and 3 units down: (3, 2) (1, 0) (3, 0)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xmlns="" id="{2241601F-F3C0-4E48-9D85-718749B6A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364739"/>
              </p:ext>
            </p:extLst>
          </p:nvPr>
        </p:nvGraphicFramePr>
        <p:xfrm>
          <a:off x="1298392" y="1884493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xmlns="" id="{7C5963D0-93FA-4EC8-BCFC-87072AA8DD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18392" y="5508080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xmlns="" id="{D79C1179-67F5-4550-AE59-9F72D876382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11498" y="1704493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23" name="Isosceles Triangle 22">
            <a:extLst>
              <a:ext uri="{FF2B5EF4-FFF2-40B4-BE49-F238E27FC236}">
                <a16:creationId xmlns:a16="http://schemas.microsoft.com/office/drawing/2014/main" xmlns="" id="{BB37095E-9A57-4685-AEE9-A59FF6D6371D}"/>
              </a:ext>
            </a:extLst>
          </p:cNvPr>
          <p:cNvSpPr/>
          <p:nvPr/>
        </p:nvSpPr>
        <p:spPr>
          <a:xfrm rot="5400000">
            <a:off x="4898636" y="5409186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xmlns="" id="{2E3A0AF3-1398-4C8E-9E67-62BB8065F5EB}"/>
              </a:ext>
            </a:extLst>
          </p:cNvPr>
          <p:cNvSpPr/>
          <p:nvPr/>
        </p:nvSpPr>
        <p:spPr>
          <a:xfrm>
            <a:off x="1226392" y="173594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xmlns="" id="{8C69FBB4-BBA5-4EB2-988B-A98629094E68}"/>
              </a:ext>
            </a:extLst>
          </p:cNvPr>
          <p:cNvSpPr/>
          <p:nvPr/>
        </p:nvSpPr>
        <p:spPr>
          <a:xfrm flipH="1">
            <a:off x="2005067" y="3684493"/>
            <a:ext cx="720000" cy="720000"/>
          </a:xfrm>
          <a:prstGeom prst="triangle">
            <a:avLst>
              <a:gd name="adj" fmla="val 0"/>
            </a:avLst>
          </a:prstGeom>
          <a:solidFill>
            <a:srgbClr val="ED7D31"/>
          </a:solidFill>
          <a:ln w="12700" cap="flat" cmpd="sng" algn="ctr">
            <a:solidFill>
              <a:srgbClr val="9A470E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xmlns="" id="{D695C96E-65F1-4821-A912-948415782C8D}"/>
              </a:ext>
            </a:extLst>
          </p:cNvPr>
          <p:cNvSpPr/>
          <p:nvPr/>
        </p:nvSpPr>
        <p:spPr>
          <a:xfrm flipH="1">
            <a:off x="1650588" y="2594037"/>
            <a:ext cx="720000" cy="720000"/>
          </a:xfrm>
          <a:prstGeom prst="triangle">
            <a:avLst>
              <a:gd name="adj" fmla="val 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C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C1F8C709-F080-460A-9C0B-2FC885E8F3FD}"/>
              </a:ext>
            </a:extLst>
          </p:cNvPr>
          <p:cNvSpPr/>
          <p:nvPr/>
        </p:nvSpPr>
        <p:spPr>
          <a:xfrm flipH="1">
            <a:off x="2372826" y="2592639"/>
            <a:ext cx="720000" cy="720000"/>
          </a:xfrm>
          <a:prstGeom prst="triangle">
            <a:avLst>
              <a:gd name="adj" fmla="val 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A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965C1959-E282-4D62-A7DD-AEE014CCC0CA}"/>
              </a:ext>
            </a:extLst>
          </p:cNvPr>
          <p:cNvSpPr/>
          <p:nvPr/>
        </p:nvSpPr>
        <p:spPr>
          <a:xfrm flipH="1">
            <a:off x="1658279" y="4752639"/>
            <a:ext cx="720000" cy="720000"/>
          </a:xfrm>
          <a:prstGeom prst="triangle">
            <a:avLst>
              <a:gd name="adj" fmla="val 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D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xmlns="" id="{686B3274-75AE-4B63-B0C5-B21952E57057}"/>
              </a:ext>
            </a:extLst>
          </p:cNvPr>
          <p:cNvSpPr/>
          <p:nvPr/>
        </p:nvSpPr>
        <p:spPr>
          <a:xfrm flipH="1">
            <a:off x="2373945" y="4752639"/>
            <a:ext cx="720000" cy="720000"/>
          </a:xfrm>
          <a:prstGeom prst="triangle">
            <a:avLst>
              <a:gd name="adj" fmla="val 0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B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96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Ella and Sam are translating this shape 2 units left and </a:t>
            </a: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 units up. </a:t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Ella thinks the translated coordinates of vertex A will be (2, 8).</a:t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Sam thinks the translated coordinates of vertex C will be (6, 5).</a:t>
            </a: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Who is correct? Explain how you know.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8DF07E9E-59B6-421B-A643-C550EE97A3B8}"/>
              </a:ext>
            </a:extLst>
          </p:cNvPr>
          <p:cNvGrpSpPr/>
          <p:nvPr/>
        </p:nvGrpSpPr>
        <p:grpSpPr>
          <a:xfrm>
            <a:off x="2750775" y="1139963"/>
            <a:ext cx="3642451" cy="2702139"/>
            <a:chOff x="-1886030" y="6046486"/>
            <a:chExt cx="1562467" cy="1159108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DE3ACAD7-3F37-48F6-8B2C-5086E97E096C}"/>
                </a:ext>
              </a:extLst>
            </p:cNvPr>
            <p:cNvSpPr/>
            <p:nvPr/>
          </p:nvSpPr>
          <p:spPr>
            <a:xfrm>
              <a:off x="-895553" y="6632844"/>
              <a:ext cx="571990" cy="572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C </a:t>
              </a:r>
            </a:p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(7, 0)</a:t>
              </a: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51EE6FB0-8300-46E9-A6EC-01D32486D38C}"/>
                </a:ext>
              </a:extLst>
            </p:cNvPr>
            <p:cNvSpPr/>
            <p:nvPr/>
          </p:nvSpPr>
          <p:spPr>
            <a:xfrm>
              <a:off x="-1467543" y="6393160"/>
              <a:ext cx="752448" cy="495935"/>
            </a:xfrm>
            <a:prstGeom prst="triangle">
              <a:avLst>
                <a:gd name="adj" fmla="val 0"/>
              </a:avLst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4ECB2E5C-1D27-4A38-A19D-40F9E0B838DF}"/>
                </a:ext>
              </a:extLst>
            </p:cNvPr>
            <p:cNvSpPr/>
            <p:nvPr/>
          </p:nvSpPr>
          <p:spPr>
            <a:xfrm>
              <a:off x="-1882689" y="6623365"/>
              <a:ext cx="571990" cy="572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 </a:t>
              </a:r>
            </a:p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(4, 0)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147966AA-B9CD-4609-97BA-0C832EAE818F}"/>
                </a:ext>
              </a:extLst>
            </p:cNvPr>
            <p:cNvSpPr/>
            <p:nvPr/>
          </p:nvSpPr>
          <p:spPr>
            <a:xfrm>
              <a:off x="-1886030" y="6046486"/>
              <a:ext cx="571990" cy="572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 </a:t>
              </a:r>
            </a:p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(4, 2)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1646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Ella and Sam are translating this shape 2 units left and </a:t>
            </a: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 units up. </a:t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Ella thinks the translated coordinates of vertex A will be (2, 8).</a:t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Sam thinks the translated coordinates of vertex C will be (6, 5).</a:t>
            </a: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Who is correct? Explain how you know.</a:t>
            </a:r>
          </a:p>
          <a:p>
            <a:pPr lvl="0"/>
            <a:endParaRPr lang="en-GB" sz="14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Ella is correct because…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Sam is incorrect because…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8DF07E9E-59B6-421B-A643-C550EE97A3B8}"/>
              </a:ext>
            </a:extLst>
          </p:cNvPr>
          <p:cNvGrpSpPr/>
          <p:nvPr/>
        </p:nvGrpSpPr>
        <p:grpSpPr>
          <a:xfrm>
            <a:off x="2750775" y="1139963"/>
            <a:ext cx="3642451" cy="2702139"/>
            <a:chOff x="-1886030" y="6046486"/>
            <a:chExt cx="1562467" cy="1159108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DE3ACAD7-3F37-48F6-8B2C-5086E97E096C}"/>
                </a:ext>
              </a:extLst>
            </p:cNvPr>
            <p:cNvSpPr/>
            <p:nvPr/>
          </p:nvSpPr>
          <p:spPr>
            <a:xfrm>
              <a:off x="-895553" y="6632844"/>
              <a:ext cx="571990" cy="572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C </a:t>
              </a:r>
            </a:p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(7, 0)</a:t>
              </a: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51EE6FB0-8300-46E9-A6EC-01D32486D38C}"/>
                </a:ext>
              </a:extLst>
            </p:cNvPr>
            <p:cNvSpPr/>
            <p:nvPr/>
          </p:nvSpPr>
          <p:spPr>
            <a:xfrm>
              <a:off x="-1467543" y="6393160"/>
              <a:ext cx="752448" cy="495935"/>
            </a:xfrm>
            <a:prstGeom prst="triangle">
              <a:avLst>
                <a:gd name="adj" fmla="val 0"/>
              </a:avLst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4ECB2E5C-1D27-4A38-A19D-40F9E0B838DF}"/>
                </a:ext>
              </a:extLst>
            </p:cNvPr>
            <p:cNvSpPr/>
            <p:nvPr/>
          </p:nvSpPr>
          <p:spPr>
            <a:xfrm>
              <a:off x="-1882689" y="6623365"/>
              <a:ext cx="571990" cy="572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 </a:t>
              </a:r>
            </a:p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(4, 0)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147966AA-B9CD-4609-97BA-0C832EAE818F}"/>
                </a:ext>
              </a:extLst>
            </p:cNvPr>
            <p:cNvSpPr/>
            <p:nvPr/>
          </p:nvSpPr>
          <p:spPr>
            <a:xfrm>
              <a:off x="-1886030" y="6046486"/>
              <a:ext cx="571990" cy="572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 </a:t>
              </a:r>
            </a:p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(4, 2)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4772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Ella and Sam are translating this shape 2 units left and </a:t>
            </a: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 units up. </a:t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Ella thinks the translated coordinates of vertex A will be (2, 8).</a:t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Sam thinks the translated coordinates of vertex C will be (6, 5).</a:t>
            </a: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Who is correct? Explain how you know.</a:t>
            </a:r>
          </a:p>
          <a:p>
            <a:pPr lvl="0"/>
            <a:endParaRPr lang="en-GB" sz="14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Ella is correct because vertex A moves 2 units left (-2) and 6 units up (+6). The new coordinates are (2, 8).</a:t>
            </a: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Sam is incorrect because vertex C moves 2 units left (-2) and 6 units up (+6). The new coordinates are (5, 6).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8DF07E9E-59B6-421B-A643-C550EE97A3B8}"/>
              </a:ext>
            </a:extLst>
          </p:cNvPr>
          <p:cNvGrpSpPr/>
          <p:nvPr/>
        </p:nvGrpSpPr>
        <p:grpSpPr>
          <a:xfrm>
            <a:off x="2750775" y="1139963"/>
            <a:ext cx="3642451" cy="2702139"/>
            <a:chOff x="-1886030" y="6046486"/>
            <a:chExt cx="1562467" cy="1159108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DE3ACAD7-3F37-48F6-8B2C-5086E97E096C}"/>
                </a:ext>
              </a:extLst>
            </p:cNvPr>
            <p:cNvSpPr/>
            <p:nvPr/>
          </p:nvSpPr>
          <p:spPr>
            <a:xfrm>
              <a:off x="-895553" y="6632844"/>
              <a:ext cx="571990" cy="572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C </a:t>
              </a:r>
            </a:p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(7, 0)</a:t>
              </a: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51EE6FB0-8300-46E9-A6EC-01D32486D38C}"/>
                </a:ext>
              </a:extLst>
            </p:cNvPr>
            <p:cNvSpPr/>
            <p:nvPr/>
          </p:nvSpPr>
          <p:spPr>
            <a:xfrm>
              <a:off x="-1467543" y="6393160"/>
              <a:ext cx="752448" cy="495935"/>
            </a:xfrm>
            <a:prstGeom prst="triangle">
              <a:avLst>
                <a:gd name="adj" fmla="val 0"/>
              </a:avLst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4ECB2E5C-1D27-4A38-A19D-40F9E0B838DF}"/>
                </a:ext>
              </a:extLst>
            </p:cNvPr>
            <p:cNvSpPr/>
            <p:nvPr/>
          </p:nvSpPr>
          <p:spPr>
            <a:xfrm>
              <a:off x="-1882689" y="6623365"/>
              <a:ext cx="571990" cy="572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 </a:t>
              </a:r>
            </a:p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(4, 0)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147966AA-B9CD-4609-97BA-0C832EAE818F}"/>
                </a:ext>
              </a:extLst>
            </p:cNvPr>
            <p:cNvSpPr/>
            <p:nvPr/>
          </p:nvSpPr>
          <p:spPr>
            <a:xfrm>
              <a:off x="-1886030" y="6046486"/>
              <a:ext cx="571990" cy="572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 </a:t>
              </a:r>
            </a:p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(4, 2)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346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Look at the shapes on the coordinate grid below. 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8788B3B7-35AE-4FFF-96C8-9E3C988A8E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15301"/>
              </p:ext>
            </p:extLst>
          </p:nvPr>
        </p:nvGraphicFramePr>
        <p:xfrm>
          <a:off x="972000" y="1629000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5F7D18C4-93EB-4B69-BCCF-9EB5ACD3B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47118"/>
              </p:ext>
            </p:extLst>
          </p:nvPr>
        </p:nvGraphicFramePr>
        <p:xfrm>
          <a:off x="792000" y="5252587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065ED15E-23DA-400B-AC09-7B68F4A5C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369088"/>
              </p:ext>
            </p:extLst>
          </p:nvPr>
        </p:nvGraphicFramePr>
        <p:xfrm>
          <a:off x="585106" y="1449000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DA89555-60D5-4D10-B749-1BE9FE27C506}"/>
              </a:ext>
            </a:extLst>
          </p:cNvPr>
          <p:cNvSpPr/>
          <p:nvPr/>
        </p:nvSpPr>
        <p:spPr>
          <a:xfrm>
            <a:off x="1332000" y="1985324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0A8294F-E6CB-4A8D-9FEC-4E424AC2C160}"/>
              </a:ext>
            </a:extLst>
          </p:cNvPr>
          <p:cNvSpPr/>
          <p:nvPr/>
        </p:nvSpPr>
        <p:spPr>
          <a:xfrm>
            <a:off x="3132723" y="3062868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F681DF6-E783-4955-919E-3B34A8BCBF84}"/>
              </a:ext>
            </a:extLst>
          </p:cNvPr>
          <p:cNvSpPr txBox="1"/>
          <p:nvPr/>
        </p:nvSpPr>
        <p:spPr>
          <a:xfrm>
            <a:off x="5005989" y="1869848"/>
            <a:ext cx="3428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1. What are the          coordinates for Shape 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2. What are the          coordinates for Shape B?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3. Describe how Shape A has been translated to Shape B.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xmlns="" id="{230F9135-C02C-4FCA-9F4A-3EAA9EE74F8F}"/>
              </a:ext>
            </a:extLst>
          </p:cNvPr>
          <p:cNvSpPr/>
          <p:nvPr/>
        </p:nvSpPr>
        <p:spPr>
          <a:xfrm rot="5400000">
            <a:off x="4571999" y="515700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xmlns="" id="{A79BA139-C8D3-44CF-AF02-BEF7AF7F3091}"/>
              </a:ext>
            </a:extLst>
          </p:cNvPr>
          <p:cNvSpPr/>
          <p:nvPr/>
        </p:nvSpPr>
        <p:spPr>
          <a:xfrm>
            <a:off x="895446" y="1483754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Look at the shapes on the coordinate grid below. 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8788B3B7-35AE-4FFF-96C8-9E3C988A8E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41873"/>
              </p:ext>
            </p:extLst>
          </p:nvPr>
        </p:nvGraphicFramePr>
        <p:xfrm>
          <a:off x="972000" y="1629000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5F7D18C4-93EB-4B69-BCCF-9EB5ACD3B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488264"/>
              </p:ext>
            </p:extLst>
          </p:nvPr>
        </p:nvGraphicFramePr>
        <p:xfrm>
          <a:off x="792000" y="5252587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065ED15E-23DA-400B-AC09-7B68F4A5C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826409"/>
              </p:ext>
            </p:extLst>
          </p:nvPr>
        </p:nvGraphicFramePr>
        <p:xfrm>
          <a:off x="585106" y="1449000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DA89555-60D5-4D10-B749-1BE9FE27C506}"/>
              </a:ext>
            </a:extLst>
          </p:cNvPr>
          <p:cNvSpPr/>
          <p:nvPr/>
        </p:nvSpPr>
        <p:spPr>
          <a:xfrm>
            <a:off x="1332000" y="1985324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0A8294F-E6CB-4A8D-9FEC-4E424AC2C160}"/>
              </a:ext>
            </a:extLst>
          </p:cNvPr>
          <p:cNvSpPr/>
          <p:nvPr/>
        </p:nvSpPr>
        <p:spPr>
          <a:xfrm>
            <a:off x="3132723" y="3062868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F681DF6-E783-4955-919E-3B34A8BCBF84}"/>
              </a:ext>
            </a:extLst>
          </p:cNvPr>
          <p:cNvSpPr txBox="1"/>
          <p:nvPr/>
        </p:nvSpPr>
        <p:spPr>
          <a:xfrm>
            <a:off x="5005989" y="1869848"/>
            <a:ext cx="342871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b="1" dirty="0">
                <a:latin typeface="Century Gothic" panose="020B0502020202020204" pitchFamily="34" charset="0"/>
              </a:rPr>
              <a:t>1. What are the          coordinates for Shape A?</a:t>
            </a:r>
          </a:p>
          <a:p>
            <a:pPr lvl="0"/>
            <a:r>
              <a:rPr lang="en-GB" sz="20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(1, 7) (1, 9) (3, 7) (3, 9)</a:t>
            </a:r>
          </a:p>
          <a:p>
            <a:pPr lvl="0"/>
            <a:r>
              <a:rPr lang="en-GB" sz="2000" b="1" dirty="0">
                <a:latin typeface="Century Gothic" panose="020B0502020202020204" pitchFamily="34" charset="0"/>
              </a:rPr>
              <a:t>2. What are the          coordinates for Shape B?</a:t>
            </a:r>
          </a:p>
          <a:p>
            <a:pPr lvl="0"/>
            <a:r>
              <a:rPr lang="en-GB" sz="20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(6, 4) (6, 6) (8, 4) (8, 6)</a:t>
            </a:r>
          </a:p>
          <a:p>
            <a:pPr lvl="0"/>
            <a:r>
              <a:rPr lang="en-GB" sz="2000" b="1" dirty="0">
                <a:latin typeface="Century Gothic" panose="020B0502020202020204" pitchFamily="34" charset="0"/>
              </a:rPr>
              <a:t>3. Describe how Shape A has been translated to Shape B. </a:t>
            </a:r>
          </a:p>
          <a:p>
            <a:pPr lvl="0"/>
            <a:r>
              <a:rPr lang="en-GB" sz="20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(5 right, 3 down)</a:t>
            </a: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xmlns="" id="{257B443E-320D-43F1-9E26-54ABAE2AE66D}"/>
              </a:ext>
            </a:extLst>
          </p:cNvPr>
          <p:cNvSpPr/>
          <p:nvPr/>
        </p:nvSpPr>
        <p:spPr>
          <a:xfrm rot="5400000">
            <a:off x="4571999" y="515700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xmlns="" id="{7FC6C197-2DEB-4327-9088-2AAB6D9E8077}"/>
              </a:ext>
            </a:extLst>
          </p:cNvPr>
          <p:cNvSpPr/>
          <p:nvPr/>
        </p:nvSpPr>
        <p:spPr>
          <a:xfrm>
            <a:off x="895446" y="1483754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41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shape is translated 4 right and 2 down. What are the coordinates of the vertices of the correctly translated shape? 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A810F19-5F02-42B3-8879-AD6866EF7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758041"/>
              </p:ext>
            </p:extLst>
          </p:nvPr>
        </p:nvGraphicFramePr>
        <p:xfrm>
          <a:off x="2773906" y="1884493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solidFill>
                          <a:schemeClr val="tx1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0B2A79EE-CC82-4961-A00B-0E068F631D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089639"/>
              </p:ext>
            </p:extLst>
          </p:nvPr>
        </p:nvGraphicFramePr>
        <p:xfrm>
          <a:off x="2593906" y="5508080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43445F2E-32F1-4206-8E08-A074C6641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713063"/>
              </p:ext>
            </p:extLst>
          </p:nvPr>
        </p:nvGraphicFramePr>
        <p:xfrm>
          <a:off x="2387012" y="1704493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11" name="Isosceles Triangle 10">
            <a:extLst>
              <a:ext uri="{FF2B5EF4-FFF2-40B4-BE49-F238E27FC236}">
                <a16:creationId xmlns:a16="http://schemas.microsoft.com/office/drawing/2014/main" xmlns="" id="{90C6FC1A-A36C-4C05-BCF7-D558A8BC8746}"/>
              </a:ext>
            </a:extLst>
          </p:cNvPr>
          <p:cNvSpPr/>
          <p:nvPr/>
        </p:nvSpPr>
        <p:spPr>
          <a:xfrm>
            <a:off x="3488522" y="3318849"/>
            <a:ext cx="720000" cy="720000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 w="12700" cap="flat" cmpd="sng" algn="ctr">
            <a:solidFill>
              <a:srgbClr val="FFC00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ssoonCRInfantMedium" panose="02000603020000020003" pitchFamily="2" charset="0"/>
                <a:ea typeface="+mn-ea"/>
                <a:cs typeface="+mn-cs"/>
              </a:rPr>
              <a:t>A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xmlns="" id="{D5A575AE-8157-4ABC-B309-CB6778A1F319}"/>
              </a:ext>
            </a:extLst>
          </p:cNvPr>
          <p:cNvSpPr/>
          <p:nvPr/>
        </p:nvSpPr>
        <p:spPr>
          <a:xfrm>
            <a:off x="4927598" y="2598849"/>
            <a:ext cx="720000" cy="720000"/>
          </a:xfrm>
          <a:prstGeom prst="triangle">
            <a:avLst>
              <a:gd name="adj" fmla="val 100000"/>
            </a:avLst>
          </a:prstGeom>
          <a:solidFill>
            <a:srgbClr val="5B9BD5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ssoonCRInfantMedium" panose="02000603020000020003" pitchFamily="2" charset="0"/>
                <a:ea typeface="+mn-ea"/>
                <a:cs typeface="+mn-cs"/>
              </a:rPr>
              <a:t>D</a:t>
            </a: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xmlns="" id="{CAA5A5D0-8AE2-4456-842D-833AA30D553E}"/>
              </a:ext>
            </a:extLst>
          </p:cNvPr>
          <p:cNvSpPr/>
          <p:nvPr/>
        </p:nvSpPr>
        <p:spPr>
          <a:xfrm>
            <a:off x="4213906" y="4756726"/>
            <a:ext cx="720000" cy="720000"/>
          </a:xfrm>
          <a:prstGeom prst="triangle">
            <a:avLst>
              <a:gd name="adj" fmla="val 100000"/>
            </a:avLst>
          </a:prstGeom>
          <a:solidFill>
            <a:srgbClr val="5B9BD5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ssoonCRInfantMedium" panose="02000603020000020003" pitchFamily="2" charset="0"/>
                <a:ea typeface="+mn-ea"/>
                <a:cs typeface="+mn-cs"/>
              </a:rPr>
              <a:t>C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xmlns="" id="{5F11F027-FF0E-42E9-B8FB-9E4822D41CA7}"/>
              </a:ext>
            </a:extLst>
          </p:cNvPr>
          <p:cNvSpPr/>
          <p:nvPr/>
        </p:nvSpPr>
        <p:spPr>
          <a:xfrm>
            <a:off x="4932058" y="4041186"/>
            <a:ext cx="720000" cy="720000"/>
          </a:xfrm>
          <a:prstGeom prst="triangle">
            <a:avLst>
              <a:gd name="adj" fmla="val 100000"/>
            </a:avLst>
          </a:prstGeom>
          <a:solidFill>
            <a:srgbClr val="5B9BD5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ssoonCRInfantMedium" panose="02000603020000020003" pitchFamily="2" charset="0"/>
                <a:ea typeface="+mn-ea"/>
                <a:cs typeface="+mn-cs"/>
              </a:rPr>
              <a:t>B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C44F1412-AB9A-4BA7-B687-516C73DAD585}"/>
              </a:ext>
            </a:extLst>
          </p:cNvPr>
          <p:cNvSpPr/>
          <p:nvPr/>
        </p:nvSpPr>
        <p:spPr>
          <a:xfrm rot="5400000">
            <a:off x="6391906" y="5409186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43C02A8D-3942-4C30-9DDF-5DE75A972B2C}"/>
              </a:ext>
            </a:extLst>
          </p:cNvPr>
          <p:cNvSpPr/>
          <p:nvPr/>
        </p:nvSpPr>
        <p:spPr>
          <a:xfrm>
            <a:off x="2701906" y="173594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shape is translated 4 right and 2 down. What are the coordinates of the vertices of the correctly translated shape?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A810F19-5F02-42B3-8879-AD6866EF7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964148"/>
              </p:ext>
            </p:extLst>
          </p:nvPr>
        </p:nvGraphicFramePr>
        <p:xfrm>
          <a:off x="2773906" y="1884493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0B2A79EE-CC82-4961-A00B-0E068F631DB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3906" y="5508080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43445F2E-32F1-4206-8E08-A074C664107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7012" y="1704493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11" name="Isosceles Triangle 10">
            <a:extLst>
              <a:ext uri="{FF2B5EF4-FFF2-40B4-BE49-F238E27FC236}">
                <a16:creationId xmlns:a16="http://schemas.microsoft.com/office/drawing/2014/main" xmlns="" id="{90C6FC1A-A36C-4C05-BCF7-D558A8BC8746}"/>
              </a:ext>
            </a:extLst>
          </p:cNvPr>
          <p:cNvSpPr/>
          <p:nvPr/>
        </p:nvSpPr>
        <p:spPr>
          <a:xfrm>
            <a:off x="3488522" y="3318849"/>
            <a:ext cx="720000" cy="720000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 w="12700" cap="flat" cmpd="sng" algn="ctr">
            <a:solidFill>
              <a:srgbClr val="FFC00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ssoonCRInfantMedium" panose="02000603020000020003" pitchFamily="2" charset="0"/>
                <a:ea typeface="+mn-ea"/>
                <a:cs typeface="+mn-cs"/>
              </a:rPr>
              <a:t>A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xmlns="" id="{D5A575AE-8157-4ABC-B309-CB6778A1F319}"/>
              </a:ext>
            </a:extLst>
          </p:cNvPr>
          <p:cNvSpPr/>
          <p:nvPr/>
        </p:nvSpPr>
        <p:spPr>
          <a:xfrm>
            <a:off x="4927598" y="2598849"/>
            <a:ext cx="720000" cy="720000"/>
          </a:xfrm>
          <a:prstGeom prst="triangle">
            <a:avLst>
              <a:gd name="adj" fmla="val 100000"/>
            </a:avLst>
          </a:prstGeom>
          <a:solidFill>
            <a:srgbClr val="5B9BD5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ssoonCRInfantMedium" panose="02000603020000020003" pitchFamily="2" charset="0"/>
                <a:ea typeface="+mn-ea"/>
                <a:cs typeface="+mn-cs"/>
              </a:rPr>
              <a:t>D</a:t>
            </a: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xmlns="" id="{CAA5A5D0-8AE2-4456-842D-833AA30D553E}"/>
              </a:ext>
            </a:extLst>
          </p:cNvPr>
          <p:cNvSpPr/>
          <p:nvPr/>
        </p:nvSpPr>
        <p:spPr>
          <a:xfrm>
            <a:off x="4213906" y="4756726"/>
            <a:ext cx="720000" cy="720000"/>
          </a:xfrm>
          <a:prstGeom prst="triangle">
            <a:avLst>
              <a:gd name="adj" fmla="val 100000"/>
            </a:avLst>
          </a:prstGeom>
          <a:solidFill>
            <a:srgbClr val="5B9BD5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ssoonCRInfantMedium" panose="02000603020000020003" pitchFamily="2" charset="0"/>
                <a:ea typeface="+mn-ea"/>
                <a:cs typeface="+mn-cs"/>
              </a:rPr>
              <a:t>C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xmlns="" id="{5F11F027-FF0E-42E9-B8FB-9E4822D41CA7}"/>
              </a:ext>
            </a:extLst>
          </p:cNvPr>
          <p:cNvSpPr/>
          <p:nvPr/>
        </p:nvSpPr>
        <p:spPr>
          <a:xfrm>
            <a:off x="4932058" y="4041186"/>
            <a:ext cx="720000" cy="720000"/>
          </a:xfrm>
          <a:prstGeom prst="triangle">
            <a:avLst>
              <a:gd name="adj" fmla="val 100000"/>
            </a:avLst>
          </a:prstGeom>
          <a:solidFill>
            <a:srgbClr val="5B9BD5"/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ssoonCRInfantMedium" panose="02000603020000020003" pitchFamily="2" charset="0"/>
                <a:ea typeface="+mn-ea"/>
                <a:cs typeface="+mn-cs"/>
              </a:rPr>
              <a:t>B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C44F1412-AB9A-4BA7-B687-516C73DAD585}"/>
              </a:ext>
            </a:extLst>
          </p:cNvPr>
          <p:cNvSpPr/>
          <p:nvPr/>
        </p:nvSpPr>
        <p:spPr>
          <a:xfrm rot="5400000">
            <a:off x="6391906" y="5409186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43C02A8D-3942-4C30-9DDF-5DE75A972B2C}"/>
              </a:ext>
            </a:extLst>
          </p:cNvPr>
          <p:cNvSpPr/>
          <p:nvPr/>
        </p:nvSpPr>
        <p:spPr>
          <a:xfrm>
            <a:off x="2701906" y="173594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AC3E5B9-AF40-4146-9242-A021E7C15ADB}"/>
              </a:ext>
            </a:extLst>
          </p:cNvPr>
          <p:cNvSpPr/>
          <p:nvPr/>
        </p:nvSpPr>
        <p:spPr>
          <a:xfrm>
            <a:off x="6676959" y="3171017"/>
            <a:ext cx="18783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Shape B: </a:t>
            </a: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(6, 2) (8, 2) (8, 4)</a:t>
            </a:r>
          </a:p>
        </p:txBody>
      </p:sp>
    </p:spTree>
    <p:extLst>
      <p:ext uri="{BB962C8B-B14F-4D97-AF65-F5344CB8AC3E}">
        <p14:creationId xmlns:p14="http://schemas.microsoft.com/office/powerpoint/2010/main" val="418460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If the square is translated 3 left and 4 down, the new coordinates of vertex D will be (0, 2).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A810F19-5F02-42B3-8879-AD6866EF7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633909"/>
              </p:ext>
            </p:extLst>
          </p:nvPr>
        </p:nvGraphicFramePr>
        <p:xfrm>
          <a:off x="2773906" y="1884493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0B2A79EE-CC82-4961-A00B-0E068F631DB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3906" y="5508080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43445F2E-32F1-4206-8E08-A074C664107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7012" y="1704493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C44F1412-AB9A-4BA7-B687-516C73DAD585}"/>
              </a:ext>
            </a:extLst>
          </p:cNvPr>
          <p:cNvSpPr/>
          <p:nvPr/>
        </p:nvSpPr>
        <p:spPr>
          <a:xfrm rot="5400000">
            <a:off x="6391906" y="5409186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43C02A8D-3942-4C30-9DDF-5DE75A972B2C}"/>
              </a:ext>
            </a:extLst>
          </p:cNvPr>
          <p:cNvSpPr/>
          <p:nvPr/>
        </p:nvSpPr>
        <p:spPr>
          <a:xfrm>
            <a:off x="2701906" y="173594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F32405E-C6D5-4EA1-BEC2-34CA44535BBE}"/>
              </a:ext>
            </a:extLst>
          </p:cNvPr>
          <p:cNvSpPr/>
          <p:nvPr/>
        </p:nvSpPr>
        <p:spPr>
          <a:xfrm>
            <a:off x="4212000" y="3318343"/>
            <a:ext cx="720000" cy="720000"/>
          </a:xfrm>
          <a:prstGeom prst="rect">
            <a:avLst/>
          </a:prstGeom>
          <a:solidFill>
            <a:srgbClr val="C642B6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53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If the square is translated 3 left and 4 down, the new coordinates of vertex D will be (0, 2).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A810F19-5F02-42B3-8879-AD6866EF7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124002"/>
              </p:ext>
            </p:extLst>
          </p:nvPr>
        </p:nvGraphicFramePr>
        <p:xfrm>
          <a:off x="2773906" y="1884493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0B2A79EE-CC82-4961-A00B-0E068F631DB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3906" y="5508080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43445F2E-32F1-4206-8E08-A074C664107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7012" y="1704493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C44F1412-AB9A-4BA7-B687-516C73DAD585}"/>
              </a:ext>
            </a:extLst>
          </p:cNvPr>
          <p:cNvSpPr/>
          <p:nvPr/>
        </p:nvSpPr>
        <p:spPr>
          <a:xfrm rot="5400000">
            <a:off x="6391906" y="5409186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43C02A8D-3942-4C30-9DDF-5DE75A972B2C}"/>
              </a:ext>
            </a:extLst>
          </p:cNvPr>
          <p:cNvSpPr/>
          <p:nvPr/>
        </p:nvSpPr>
        <p:spPr>
          <a:xfrm>
            <a:off x="2701906" y="173594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F32405E-C6D5-4EA1-BEC2-34CA44535BBE}"/>
              </a:ext>
            </a:extLst>
          </p:cNvPr>
          <p:cNvSpPr/>
          <p:nvPr/>
        </p:nvSpPr>
        <p:spPr>
          <a:xfrm>
            <a:off x="4212000" y="3318343"/>
            <a:ext cx="720000" cy="720000"/>
          </a:xfrm>
          <a:prstGeom prst="rect">
            <a:avLst/>
          </a:prstGeom>
          <a:solidFill>
            <a:srgbClr val="C642B6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B837BCD-306B-4598-A046-1E2CAC7279E9}"/>
              </a:ext>
            </a:extLst>
          </p:cNvPr>
          <p:cNvSpPr/>
          <p:nvPr/>
        </p:nvSpPr>
        <p:spPr>
          <a:xfrm>
            <a:off x="6676959" y="3171017"/>
            <a:ext cx="18783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GB" sz="2000" b="1" kern="0" dirty="0">
                <a:solidFill>
                  <a:srgbClr val="FF0000"/>
                </a:solidFill>
                <a:latin typeface="Century Gothic" panose="020B0502020202020204" pitchFamily="34" charset="0"/>
              </a:rPr>
              <a:t>False; it will be (0, 1)</a:t>
            </a:r>
            <a:endParaRPr lang="en-GB" sz="2000" b="1" kern="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C2572D0-E62D-479E-8032-5D8981A2B171}"/>
              </a:ext>
            </a:extLst>
          </p:cNvPr>
          <p:cNvSpPr/>
          <p:nvPr/>
        </p:nvSpPr>
        <p:spPr>
          <a:xfrm>
            <a:off x="3135537" y="4759570"/>
            <a:ext cx="720000" cy="720000"/>
          </a:xfrm>
          <a:prstGeom prst="rect">
            <a:avLst/>
          </a:prstGeom>
          <a:solidFill>
            <a:srgbClr val="D575CA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594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This shape has been translated 4 right and 2 up. What are the original coordinates of each vertex?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A810F19-5F02-42B3-8879-AD6866EF7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15595"/>
              </p:ext>
            </p:extLst>
          </p:nvPr>
        </p:nvGraphicFramePr>
        <p:xfrm>
          <a:off x="2773906" y="1884493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0B2A79EE-CC82-4961-A00B-0E068F631DB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3906" y="5508080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43445F2E-32F1-4206-8E08-A074C664107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7012" y="1704493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C44F1412-AB9A-4BA7-B687-516C73DAD585}"/>
              </a:ext>
            </a:extLst>
          </p:cNvPr>
          <p:cNvSpPr/>
          <p:nvPr/>
        </p:nvSpPr>
        <p:spPr>
          <a:xfrm rot="5400000">
            <a:off x="6391906" y="5409186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43C02A8D-3942-4C30-9DDF-5DE75A972B2C}"/>
              </a:ext>
            </a:extLst>
          </p:cNvPr>
          <p:cNvSpPr/>
          <p:nvPr/>
        </p:nvSpPr>
        <p:spPr>
          <a:xfrm>
            <a:off x="2701906" y="173594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74156A4-4D85-4BC0-ABCB-0E762DE94F49}"/>
              </a:ext>
            </a:extLst>
          </p:cNvPr>
          <p:cNvSpPr/>
          <p:nvPr/>
        </p:nvSpPr>
        <p:spPr>
          <a:xfrm rot="5400000">
            <a:off x="4753321" y="3866398"/>
            <a:ext cx="720000" cy="360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5551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This shape has been translated 4 right and 2 up. What are the original coordinates of each vertex?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A810F19-5F02-42B3-8879-AD6866EF722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73906" y="1884493"/>
          <a:ext cx="3600000" cy="360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3135735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47318803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406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997254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6E6">
                          <a:lumMod val="9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0B2A79EE-CC82-4961-A00B-0E068F631DB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3906" y="5508080"/>
          <a:ext cx="3960000" cy="3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37272684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5244038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3856866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320782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420547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480507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6759696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41310728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545473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14741988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43445F2E-32F1-4206-8E08-A074C664107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7012" y="1704493"/>
          <a:ext cx="360000" cy="3960000"/>
        </p:xfrm>
        <a:graphic>
          <a:graphicData uri="http://schemas.openxmlformats.org/drawingml/2006/table">
            <a:tbl>
              <a:tblPr firstRow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3835428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5472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30917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417057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615043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88563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42627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990228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150206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471329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737772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034066"/>
                  </a:ext>
                </a:extLst>
              </a:tr>
            </a:tbl>
          </a:graphicData>
        </a:graphic>
      </p:graphicFrame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C44F1412-AB9A-4BA7-B687-516C73DAD585}"/>
              </a:ext>
            </a:extLst>
          </p:cNvPr>
          <p:cNvSpPr/>
          <p:nvPr/>
        </p:nvSpPr>
        <p:spPr>
          <a:xfrm rot="5400000">
            <a:off x="6391906" y="5409186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43C02A8D-3942-4C30-9DDF-5DE75A972B2C}"/>
              </a:ext>
            </a:extLst>
          </p:cNvPr>
          <p:cNvSpPr/>
          <p:nvPr/>
        </p:nvSpPr>
        <p:spPr>
          <a:xfrm>
            <a:off x="2701906" y="1735940"/>
            <a:ext cx="144000" cy="144000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B837BCD-306B-4598-A046-1E2CAC7279E9}"/>
              </a:ext>
            </a:extLst>
          </p:cNvPr>
          <p:cNvSpPr/>
          <p:nvPr/>
        </p:nvSpPr>
        <p:spPr>
          <a:xfrm>
            <a:off x="6676959" y="3171017"/>
            <a:ext cx="18783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pt-BR" sz="2000" b="1" kern="0" dirty="0">
                <a:solidFill>
                  <a:srgbClr val="FF0000"/>
                </a:solidFill>
                <a:latin typeface="Century Gothic" panose="020B0502020202020204" pitchFamily="34" charset="0"/>
              </a:rPr>
              <a:t>A (2, 3)</a:t>
            </a:r>
          </a:p>
          <a:p>
            <a:pPr lvl="0" algn="ctr" defTabSz="914400">
              <a:defRPr/>
            </a:pPr>
            <a:r>
              <a:rPr lang="pt-BR" sz="2000" b="1" kern="0" dirty="0">
                <a:solidFill>
                  <a:srgbClr val="FF0000"/>
                </a:solidFill>
                <a:latin typeface="Century Gothic" panose="020B0502020202020204" pitchFamily="34" charset="0"/>
              </a:rPr>
              <a:t>B (3, 3) </a:t>
            </a:r>
          </a:p>
          <a:p>
            <a:pPr lvl="0" algn="ctr" defTabSz="914400">
              <a:defRPr/>
            </a:pPr>
            <a:r>
              <a:rPr lang="pt-BR" sz="2000" b="1" kern="0" dirty="0">
                <a:solidFill>
                  <a:srgbClr val="FF0000"/>
                </a:solidFill>
                <a:latin typeface="Century Gothic" panose="020B0502020202020204" pitchFamily="34" charset="0"/>
              </a:rPr>
              <a:t>C (3, 1) </a:t>
            </a:r>
          </a:p>
          <a:p>
            <a:pPr lvl="0" algn="ctr" defTabSz="914400">
              <a:defRPr/>
            </a:pPr>
            <a:r>
              <a:rPr lang="pt-BR" sz="2000" b="1" kern="0" dirty="0">
                <a:solidFill>
                  <a:srgbClr val="FF0000"/>
                </a:solidFill>
                <a:latin typeface="Century Gothic" panose="020B0502020202020204" pitchFamily="34" charset="0"/>
              </a:rPr>
              <a:t>D (2, 1)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74156A4-4D85-4BC0-ABCB-0E762DE94F49}"/>
              </a:ext>
            </a:extLst>
          </p:cNvPr>
          <p:cNvSpPr/>
          <p:nvPr/>
        </p:nvSpPr>
        <p:spPr>
          <a:xfrm rot="5400000">
            <a:off x="4753321" y="3866398"/>
            <a:ext cx="720000" cy="360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B22C8117-6E1C-464E-966F-2B5DC995006F}"/>
              </a:ext>
            </a:extLst>
          </p:cNvPr>
          <p:cNvSpPr/>
          <p:nvPr/>
        </p:nvSpPr>
        <p:spPr>
          <a:xfrm rot="5400000">
            <a:off x="3310035" y="4583889"/>
            <a:ext cx="720000" cy="360000"/>
          </a:xfrm>
          <a:prstGeom prst="rect">
            <a:avLst/>
          </a:prstGeom>
          <a:solidFill>
            <a:srgbClr val="F3A671"/>
          </a:solidFill>
          <a:ln w="12700" cap="flat" cmpd="sng" algn="ctr">
            <a:solidFill>
              <a:srgbClr val="ED7D31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CRInfantMedium" panose="02000603020000020003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000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6768ad0e7065588ff79bad5efd391656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023737c47b7c15f707c24ad90848c5a9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353E77-93AE-475A-9DEA-2B4A789475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  <ds:schemaRef ds:uri="0f0ae0ff-29c4-4766-b250-c1a9bee8d430"/>
    <ds:schemaRef ds:uri="86144f90-c7b6-48d0-aae5-f5e9e48cc3df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4092</TotalTime>
  <Words>1180</Words>
  <Application>Microsoft Office PowerPoint</Application>
  <PresentationFormat>On-screen Show (4:3)</PresentationFormat>
  <Paragraphs>517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SassoonCRInfantMedium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Sevcan Sevinc</cp:lastModifiedBy>
  <cp:revision>47</cp:revision>
  <dcterms:created xsi:type="dcterms:W3CDTF">2018-03-17T10:08:43Z</dcterms:created>
  <dcterms:modified xsi:type="dcterms:W3CDTF">2020-06-17T12:18:25Z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