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imokCIn8yC4e/g3f1s/kBPdFj5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81fec9fe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881fec9fe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81fec9fe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881fec9fe6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nit Title Slide">
  <p:cSld name="Unit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ims Slide">
  <p:cSld name="Aims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/>
          <p:nvPr/>
        </p:nvSpPr>
        <p:spPr>
          <a:xfrm>
            <a:off x="503238" y="2930525"/>
            <a:ext cx="8137525" cy="341471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" name="Google Shape;15;p22"/>
          <p:cNvSpPr/>
          <p:nvPr/>
        </p:nvSpPr>
        <p:spPr>
          <a:xfrm>
            <a:off x="503238" y="512763"/>
            <a:ext cx="8137525" cy="2192337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22"/>
          <p:cNvSpPr txBox="1"/>
          <p:nvPr/>
        </p:nvSpPr>
        <p:spPr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17" name="Google Shape;17;p22"/>
          <p:cNvSpPr txBox="1"/>
          <p:nvPr/>
        </p:nvSpPr>
        <p:spPr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18" name="Google Shape;18;p22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1 Lorem ipsum dolor sit amet, consectetur adipiscing elit.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Statement 2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Sub statement</a:t>
            </a:r>
            <a:endParaRPr/>
          </a:p>
        </p:txBody>
      </p:sp>
      <p:sp>
        <p:nvSpPr>
          <p:cNvPr id="19" name="Google Shape;19;p22"/>
          <p:cNvSpPr/>
          <p:nvPr>
            <p:ph idx="1" type="body"/>
          </p:nvPr>
        </p:nvSpPr>
        <p:spPr>
          <a:xfrm>
            <a:off x="628650" y="1127760"/>
            <a:ext cx="7886700" cy="1409700"/>
          </a:xfrm>
          <a:prstGeom prst="roundRect">
            <a:avLst>
              <a:gd fmla="val 2583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 sz="1665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Char char="•"/>
              <a:defRPr sz="148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/>
          <p:nvPr/>
        </p:nvSpPr>
        <p:spPr>
          <a:xfrm>
            <a:off x="457200" y="438150"/>
            <a:ext cx="8220075" cy="5957888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" name="Google Shape;22;p23"/>
          <p:cNvSpPr/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Box">
  <p:cSld name="Title Slide with Box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/>
        </p:nvSpPr>
        <p:spPr>
          <a:xfrm>
            <a:off x="457200" y="438150"/>
            <a:ext cx="8220075" cy="5957888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7" name="Google Shape;2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>
            <p:ph type="title"/>
          </p:nvPr>
        </p:nvSpPr>
        <p:spPr>
          <a:xfrm>
            <a:off x="490538" y="695325"/>
            <a:ext cx="8162925" cy="1150938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/>
          <p:nvPr>
            <p:ph idx="1" type="body"/>
          </p:nvPr>
        </p:nvSpPr>
        <p:spPr>
          <a:xfrm>
            <a:off x="490538" y="1957388"/>
            <a:ext cx="8162925" cy="4387850"/>
          </a:xfrm>
          <a:prstGeom prst="roundRect">
            <a:avLst>
              <a:gd fmla="val 2583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7.gif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W6rqDZnpCDw" TargetMode="External"/><Relationship Id="rId4" Type="http://schemas.openxmlformats.org/officeDocument/2006/relationships/slide" Target="/ppt/slides/slide17.xml"/><Relationship Id="rId10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slide" Target="/ppt/slides/slide17.xml"/><Relationship Id="rId6" Type="http://schemas.openxmlformats.org/officeDocument/2006/relationships/slide" Target="/ppt/slides/slide19.xml"/><Relationship Id="rId7" Type="http://schemas.openxmlformats.org/officeDocument/2006/relationships/slide" Target="/ppt/slides/slide19.xml"/><Relationship Id="rId8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Mindfulness?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683568" y="1400498"/>
            <a:ext cx="777686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 is a practice that allows us to look at our experience.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 helps us to understand ourselves, our behaviour and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habits.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 practices train us to be more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focused, settled and calm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7" name="Google Shape;107;p10"/>
          <p:cNvSpPr/>
          <p:nvPr/>
        </p:nvSpPr>
        <p:spPr>
          <a:xfrm>
            <a:off x="457199" y="3293569"/>
            <a:ext cx="8220075" cy="2095298"/>
          </a:xfrm>
          <a:prstGeom prst="rect">
            <a:avLst/>
          </a:prstGeom>
          <a:solidFill>
            <a:srgbClr val="FCCF82"/>
          </a:solidFill>
          <a:ln>
            <a:noFill/>
          </a:ln>
        </p:spPr>
        <p:txBody>
          <a:bodyPr anchorCtr="0" anchor="ctr" bIns="108000" lIns="360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mindfulness, we learn to pay attention to our: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thoughts;</a:t>
            </a:r>
            <a:endParaRPr/>
          </a:p>
          <a:p>
            <a:pPr indent="-2857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emotions;</a:t>
            </a:r>
            <a:endParaRPr/>
          </a:p>
          <a:p>
            <a:pPr indent="-2857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feelings.</a:t>
            </a:r>
            <a:endParaRPr/>
          </a:p>
          <a:p>
            <a:pPr indent="-1714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then see how these affect our mood and behaviour.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461962" y="5543424"/>
            <a:ext cx="8220075" cy="648072"/>
          </a:xfrm>
          <a:prstGeom prst="rect">
            <a:avLst/>
          </a:prstGeom>
          <a:solidFill>
            <a:srgbClr val="F0821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to pay attention also helps us notice when our mind has </a:t>
            </a:r>
            <a:b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become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busy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scattered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09" name="Google Shape;1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4903" y="3429000"/>
            <a:ext cx="2055529" cy="188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457200" y="4267200"/>
            <a:ext cx="8220075" cy="952394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108000" lIns="360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914400" y="4419600"/>
            <a:ext cx="7315200" cy="621741"/>
          </a:xfrm>
          <a:prstGeom prst="rect">
            <a:avLst/>
          </a:prstGeom>
          <a:solidFill>
            <a:srgbClr val="85BC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down and just allow your mind to wander.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Scattered Mind</a:t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990600" y="2133600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ever feel that the mind is unsettled and full of thoughts?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mind being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scattered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685800" y="2971800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quite normal to have a scattered mind but it can make it very difficult to concentrate. We can try a little activity to show this.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/>
          <p:nvPr/>
        </p:nvSpPr>
        <p:spPr>
          <a:xfrm>
            <a:off x="457200" y="1676400"/>
            <a:ext cx="8220075" cy="952394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108000" lIns="360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914400" y="1828800"/>
            <a:ext cx="7315200" cy="621741"/>
          </a:xfrm>
          <a:prstGeom prst="rect">
            <a:avLst/>
          </a:prstGeom>
          <a:solidFill>
            <a:srgbClr val="85BC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down and just allow your mind to wander.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2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Scattered Mind</a:t>
            </a: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457200" y="4724400"/>
            <a:ext cx="8220076" cy="648072"/>
          </a:xfrm>
          <a:prstGeom prst="rect">
            <a:avLst/>
          </a:prstGeom>
          <a:solidFill>
            <a:srgbClr val="0092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lack of focus is often described in mindfulness as </a:t>
            </a: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scattered mind</a:t>
            </a: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"/>
          <p:cNvSpPr/>
          <p:nvPr/>
        </p:nvSpPr>
        <p:spPr>
          <a:xfrm>
            <a:off x="1143000" y="3352800"/>
            <a:ext cx="6984776" cy="1295400"/>
          </a:xfrm>
          <a:prstGeom prst="rect">
            <a:avLst/>
          </a:prstGeom>
          <a:solidFill>
            <a:srgbClr val="85BC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How quickly did a thought pop into your head? Did you think about lots of things? Were your thoughts about the things you are worried about?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Scattered Mind</a:t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683568" y="1400498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a scattered mind is quite natural. However, a scattered mind affects more than our concentration. It can also affect how we are feeling.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457199" y="5085184"/>
            <a:ext cx="4618857" cy="1106312"/>
          </a:xfrm>
          <a:prstGeom prst="rect">
            <a:avLst/>
          </a:prstGeom>
          <a:solidFill>
            <a:srgbClr val="009285"/>
          </a:solidFill>
          <a:ln>
            <a:noFill/>
          </a:ln>
        </p:spPr>
        <p:txBody>
          <a:bodyPr anchorCtr="0" anchor="ctr" bIns="108000" lIns="324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to recognise the scattered mind is a key part of learning to be calm and settled. It is a key part of mindfulness. </a:t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457199" y="2122847"/>
            <a:ext cx="8220075" cy="952394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108000" lIns="324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Psychologists have discovered that when our minds are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scattered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 are more likely to feel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worried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unsettled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This is because we are not focused on how things are but on the thoughts and worries in our minds.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685800" y="3352800"/>
            <a:ext cx="388843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thoughts may not be real or true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they affect our mood, behaviour and how we feel because we focus on them and not on how things actually are.</a:t>
            </a:r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3185911"/>
            <a:ext cx="2808312" cy="311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/>
          <p:nvPr/>
        </p:nvSpPr>
        <p:spPr>
          <a:xfrm>
            <a:off x="457199" y="4341218"/>
            <a:ext cx="6059017" cy="1706262"/>
          </a:xfrm>
          <a:prstGeom prst="rect">
            <a:avLst/>
          </a:prstGeom>
          <a:solidFill>
            <a:srgbClr val="009285"/>
          </a:solidFill>
          <a:ln>
            <a:noFill/>
          </a:ln>
        </p:spPr>
        <p:txBody>
          <a:bodyPr anchorCtr="0" anchor="ctr" bIns="108000" lIns="324000" spcFirstLastPara="1" rIns="172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snow globe represents our busy, scattered minds. Imagine the snow gradually beginning to settle. This is just like our minds settling all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thoughts.</a:t>
            </a:r>
            <a:endParaRPr/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1340768"/>
            <a:ext cx="3786546" cy="53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2784" y="543600"/>
            <a:ext cx="6557808" cy="655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Scattered Mind</a:t>
            </a:r>
            <a:endParaRPr/>
          </a:p>
        </p:txBody>
      </p:sp>
      <p:pic>
        <p:nvPicPr>
          <p:cNvPr id="150" name="Google Shape;15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fmla="val 2204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Arial"/>
                <a:ea typeface="Arial"/>
                <a:cs typeface="Arial"/>
                <a:sym typeface="Arial"/>
              </a:rPr>
              <a:t>Practising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81fec9fe6_0_0"/>
          <p:cNvSpPr/>
          <p:nvPr/>
        </p:nvSpPr>
        <p:spPr>
          <a:xfrm>
            <a:off x="762000" y="3429002"/>
            <a:ext cx="5831700" cy="1430100"/>
          </a:xfrm>
          <a:prstGeom prst="rect">
            <a:avLst/>
          </a:prstGeom>
          <a:solidFill>
            <a:srgbClr val="88CC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https://www.youtube.com/watch?v=W6rqDZnpCDw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this link for a guided meditation.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g881fec9fe6_0_0"/>
          <p:cNvGrpSpPr/>
          <p:nvPr/>
        </p:nvGrpSpPr>
        <p:grpSpPr>
          <a:xfrm>
            <a:off x="6818432" y="2420417"/>
            <a:ext cx="1569900" cy="1569900"/>
            <a:chOff x="4788025" y="4522833"/>
            <a:chExt cx="1569900" cy="1569900"/>
          </a:xfrm>
        </p:grpSpPr>
        <p:sp>
          <p:nvSpPr>
            <p:cNvPr id="162" name="Google Shape;162;g881fec9fe6_0_0">
              <a:hlinkClick action="ppaction://hlinksldjump" r:id="rId4"/>
            </p:cNvPr>
            <p:cNvSpPr/>
            <p:nvPr/>
          </p:nvSpPr>
          <p:spPr>
            <a:xfrm>
              <a:off x="4788025" y="4522833"/>
              <a:ext cx="1569900" cy="1569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881fec9fe6_0_0">
              <a:hlinkClick action="ppaction://hlinksldjump" r:id="rId5"/>
            </p:cNvPr>
            <p:cNvSpPr/>
            <p:nvPr/>
          </p:nvSpPr>
          <p:spPr>
            <a:xfrm>
              <a:off x="4788025" y="5184718"/>
              <a:ext cx="1569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Consolidating</a:t>
              </a:r>
              <a:endParaRPr/>
            </a:p>
          </p:txBody>
        </p:sp>
      </p:grpSp>
      <p:sp>
        <p:nvSpPr>
          <p:cNvPr id="164" name="Google Shape;164;g881fec9fe6_0_0"/>
          <p:cNvSpPr/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Guided Meditation</a:t>
            </a:r>
            <a:endParaRPr/>
          </a:p>
        </p:txBody>
      </p:sp>
      <p:sp>
        <p:nvSpPr>
          <p:cNvPr id="165" name="Google Shape;165;g881fec9fe6_0_0"/>
          <p:cNvSpPr/>
          <p:nvPr/>
        </p:nvSpPr>
        <p:spPr>
          <a:xfrm>
            <a:off x="683568" y="1468075"/>
            <a:ext cx="777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now going to practise focussing our scattered minds by taking part in a guided meditation. Remember, it’s natural for your mind to wander but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 try to bring it back to the meditation when you remember.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g881fec9fe6_0_0"/>
          <p:cNvGrpSpPr/>
          <p:nvPr/>
        </p:nvGrpSpPr>
        <p:grpSpPr>
          <a:xfrm>
            <a:off x="6786611" y="4439591"/>
            <a:ext cx="1577189" cy="1569900"/>
            <a:chOff x="6574042" y="4512842"/>
            <a:chExt cx="1577189" cy="1569900"/>
          </a:xfrm>
        </p:grpSpPr>
        <p:sp>
          <p:nvSpPr>
            <p:cNvPr id="167" name="Google Shape;167;g881fec9fe6_0_0">
              <a:hlinkClick action="ppaction://hlinksldjump" r:id="rId6"/>
            </p:cNvPr>
            <p:cNvSpPr/>
            <p:nvPr/>
          </p:nvSpPr>
          <p:spPr>
            <a:xfrm>
              <a:off x="6574042" y="4512842"/>
              <a:ext cx="1569900" cy="1569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881fec9fe6_0_0">
              <a:hlinkClick action="ppaction://hlinksldjump" r:id="rId7"/>
            </p:cNvPr>
            <p:cNvSpPr/>
            <p:nvPr/>
          </p:nvSpPr>
          <p:spPr>
            <a:xfrm>
              <a:off x="6581331" y="5184718"/>
              <a:ext cx="1569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Reflecting </a:t>
              </a:r>
              <a:endParaRPr/>
            </a:p>
          </p:txBody>
        </p:sp>
      </p:grpSp>
      <p:pic>
        <p:nvPicPr>
          <p:cNvPr id="169" name="Google Shape;169;g881fec9fe6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844" y="4293096"/>
            <a:ext cx="1694170" cy="20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881fec9fe6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88024" y="4285339"/>
            <a:ext cx="1714295" cy="204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881fec9fe6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/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fmla="val 2204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Arial"/>
                <a:ea typeface="Arial"/>
                <a:cs typeface="Arial"/>
                <a:sym typeface="Arial"/>
              </a:rPr>
              <a:t>Reflecting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Time</a:t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683568" y="1400498"/>
            <a:ext cx="77768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Now, think about your experiences of the guided meditation.</a:t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2637976" y="4069311"/>
            <a:ext cx="3868048" cy="621741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describe your experience?</a:t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1115616" y="3258265"/>
            <a:ext cx="2736304" cy="621741"/>
          </a:xfrm>
          <a:prstGeom prst="rect">
            <a:avLst/>
          </a:prstGeom>
          <a:solidFill>
            <a:srgbClr val="85BC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did you notice?</a:t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5035288" y="3258265"/>
            <a:ext cx="2705064" cy="621741"/>
          </a:xfrm>
          <a:prstGeom prst="rect">
            <a:avLst/>
          </a:prstGeom>
          <a:solidFill>
            <a:srgbClr val="FAB0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Did your mind wander?</a:t>
            </a:r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4524" y="3780081"/>
            <a:ext cx="2982750" cy="310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786657"/>
            <a:ext cx="3024336" cy="3098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2276872"/>
            <a:ext cx="3498056" cy="4328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Discussion Time</a:t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683568" y="2276872"/>
            <a:ext cx="511256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mind is naturally scattered.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to focus the mind can help us to settle and feel calm.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can help us better understand our feelings and emotions.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help us not get so distracted by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thoughts.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Practicing mindfulness can have a positive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on how we feel and on our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mental health.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791580" y="1473200"/>
            <a:ext cx="7560840" cy="66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A7E6"/>
                </a:solidFill>
                <a:latin typeface="Arial"/>
                <a:ea typeface="Arial"/>
                <a:cs typeface="Arial"/>
                <a:sym typeface="Arial"/>
              </a:rPr>
              <a:t>Mindfulness helps settle the mind.</a:t>
            </a:r>
            <a:endParaRPr/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/>
          <p:nvPr/>
        </p:nvSpPr>
        <p:spPr>
          <a:xfrm>
            <a:off x="503238" y="2930525"/>
            <a:ext cx="8137525" cy="3414713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03238" y="512763"/>
            <a:ext cx="8137525" cy="2192337"/>
          </a:xfrm>
          <a:prstGeom prst="roundRect">
            <a:avLst>
              <a:gd fmla="val 6409" name="adj"/>
            </a:avLst>
          </a:prstGeom>
          <a:solidFill>
            <a:srgbClr val="FFF9E7"/>
          </a:solidFill>
          <a:ln cap="rnd" cmpd="sng" w="25400">
            <a:solidFill>
              <a:srgbClr val="FEFB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0" name="Google Shape;40;p2"/>
          <p:cNvSpPr txBox="1"/>
          <p:nvPr/>
        </p:nvSpPr>
        <p:spPr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</a:t>
            </a:r>
            <a:endParaRPr/>
          </a:p>
        </p:txBody>
      </p:sp>
      <p:sp>
        <p:nvSpPr>
          <p:cNvPr id="41" name="Google Shape;41;p2"/>
          <p:cNvSpPr txBox="1"/>
          <p:nvPr/>
        </p:nvSpPr>
        <p:spPr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Aim</a:t>
            </a:r>
            <a:endParaRPr/>
          </a:p>
        </p:txBody>
      </p:sp>
      <p:sp>
        <p:nvSpPr>
          <p:cNvPr id="42" name="Google Shape;42;p2"/>
          <p:cNvSpPr/>
          <p:nvPr>
            <p:ph idx="1" type="body"/>
          </p:nvPr>
        </p:nvSpPr>
        <p:spPr>
          <a:xfrm>
            <a:off x="628650" y="1127125"/>
            <a:ext cx="7886700" cy="1409700"/>
          </a:xfrm>
          <a:prstGeom prst="roundRect">
            <a:avLst>
              <a:gd fmla="val 2583" name="adj"/>
            </a:avLst>
          </a:prstGeom>
          <a:noFill/>
          <a:ln>
            <a:noFill/>
          </a:ln>
        </p:spPr>
        <p:txBody>
          <a:bodyPr anchorCtr="0" anchor="t" bIns="252000" lIns="252000" spcFirstLastPara="1" rIns="252000" wrap="square" tIns="2520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 can explain what mindfulness is.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180000" spcFirstLastPara="1" rIns="252000" wrap="square" tIns="252000">
            <a:norm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recognise when my mind wanders.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describe what happens when I do not pay attention.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 can identify how mindfulness helps to settle my mind.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81fec9fe6_0_20"/>
          <p:cNvSpPr/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Daily Mindfulness</a:t>
            </a:r>
            <a:endParaRPr/>
          </a:p>
        </p:txBody>
      </p:sp>
      <p:sp>
        <p:nvSpPr>
          <p:cNvPr id="202" name="Google Shape;202;g881fec9fe6_0_20"/>
          <p:cNvSpPr/>
          <p:nvPr/>
        </p:nvSpPr>
        <p:spPr>
          <a:xfrm>
            <a:off x="678743" y="2417638"/>
            <a:ext cx="777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Look at the document which says ‘Mindfulness Every Day. See if you can have a go at the different mindful activity - one each day and see if you can help your mind be more present and mindful.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881fec9fe6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44" y="4293096"/>
            <a:ext cx="1694170" cy="20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881fec9fe6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4285339"/>
            <a:ext cx="1714295" cy="204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881fec9fe6_0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fmla="val 2204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Arial"/>
                <a:ea typeface="Arial"/>
                <a:cs typeface="Arial"/>
                <a:sym typeface="Arial"/>
              </a:rPr>
              <a:t>The Big Questions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547664" y="1916832"/>
            <a:ext cx="2808312" cy="1872208"/>
          </a:xfrm>
          <a:prstGeom prst="wedgeRectCallout">
            <a:avLst>
              <a:gd fmla="val -40280" name="adj1"/>
              <a:gd fmla="val 65213" name="adj2"/>
            </a:avLst>
          </a:prstGeom>
          <a:solidFill>
            <a:srgbClr val="FEFCFD"/>
          </a:solidFill>
          <a:ln cap="flat" cmpd="sng" w="28575">
            <a:solidFill>
              <a:srgbClr val="00928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know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mindfulness?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4788024" y="1916832"/>
            <a:ext cx="2808312" cy="1872208"/>
          </a:xfrm>
          <a:prstGeom prst="wedgeRectCallout">
            <a:avLst>
              <a:gd fmla="val 42931" name="adj1"/>
              <a:gd fmla="val 61144" name="adj2"/>
            </a:avLst>
          </a:prstGeom>
          <a:solidFill>
            <a:srgbClr val="FEFCFD"/>
          </a:solidFill>
          <a:ln cap="flat" cmpd="sng" w="28575">
            <a:solidFill>
              <a:srgbClr val="FAB0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think we mean by ‘the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scattered mind’?</a:t>
            </a:r>
            <a:endParaRPr/>
          </a:p>
        </p:txBody>
      </p:sp>
      <p:sp>
        <p:nvSpPr>
          <p:cNvPr id="55" name="Google Shape;55;p4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Big Questions</a:t>
            </a:r>
            <a:endParaRPr/>
          </a:p>
        </p:txBody>
      </p:sp>
      <p:pic>
        <p:nvPicPr>
          <p:cNvPr id="56" name="Google Shape;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2240" y="3140968"/>
            <a:ext cx="221861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0" y="3284984"/>
            <a:ext cx="1917541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fmla="val 2204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Arial"/>
                <a:ea typeface="Arial"/>
                <a:cs typeface="Arial"/>
                <a:sym typeface="Arial"/>
              </a:rPr>
              <a:t>Reconnecting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/>
          <p:nvPr/>
        </p:nvSpPr>
        <p:spPr>
          <a:xfrm>
            <a:off x="457199" y="2661567"/>
            <a:ext cx="8220075" cy="2351609"/>
          </a:xfrm>
          <a:prstGeom prst="rect">
            <a:avLst/>
          </a:prstGeom>
          <a:solidFill>
            <a:srgbClr val="F7BC92"/>
          </a:solidFill>
          <a:ln>
            <a:noFill/>
          </a:ln>
        </p:spPr>
        <p:txBody>
          <a:bodyPr anchorCtr="0" anchor="ctr" bIns="108000" lIns="324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mindfulness, we learn not from books but from our direct experience.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we use our senses and experiences to learn.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learn about focus, concentration and being calm.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also learn how to manage difficult emotions.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457199" y="2075494"/>
            <a:ext cx="8220075" cy="586073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txBody>
          <a:bodyPr anchorCtr="0" anchor="ctr" bIns="108000" lIns="324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subject is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Mindful Scientists</a:t>
            </a: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683568" y="1400498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like to try a completely different subject and a new type of learning?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3310203"/>
            <a:ext cx="2935635" cy="350981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"/>
          <p:cNvSpPr txBox="1"/>
          <p:nvPr/>
        </p:nvSpPr>
        <p:spPr>
          <a:xfrm>
            <a:off x="683568" y="5178411"/>
            <a:ext cx="5693196" cy="66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rgbClr val="00A7E6"/>
                </a:solidFill>
                <a:latin typeface="Arial"/>
                <a:ea typeface="Arial"/>
                <a:cs typeface="Arial"/>
                <a:sym typeface="Arial"/>
              </a:rPr>
              <a:t>We can become calmer!</a:t>
            </a:r>
            <a:endParaRPr b="1" sz="3700">
              <a:solidFill>
                <a:srgbClr val="00A7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683568" y="4797151"/>
            <a:ext cx="4824536" cy="1461799"/>
          </a:xfrm>
          <a:prstGeom prst="rect">
            <a:avLst/>
          </a:prstGeom>
          <a:solidFill>
            <a:srgbClr val="F7BC9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are going to be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 scientists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We will do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we explore what is happening to us.</a:t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457199" y="3068960"/>
            <a:ext cx="8220075" cy="1401725"/>
          </a:xfrm>
          <a:prstGeom prst="rect">
            <a:avLst/>
          </a:prstGeom>
          <a:solidFill>
            <a:srgbClr val="CDDF96"/>
          </a:solidFill>
          <a:ln>
            <a:noFill/>
          </a:ln>
        </p:spPr>
        <p:txBody>
          <a:bodyPr anchorCtr="0" anchor="ctr" bIns="108000" lIns="360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scientist:</a:t>
            </a:r>
            <a:endParaRPr/>
          </a:p>
          <a:p>
            <a:pPr indent="-2857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explores what is happening;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experiments in a laboratory; </a:t>
            </a:r>
            <a:endParaRPr/>
          </a:p>
          <a:p>
            <a:pPr indent="-285750" lvl="0" marL="28575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tries to find answers to questions.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Mindful Scientists</a:t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83568" y="1400498"/>
            <a:ext cx="777686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 learn to observe and watch our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day-to-day experiences.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our mindfulness lessons, we are going to be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 scientists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scientist do? 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1048" y="2708920"/>
            <a:ext cx="1379526" cy="414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233458" y="2688456"/>
            <a:ext cx="1585778" cy="41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457199" y="2233290"/>
            <a:ext cx="8220075" cy="1113693"/>
          </a:xfrm>
          <a:prstGeom prst="rect">
            <a:avLst/>
          </a:prstGeom>
          <a:solidFill>
            <a:srgbClr val="F7BC92"/>
          </a:solidFill>
          <a:ln cap="flat" cmpd="sng" w="12700">
            <a:solidFill>
              <a:srgbClr val="F7BC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08000" lIns="360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 is not about getting the right or wrong answers, we just want to see what we think and feel. </a:t>
            </a:r>
            <a:endParaRPr/>
          </a:p>
        </p:txBody>
      </p:sp>
      <p:sp>
        <p:nvSpPr>
          <p:cNvPr id="90" name="Google Shape;90;p8"/>
          <p:cNvSpPr/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fmla="val 9639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Mindful Scientists</a:t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683568" y="1400498"/>
            <a:ext cx="77768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 is all about asking questions but not rushing for answers.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just look closely and see what comes up.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457198" y="3583025"/>
            <a:ext cx="8220075" cy="1113693"/>
          </a:xfrm>
          <a:prstGeom prst="rect">
            <a:avLst/>
          </a:prstGeom>
          <a:solidFill>
            <a:srgbClr val="88CCC1"/>
          </a:solidFill>
          <a:ln>
            <a:noFill/>
          </a:ln>
        </p:spPr>
        <p:txBody>
          <a:bodyPr anchorCtr="0" anchor="ctr" bIns="108000" lIns="360000" spcFirstLastPara="1" rIns="248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Another important part of mindfulness is learning to be OK with not knowing!</a:t>
            </a:r>
            <a:endParaRPr/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557" y="3140968"/>
            <a:ext cx="3056487" cy="35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9712" y="4581792"/>
            <a:ext cx="1635130" cy="175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2800" y="543600"/>
            <a:ext cx="1239838" cy="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/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fmla="val 2204" name="adj"/>
            </a:avLst>
          </a:prstGeom>
          <a:noFill/>
          <a:ln>
            <a:noFill/>
          </a:ln>
        </p:spPr>
        <p:txBody>
          <a:bodyPr anchorCtr="1" anchor="ctr" bIns="252000" lIns="252000" spcFirstLastPara="1" rIns="252000" wrap="square" tIns="252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Arial"/>
                <a:ea typeface="Arial"/>
                <a:cs typeface="Arial"/>
                <a:sym typeface="Arial"/>
              </a:rPr>
              <a:t>Exploring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2020-06-03T14:48:56Z</dcterms:created>
  <dc:creator>Joseph Hayward</dc:creator>
</cp:coreProperties>
</file>