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68" r:id="rId3"/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543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E67E-C725-564E-8F98-920F6E0F5BD1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40AFA70A-4B55-C94E-BB7B-1CB62EE3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4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E67E-C725-564E-8F98-920F6E0F5BD1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70A-4B55-C94E-BB7B-1CB62EE3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3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E67E-C725-564E-8F98-920F6E0F5BD1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70A-4B55-C94E-BB7B-1CB62EE3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6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E67E-C725-564E-8F98-920F6E0F5BD1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70A-4B55-C94E-BB7B-1CB62EE3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E67E-C725-564E-8F98-920F6E0F5BD1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70A-4B55-C94E-BB7B-1CB62EE3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E67E-C725-564E-8F98-920F6E0F5BD1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70A-4B55-C94E-BB7B-1CB62EE3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5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E67E-C725-564E-8F98-920F6E0F5BD1}" type="datetimeFigureOut">
              <a:rPr lang="en-US" smtClean="0"/>
              <a:t>6/2/20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70A-4B55-C94E-BB7B-1CB62EE3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4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E67E-C725-564E-8F98-920F6E0F5BD1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70A-4B55-C94E-BB7B-1CB62EE3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E67E-C725-564E-8F98-920F6E0F5BD1}" type="datetimeFigureOut">
              <a:rPr lang="en-US" smtClean="0"/>
              <a:t>6/2/20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70A-4B55-C94E-BB7B-1CB62EE3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5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E67E-C725-564E-8F98-920F6E0F5BD1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70A-4B55-C94E-BB7B-1CB62EE3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E52E67E-C725-564E-8F98-920F6E0F5BD1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70A-4B55-C94E-BB7B-1CB62EE3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2E67E-C725-564E-8F98-920F6E0F5BD1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AFA70A-4B55-C94E-BB7B-1CB62EE3FC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24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E2AB83-7FC5-CD4F-B2FE-4C6BBCCBC626}"/>
              </a:ext>
            </a:extLst>
          </p:cNvPr>
          <p:cNvSpPr/>
          <p:nvPr/>
        </p:nvSpPr>
        <p:spPr>
          <a:xfrm>
            <a:off x="118707" y="8059"/>
            <a:ext cx="823986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Enthusiasm Wakes Again!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Dear children,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Where have you been?! Your classrooms were so sad,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waiting for you all to come, and now they are so glad!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But rules are rules and so you know, no touching, stay apart.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No hugs of course, but yes (for sure) you’ll touch each other’s hearts!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Our kindness and our very best, </a:t>
            </a:r>
            <a:r>
              <a:rPr lang="en-GB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(insert name of school)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can expect;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together we can get through this, with teamwork and respect.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Two metres want to meet us, but we know we must say no;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responsible we know we are, our strength we need to show.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B7E0E-995D-9E47-AA66-260147174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5"/>
          <a:stretch/>
        </p:blipFill>
        <p:spPr>
          <a:xfrm>
            <a:off x="7926605" y="86061"/>
            <a:ext cx="2658280" cy="293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A0598-AE14-3F4D-9226-AA8DB8212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684" y="2809934"/>
            <a:ext cx="2757080" cy="1875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EAD3A2-2901-F34B-9B0C-A48E8E3684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35" t="15779" r="10429" b="12662"/>
          <a:stretch/>
        </p:blipFill>
        <p:spPr>
          <a:xfrm>
            <a:off x="8358692" y="4879118"/>
            <a:ext cx="3679115" cy="197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C7A0D4-ACFF-F64B-96B1-64FBD74C20C1}"/>
              </a:ext>
            </a:extLst>
          </p:cNvPr>
          <p:cNvSpPr/>
          <p:nvPr/>
        </p:nvSpPr>
        <p:spPr>
          <a:xfrm>
            <a:off x="154192" y="432497"/>
            <a:ext cx="49902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Now, coats on seats and bags go down, underneath your desk.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Smile you may, but no more chat, your focus will be best.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Happy Birthday, wash your hands and sneeze into a tissue.</a:t>
            </a:r>
          </a:p>
          <a:p>
            <a:r>
              <a:rPr lang="en-GB" sz="2400" dirty="0"/>
              <a:t>Now take a seat upon your chair and know that it has missed you.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/>
              <a:t>Oh, don’t forget poor hand gel, sitting sadly on the side;</a:t>
            </a:r>
          </a:p>
          <a:p>
            <a:r>
              <a:rPr lang="en-GB" sz="2400" dirty="0"/>
              <a:t>on March the 20</a:t>
            </a:r>
            <a:r>
              <a:rPr lang="en-GB" sz="2400" baseline="30000" dirty="0"/>
              <a:t>th</a:t>
            </a:r>
            <a:r>
              <a:rPr lang="en-GB" sz="2400" dirty="0"/>
              <a:t>, as you left, along with us, it cried.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7382A-8A30-FC48-A29D-EE2FEC37A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864" y="1939636"/>
            <a:ext cx="4271363" cy="3770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6AFCD3-C134-FA4E-99DA-AC38274A658E}"/>
              </a:ext>
            </a:extLst>
          </p:cNvPr>
          <p:cNvSpPr txBox="1"/>
          <p:nvPr/>
        </p:nvSpPr>
        <p:spPr>
          <a:xfrm>
            <a:off x="7675010" y="2024337"/>
            <a:ext cx="145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All by myself…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256B97-A61C-C842-AE8A-12A7621E9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26"/>
          <a:stretch/>
        </p:blipFill>
        <p:spPr>
          <a:xfrm>
            <a:off x="4943691" y="226995"/>
            <a:ext cx="2578100" cy="2836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23319F-7B1B-D846-B2D6-B1CBB1E47E7B}"/>
              </a:ext>
            </a:extLst>
          </p:cNvPr>
          <p:cNvSpPr txBox="1"/>
          <p:nvPr/>
        </p:nvSpPr>
        <p:spPr>
          <a:xfrm>
            <a:off x="10298386" y="3990109"/>
            <a:ext cx="1893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Don’t </a:t>
            </a:r>
            <a:r>
              <a:rPr lang="en-US" sz="2400" dirty="0" err="1">
                <a:solidFill>
                  <a:srgbClr val="C00000"/>
                </a:solidFill>
              </a:rPr>
              <a:t>wanna</a:t>
            </a:r>
            <a:r>
              <a:rPr lang="en-US" sz="2400" dirty="0">
                <a:solidFill>
                  <a:srgbClr val="C00000"/>
                </a:solidFill>
              </a:rPr>
              <a:t> be all by myself…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C1AC31F3-6A90-3F48-B4E5-5E782947349C}"/>
              </a:ext>
            </a:extLst>
          </p:cNvPr>
          <p:cNvSpPr/>
          <p:nvPr/>
        </p:nvSpPr>
        <p:spPr>
          <a:xfrm>
            <a:off x="5015344" y="3272024"/>
            <a:ext cx="675451" cy="368325"/>
          </a:xfrm>
          <a:prstGeom prst="arc">
            <a:avLst/>
          </a:prstGeom>
          <a:ln w="63500">
            <a:solidFill>
              <a:srgbClr val="C00000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FD6CE9-56AB-3A49-BEDE-56E8045ED7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51" t="10000" r="19895" b="15594"/>
          <a:stretch/>
        </p:blipFill>
        <p:spPr>
          <a:xfrm>
            <a:off x="10094562" y="1262551"/>
            <a:ext cx="1842654" cy="18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5ECE7-998D-B34D-8EF8-E8EEBBB9A1D6}"/>
              </a:ext>
            </a:extLst>
          </p:cNvPr>
          <p:cNvSpPr txBox="1"/>
          <p:nvPr/>
        </p:nvSpPr>
        <p:spPr>
          <a:xfrm>
            <a:off x="4416365" y="285570"/>
            <a:ext cx="75955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 </a:t>
            </a:r>
            <a:r>
              <a:rPr lang="en-GB" sz="2400" dirty="0"/>
              <a:t>But enthusiasm wakes again, and runs to wake its friends</a:t>
            </a:r>
          </a:p>
          <a:p>
            <a:r>
              <a:rPr lang="en-GB" sz="2400" dirty="0"/>
              <a:t>(a community of learning tools) as happiness descends.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/>
              <a:t>Your books, they are enraptured, as they see you take your pen.</a:t>
            </a:r>
          </a:p>
          <a:p>
            <a:r>
              <a:rPr lang="en-GB" sz="2400" dirty="0"/>
              <a:t>Welcome back our lovely </a:t>
            </a:r>
            <a:r>
              <a:rPr lang="en-GB" sz="2400" dirty="0">
                <a:solidFill>
                  <a:srgbClr val="C00000"/>
                </a:solidFill>
              </a:rPr>
              <a:t>(insert name of class)</a:t>
            </a:r>
            <a:r>
              <a:rPr lang="en-GB" sz="2400" dirty="0"/>
              <a:t>,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can’t wait to teach again!</a:t>
            </a:r>
          </a:p>
          <a:p>
            <a:r>
              <a:rPr lang="en-GB" sz="2400" dirty="0"/>
              <a:t> 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15A8F-7D8E-CD4B-A381-891F173353E4}"/>
              </a:ext>
            </a:extLst>
          </p:cNvPr>
          <p:cNvSpPr/>
          <p:nvPr/>
        </p:nvSpPr>
        <p:spPr>
          <a:xfrm>
            <a:off x="6199986" y="3661154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 learning begin!  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the following words/phrases mean: ‘descends’, ‘enraptured’ ‘Two metres want to meet us.’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poetic features do you notice?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homophones can you find?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ambitious 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punctuation</a:t>
            </a:r>
            <a:r>
              <a:rPr lang="en-GB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you find?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A6304-AB56-4A48-9EC5-A53E83672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5" r="3854"/>
          <a:stretch/>
        </p:blipFill>
        <p:spPr>
          <a:xfrm>
            <a:off x="166255" y="424275"/>
            <a:ext cx="4045528" cy="1803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AB00A2-5E55-CC4F-B5A3-A1801893B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31"/>
          <a:stretch/>
        </p:blipFill>
        <p:spPr>
          <a:xfrm>
            <a:off x="433298" y="2470783"/>
            <a:ext cx="2095500" cy="2064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6EC605-C99D-F046-BA45-38BC7CBEF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891" y="4006332"/>
            <a:ext cx="355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{907A9958-E597-EE4C-97C6-B01B8BAFF503}tf10001119</Template>
  <TotalTime>37</TotalTime>
  <Words>330</Words>
  <Application>Microsoft Macintosh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Rockwell</vt:lpstr>
      <vt:lpstr>Times New Roman</vt:lpstr>
      <vt:lpstr>Gallery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Owls Teacher</dc:creator>
  <cp:lastModifiedBy>Owls Teacher</cp:lastModifiedBy>
  <cp:revision>10</cp:revision>
  <dcterms:created xsi:type="dcterms:W3CDTF">2020-06-02T14:50:58Z</dcterms:created>
  <dcterms:modified xsi:type="dcterms:W3CDTF">2020-06-02T21:52:28Z</dcterms:modified>
</cp:coreProperties>
</file>