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3" r:id="rId3"/>
    <p:sldId id="264" r:id="rId4"/>
    <p:sldId id="275" r:id="rId5"/>
    <p:sldId id="278" r:id="rId6"/>
    <p:sldId id="277" r:id="rId7"/>
    <p:sldId id="274" r:id="rId8"/>
    <p:sldId id="279" r:id="rId9"/>
    <p:sldId id="280" r:id="rId10"/>
    <p:sldId id="282" r:id="rId11"/>
    <p:sldId id="281" r:id="rId12"/>
    <p:sldId id="276" r:id="rId13"/>
    <p:sldId id="283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85"/>
    <a:srgbClr val="DFDBCB"/>
    <a:srgbClr val="BF0929"/>
    <a:srgbClr val="87BD31"/>
    <a:srgbClr val="01A7E7"/>
    <a:srgbClr val="0079C2"/>
    <a:srgbClr val="B0DEF9"/>
    <a:srgbClr val="CEDF98"/>
    <a:srgbClr val="009541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44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Are the Consequences of Not Doing Enough?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Unless we slow down global warming, experts have predicted there are some very serious consequences for our planet.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50" y="2719440"/>
            <a:ext cx="1582855" cy="1582855"/>
          </a:xfrm>
          <a:prstGeom prst="ellipse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3447" y="4479677"/>
            <a:ext cx="176084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Up to 30% of the Earth’s wildlife could become extinct.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7549" flipV="1">
            <a:off x="194659" y="3763926"/>
            <a:ext cx="1072136" cy="28694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55650" y="2816697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495" y="2404661"/>
            <a:ext cx="1582855" cy="1582855"/>
          </a:xfrm>
          <a:prstGeom prst="ellipse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092522" y="2442045"/>
            <a:ext cx="250292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Up to 90% of the ocean’s coral reefs will become lifeless.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30456" flipV="1">
            <a:off x="4041169" y="3469764"/>
            <a:ext cx="1072136" cy="28694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2395367" y="2501919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861" y="4066909"/>
            <a:ext cx="1582855" cy="1582855"/>
          </a:xfrm>
          <a:prstGeom prst="ellipse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568253" y="5625016"/>
            <a:ext cx="238779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Crops dependant on rain will halve.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6443" flipV="1">
            <a:off x="2449395" y="5724796"/>
            <a:ext cx="1001324" cy="26799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2217561" y="4164167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275" y="3812860"/>
            <a:ext cx="1582855" cy="1582855"/>
          </a:xfrm>
          <a:prstGeom prst="ellipse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057767" y="5283423"/>
            <a:ext cx="255240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Droughts and storms become more frequent and extreme.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44" t="-293"/>
          <a:stretch/>
        </p:blipFill>
        <p:spPr>
          <a:xfrm rot="1190296">
            <a:off x="5623879" y="4915388"/>
            <a:ext cx="717862" cy="315386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3965977" y="3910117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0317" y="2208514"/>
            <a:ext cx="1575524" cy="1575524"/>
          </a:xfrm>
          <a:prstGeom prst="ellipse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777428" y="3846054"/>
            <a:ext cx="258989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Low-lying settlements and habitats might become flooded.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33"/>
          <a:stretch/>
        </p:blipFill>
        <p:spPr>
          <a:xfrm rot="5595887" flipV="1">
            <a:off x="6257019" y="3171460"/>
            <a:ext cx="981721" cy="286942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6778686" y="23021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759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1185"/>
            <a:ext cx="6172200" cy="5066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" y="2359878"/>
            <a:ext cx="4838749" cy="4498122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560160" y="2313403"/>
            <a:ext cx="2688139" cy="2688139"/>
          </a:xfrm>
          <a:prstGeom prst="ellipse">
            <a:avLst/>
          </a:prstGeom>
          <a:solidFill>
            <a:srgbClr val="87BD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Some people thought it was wrong for children to miss school, but many agreed with their actions.</a:t>
            </a:r>
          </a:p>
        </p:txBody>
      </p:sp>
      <p:sp>
        <p:nvSpPr>
          <p:cNvPr id="16" name="Oval 15"/>
          <p:cNvSpPr/>
          <p:nvPr/>
        </p:nvSpPr>
        <p:spPr>
          <a:xfrm>
            <a:off x="913130" y="1601101"/>
            <a:ext cx="2666831" cy="2666831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In early 2019, thousands of children refused to attend school so that they could attend organised demonstrations in major cities. </a:t>
            </a:r>
          </a:p>
        </p:txBody>
      </p:sp>
      <p:sp>
        <p:nvSpPr>
          <p:cNvPr id="28" name="Oval 27"/>
          <p:cNvSpPr/>
          <p:nvPr/>
        </p:nvSpPr>
        <p:spPr>
          <a:xfrm>
            <a:off x="3281951" y="3845539"/>
            <a:ext cx="2312006" cy="2312006"/>
          </a:xfrm>
          <a:prstGeom prst="ellipse">
            <a:avLst/>
          </a:prstGeom>
          <a:solidFill>
            <a:srgbClr val="01A7E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They wanted to go so that they could show they knew how serious climate change is.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Is Being Done to Combat Climate Change?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Demonstrations and rallies are an important way of people making their voices heard.</a:t>
            </a:r>
          </a:p>
        </p:txBody>
      </p:sp>
    </p:spTree>
    <p:extLst>
      <p:ext uri="{BB962C8B-B14F-4D97-AF65-F5344CB8AC3E}">
        <p14:creationId xmlns:p14="http://schemas.microsoft.com/office/powerpoint/2010/main" val="36704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8" grpId="0" animBg="1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Do You Think?</a:t>
            </a:r>
          </a:p>
        </p:txBody>
      </p:sp>
      <p:sp>
        <p:nvSpPr>
          <p:cNvPr id="9" name="Oval 8"/>
          <p:cNvSpPr/>
          <p:nvPr/>
        </p:nvSpPr>
        <p:spPr>
          <a:xfrm>
            <a:off x="532407" y="2846719"/>
            <a:ext cx="2233930" cy="223393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Were the school children right to take time out from their learning to protest?</a:t>
            </a:r>
          </a:p>
        </p:txBody>
      </p:sp>
      <p:sp>
        <p:nvSpPr>
          <p:cNvPr id="10" name="Oval 9"/>
          <p:cNvSpPr/>
          <p:nvPr/>
        </p:nvSpPr>
        <p:spPr>
          <a:xfrm>
            <a:off x="2445152" y="1258691"/>
            <a:ext cx="2266459" cy="2266459"/>
          </a:xfrm>
          <a:prstGeom prst="ellipse">
            <a:avLst/>
          </a:prstGeom>
          <a:solidFill>
            <a:srgbClr val="87BD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Is enough being done in the UK to combat climate change?</a:t>
            </a:r>
          </a:p>
        </p:txBody>
      </p:sp>
      <p:sp>
        <p:nvSpPr>
          <p:cNvPr id="11" name="Oval 10"/>
          <p:cNvSpPr/>
          <p:nvPr/>
        </p:nvSpPr>
        <p:spPr>
          <a:xfrm>
            <a:off x="4873912" y="1258691"/>
            <a:ext cx="2341245" cy="2341245"/>
          </a:xfrm>
          <a:prstGeom prst="ellipse">
            <a:avLst/>
          </a:prstGeom>
          <a:solidFill>
            <a:srgbClr val="01A7E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Is enough being done across the globe to combat climate change?</a:t>
            </a:r>
          </a:p>
        </p:txBody>
      </p:sp>
      <p:sp>
        <p:nvSpPr>
          <p:cNvPr id="12" name="Oval 11"/>
          <p:cNvSpPr/>
          <p:nvPr/>
        </p:nvSpPr>
        <p:spPr>
          <a:xfrm>
            <a:off x="6296471" y="3310639"/>
            <a:ext cx="2239517" cy="2239517"/>
          </a:xfrm>
          <a:prstGeom prst="ellipse">
            <a:avLst/>
          </a:prstGeom>
          <a:solidFill>
            <a:srgbClr val="0079C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What are you doing in your school to combat climate change?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82420" y="3028950"/>
            <a:ext cx="5247959" cy="3829050"/>
            <a:chOff x="-108014" y="0"/>
            <a:chExt cx="9399328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014" y="0"/>
              <a:ext cx="346537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9500" y="0"/>
              <a:ext cx="3325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725" y="0"/>
              <a:ext cx="388958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Keywords</a:t>
            </a:r>
          </a:p>
        </p:txBody>
      </p:sp>
      <p:sp>
        <p:nvSpPr>
          <p:cNvPr id="6" name="Oval 5"/>
          <p:cNvSpPr/>
          <p:nvPr/>
        </p:nvSpPr>
        <p:spPr>
          <a:xfrm>
            <a:off x="755650" y="1162752"/>
            <a:ext cx="1747048" cy="1747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greenhouse gas</a:t>
            </a:r>
          </a:p>
        </p:txBody>
      </p:sp>
      <p:sp>
        <p:nvSpPr>
          <p:cNvPr id="7" name="Oval 6"/>
          <p:cNvSpPr/>
          <p:nvPr/>
        </p:nvSpPr>
        <p:spPr>
          <a:xfrm>
            <a:off x="1047750" y="3022601"/>
            <a:ext cx="1974850" cy="19748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environment</a:t>
            </a:r>
          </a:p>
        </p:txBody>
      </p:sp>
      <p:sp>
        <p:nvSpPr>
          <p:cNvPr id="8" name="Oval 7"/>
          <p:cNvSpPr/>
          <p:nvPr/>
        </p:nvSpPr>
        <p:spPr>
          <a:xfrm>
            <a:off x="2837233" y="1687176"/>
            <a:ext cx="1340649" cy="1340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water vapour</a:t>
            </a:r>
          </a:p>
        </p:txBody>
      </p:sp>
      <p:sp>
        <p:nvSpPr>
          <p:cNvPr id="9" name="Oval 8"/>
          <p:cNvSpPr/>
          <p:nvPr/>
        </p:nvSpPr>
        <p:spPr>
          <a:xfrm>
            <a:off x="4464544" y="1395908"/>
            <a:ext cx="1340649" cy="1340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protest</a:t>
            </a:r>
          </a:p>
        </p:txBody>
      </p:sp>
      <p:sp>
        <p:nvSpPr>
          <p:cNvPr id="10" name="Oval 9"/>
          <p:cNvSpPr/>
          <p:nvPr/>
        </p:nvSpPr>
        <p:spPr>
          <a:xfrm>
            <a:off x="3340874" y="3006406"/>
            <a:ext cx="1896685" cy="18966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government</a:t>
            </a:r>
          </a:p>
        </p:txBody>
      </p:sp>
      <p:sp>
        <p:nvSpPr>
          <p:cNvPr id="11" name="Oval 10"/>
          <p:cNvSpPr/>
          <p:nvPr/>
        </p:nvSpPr>
        <p:spPr>
          <a:xfrm>
            <a:off x="729476" y="4959351"/>
            <a:ext cx="1173767" cy="117376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carbon</a:t>
            </a:r>
          </a:p>
        </p:txBody>
      </p:sp>
      <p:sp>
        <p:nvSpPr>
          <p:cNvPr id="12" name="Oval 11"/>
          <p:cNvSpPr/>
          <p:nvPr/>
        </p:nvSpPr>
        <p:spPr>
          <a:xfrm>
            <a:off x="2564146" y="4695505"/>
            <a:ext cx="1340649" cy="1340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drought</a:t>
            </a:r>
          </a:p>
        </p:txBody>
      </p:sp>
      <p:sp>
        <p:nvSpPr>
          <p:cNvPr id="13" name="Oval 12"/>
          <p:cNvSpPr/>
          <p:nvPr/>
        </p:nvSpPr>
        <p:spPr>
          <a:xfrm>
            <a:off x="4933950" y="4345377"/>
            <a:ext cx="1787741" cy="1787741"/>
          </a:xfrm>
          <a:prstGeom prst="ellipse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farming</a:t>
            </a:r>
          </a:p>
        </p:txBody>
      </p:sp>
      <p:sp>
        <p:nvSpPr>
          <p:cNvPr id="14" name="Oval 13"/>
          <p:cNvSpPr/>
          <p:nvPr/>
        </p:nvSpPr>
        <p:spPr>
          <a:xfrm>
            <a:off x="5311087" y="2665784"/>
            <a:ext cx="1432724" cy="14327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methane</a:t>
            </a:r>
          </a:p>
        </p:txBody>
      </p:sp>
      <p:sp>
        <p:nvSpPr>
          <p:cNvPr id="15" name="Oval 14"/>
          <p:cNvSpPr/>
          <p:nvPr/>
        </p:nvSpPr>
        <p:spPr>
          <a:xfrm>
            <a:off x="6712774" y="3597174"/>
            <a:ext cx="1601993" cy="160199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nitrous oxide</a:t>
            </a:r>
          </a:p>
        </p:txBody>
      </p:sp>
      <p:sp>
        <p:nvSpPr>
          <p:cNvPr id="16" name="Oval 15"/>
          <p:cNvSpPr/>
          <p:nvPr/>
        </p:nvSpPr>
        <p:spPr>
          <a:xfrm>
            <a:off x="6402603" y="1058608"/>
            <a:ext cx="1974850" cy="19748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carbon dioxide</a:t>
            </a:r>
          </a:p>
        </p:txBody>
      </p:sp>
    </p:spTree>
    <p:extLst>
      <p:ext uri="{BB962C8B-B14F-4D97-AF65-F5344CB8AC3E}">
        <p14:creationId xmlns:p14="http://schemas.microsoft.com/office/powerpoint/2010/main" val="19549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dirty="0"/>
              <a:t>To understand and describe what climate change is and how it is affecting our world.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identify the causes of global warming.</a:t>
            </a:r>
          </a:p>
          <a:p>
            <a:r>
              <a:rPr lang="en-GB" dirty="0">
                <a:latin typeface="Twinkl" pitchFamily="50" charset="0"/>
              </a:rPr>
              <a:t>I can explain why climate change is not good for the Earth.</a:t>
            </a:r>
          </a:p>
          <a:p>
            <a:r>
              <a:rPr lang="en-GB" dirty="0">
                <a:latin typeface="Twinkl" pitchFamily="50" charset="0"/>
              </a:rPr>
              <a:t>I can explain how to prevent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Is Climate Change?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10134" y="1397001"/>
            <a:ext cx="5678215" cy="1896097"/>
            <a:chOff x="2710135" y="1397001"/>
            <a:chExt cx="5351630" cy="18960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10135" y="1397001"/>
              <a:ext cx="5351630" cy="189609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38474" y="1550468"/>
              <a:ext cx="4876801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dirty="0"/>
                <a:t>Climate change is the name given to changes in weather and temperatures that pose a challenge for us now and in the future.</a:t>
              </a:r>
            </a:p>
            <a:p>
              <a:r>
                <a:rPr lang="en-GB" dirty="0"/>
                <a:t>These changes are a result of human activity and are not good for the planet.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772" y="3293098"/>
            <a:ext cx="2705100" cy="2705100"/>
          </a:xfrm>
          <a:prstGeom prst="ellipse">
            <a:avLst/>
          </a:prstGeom>
          <a:ln w="38100">
            <a:solidFill>
              <a:srgbClr val="00928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250" y="3293098"/>
            <a:ext cx="2705100" cy="2705100"/>
          </a:xfrm>
          <a:prstGeom prst="ellipse">
            <a:avLst/>
          </a:prstGeom>
          <a:ln w="38100">
            <a:solidFill>
              <a:srgbClr val="009285"/>
            </a:solidFill>
          </a:ln>
        </p:spPr>
      </p:pic>
      <p:sp>
        <p:nvSpPr>
          <p:cNvPr id="9" name="Oval 8"/>
          <p:cNvSpPr/>
          <p:nvPr/>
        </p:nvSpPr>
        <p:spPr>
          <a:xfrm>
            <a:off x="4356540" y="3081738"/>
            <a:ext cx="1000125" cy="1000125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Then</a:t>
            </a:r>
          </a:p>
        </p:txBody>
      </p:sp>
      <p:sp>
        <p:nvSpPr>
          <p:cNvPr id="12" name="Oval 11"/>
          <p:cNvSpPr/>
          <p:nvPr/>
        </p:nvSpPr>
        <p:spPr>
          <a:xfrm>
            <a:off x="7536803" y="3081738"/>
            <a:ext cx="1000125" cy="1000125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5" y="1548279"/>
            <a:ext cx="2336570" cy="53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2667127"/>
            <a:ext cx="7632699" cy="495108"/>
          </a:xfrm>
          <a:prstGeom prst="rect">
            <a:avLst/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These include: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37" y="2114550"/>
            <a:ext cx="2810840" cy="4743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>
                <a:latin typeface="+mn-lt"/>
              </a:rPr>
              <a:t>Why Is the World’s Climate Changing?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Over the past 200 years, industrialisation and a huge increase in the world’s population has led to the increase of gases that can lead to rising temperatures around the world.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5"/>
          <a:stretch/>
        </p:blipFill>
        <p:spPr>
          <a:xfrm>
            <a:off x="1043981" y="3597320"/>
            <a:ext cx="1500736" cy="1500736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964183" y="5229602"/>
            <a:ext cx="166687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The burning of fossil fuels in power stations.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29883" y="4759383"/>
            <a:ext cx="1072136" cy="2344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64705" y="35792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315" y="3597320"/>
            <a:ext cx="1494633" cy="1494631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163099" y="5229602"/>
            <a:ext cx="12046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Cattle farming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6028">
            <a:off x="4118041" y="4746885"/>
            <a:ext cx="1072136" cy="2344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32494" y="35792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275" y="3598128"/>
            <a:ext cx="1484775" cy="1484775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74398" y="5229602"/>
            <a:ext cx="136111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b="1" dirty="0">
                <a:latin typeface="Twinkl" pitchFamily="2" charset="0"/>
                <a:ea typeface="ＭＳ Ｐゴシック" panose="020B0600070205080204" pitchFamily="34" charset="-128"/>
              </a:rPr>
              <a:t>Agriculture</a:t>
            </a:r>
          </a:p>
          <a:p>
            <a:pPr algn="ctr"/>
            <a:r>
              <a:rPr lang="en-GB" b="1" dirty="0">
                <a:latin typeface="Twinkl" pitchFamily="2" charset="0"/>
                <a:ea typeface="ＭＳ Ｐゴシック" panose="020B0600070205080204" pitchFamily="34" charset="-128"/>
              </a:rPr>
              <a:t>farming</a:t>
            </a:r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11007">
            <a:off x="6031135" y="4746885"/>
            <a:ext cx="1072136" cy="23440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722038" y="35792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92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  <p:bldP spid="12" grpId="0"/>
      <p:bldP spid="14" grpId="0" animBg="1"/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374120"/>
            <a:ext cx="8220075" cy="1111780"/>
          </a:xfrm>
        </p:spPr>
        <p:txBody>
          <a:bodyPr/>
          <a:lstStyle/>
          <a:p>
            <a:pPr algn="ctr"/>
            <a:r>
              <a:rPr lang="en-GB" sz="3400" dirty="0">
                <a:latin typeface="+mn-lt"/>
              </a:rPr>
              <a:t>Which Gases Cause Global Warming?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377861"/>
            <a:ext cx="7632700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Some of the gases that are created through agriculture and manufacturing are particularly harmful to the planet. These are known as greenhouse gases and include: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39" y="2472906"/>
            <a:ext cx="1281327" cy="179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963" y="4813501"/>
            <a:ext cx="1892663" cy="1185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057" y="3316668"/>
            <a:ext cx="1400835" cy="1518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208" y="3408528"/>
            <a:ext cx="1373371" cy="1373368"/>
          </a:xfrm>
          <a:prstGeom prst="ellipse">
            <a:avLst/>
          </a:prstGeom>
          <a:ln w="19050">
            <a:solidFill>
              <a:srgbClr val="00928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307" y="4669936"/>
            <a:ext cx="758076" cy="13734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9955" y="2580210"/>
            <a:ext cx="2082296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Water </a:t>
            </a:r>
            <a:r>
              <a:rPr lang="en-US" altLang="en-US" sz="1700" b="1" dirty="0" err="1">
                <a:solidFill>
                  <a:srgbClr val="009285"/>
                </a:solidFill>
                <a:latin typeface="Twinkl" pitchFamily="2" charset="0"/>
              </a:rPr>
              <a:t>Vapour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 (H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2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0)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Created through the heating of water.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462">
            <a:off x="1181726" y="2191397"/>
            <a:ext cx="1016386" cy="284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3672" y="4442868"/>
            <a:ext cx="2301822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Carbon Dioxide (CO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2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Fossil fuels like coal and petrol release CO2 when burned.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573" flipH="1">
            <a:off x="2554057" y="4256997"/>
            <a:ext cx="1123214" cy="3142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76320" y="2055137"/>
            <a:ext cx="2649075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Methane (CH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4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Digestive gases released by cows, pigs and chickens.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58743">
            <a:off x="4025577" y="2566371"/>
            <a:ext cx="1130554" cy="3163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16919" y="3171168"/>
            <a:ext cx="2301822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Nitrous Oxide (N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2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0)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Known as laughing gas and used in hospitals.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573" flipH="1" flipV="1">
            <a:off x="5839251" y="4118957"/>
            <a:ext cx="1123214" cy="2879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56958" y="5088274"/>
            <a:ext cx="2723565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Hydrofluorocarbons (HFCs)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Used in fridge freezers and air conditioning units.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6962">
            <a:off x="5351455" y="4553258"/>
            <a:ext cx="1016386" cy="2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How Do Greenhouse Gases Change the Climate?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3192" y="1831847"/>
            <a:ext cx="72151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Just like a greenhouse, the Sun’s rays can enter the Earth’s atmosphere, but then become trapped inside by greenhouse gases.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156" y="2864130"/>
            <a:ext cx="3909294" cy="29924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249" y="2969402"/>
            <a:ext cx="3646672" cy="2715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9404"/>
            <a:ext cx="1716964" cy="515859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67913" y="2574360"/>
            <a:ext cx="2580593" cy="2580593"/>
          </a:xfrm>
          <a:prstGeom prst="ellipse">
            <a:avLst/>
          </a:prstGeom>
          <a:solidFill>
            <a:srgbClr val="00928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means that temperatures are slowly increasing all over the planet.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42402" y="2628900"/>
            <a:ext cx="1245948" cy="3429000"/>
            <a:chOff x="6042155" y="2181710"/>
            <a:chExt cx="1245948" cy="3429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2155" y="2181710"/>
              <a:ext cx="1245948" cy="342900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524625" y="2343150"/>
              <a:ext cx="280988" cy="2784804"/>
            </a:xfrm>
            <a:prstGeom prst="roundRect">
              <a:avLst>
                <a:gd name="adj" fmla="val 370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734417" y="4832827"/>
            <a:ext cx="64253" cy="573982"/>
          </a:xfrm>
          <a:prstGeom prst="roundRect">
            <a:avLst/>
          </a:prstGeom>
          <a:solidFill>
            <a:srgbClr val="BF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7690164" y="5354657"/>
            <a:ext cx="151192" cy="151192"/>
          </a:xfrm>
          <a:prstGeom prst="ellipse">
            <a:avLst/>
          </a:prstGeom>
          <a:solidFill>
            <a:srgbClr val="BF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7734417" y="3149283"/>
            <a:ext cx="64253" cy="1702593"/>
          </a:xfrm>
          <a:prstGeom prst="roundRect">
            <a:avLst/>
          </a:prstGeom>
          <a:solidFill>
            <a:srgbClr val="BF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2853302" y="3551167"/>
            <a:ext cx="2757558" cy="275755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is known as global warming. These small changes can have a dramatic impact on different places.</a:t>
            </a:r>
          </a:p>
        </p:txBody>
      </p:sp>
    </p:spTree>
    <p:extLst>
      <p:ext uri="{BB962C8B-B14F-4D97-AF65-F5344CB8AC3E}">
        <p14:creationId xmlns:p14="http://schemas.microsoft.com/office/powerpoint/2010/main" val="16338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Is Being Affected by 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Climate Change?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Global warming is the main cause of climate change. The effects of climate change include: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640" y="2681905"/>
            <a:ext cx="1494190" cy="1494190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947588" y="4307234"/>
            <a:ext cx="108028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Shrinking glaciers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910" y="4726867"/>
            <a:ext cx="1515516" cy="1515516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87203">
            <a:off x="2832085" y="3996860"/>
            <a:ext cx="1072136" cy="2344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196591" y="5582037"/>
            <a:ext cx="134410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Rising sea levels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11287">
            <a:off x="3953507" y="4985585"/>
            <a:ext cx="1072136" cy="2344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002" y="3053768"/>
            <a:ext cx="1484912" cy="1484912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615395" y="2386213"/>
            <a:ext cx="18495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Plant species shifting locations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97998" flipH="1">
            <a:off x="4961893" y="3433498"/>
            <a:ext cx="1094018" cy="23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489" y="2214228"/>
            <a:ext cx="1494190" cy="1494190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6658276" y="3781094"/>
            <a:ext cx="194807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Animal species becoming endangered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0166" flipV="1">
            <a:off x="5852545" y="3402833"/>
            <a:ext cx="1124016" cy="2457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006" y="4134886"/>
            <a:ext cx="1445007" cy="1445005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6375568" y="5330354"/>
            <a:ext cx="201278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Trees and plants flowering much earlier in the year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4136">
            <a:off x="6551153" y="4783103"/>
            <a:ext cx="1134862" cy="248112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554818" y="2656838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38" name="Oval 37"/>
          <p:cNvSpPr/>
          <p:nvPr/>
        </p:nvSpPr>
        <p:spPr>
          <a:xfrm>
            <a:off x="2498033" y="5601745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4473502" y="4196592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sp>
        <p:nvSpPr>
          <p:cNvPr id="40" name="Oval 39"/>
          <p:cNvSpPr/>
          <p:nvPr/>
        </p:nvSpPr>
        <p:spPr>
          <a:xfrm>
            <a:off x="6375568" y="2397391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6008814" y="4016069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12229"/>
            <a:ext cx="1880481" cy="43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31" grpId="0"/>
      <p:bldP spid="34" grpId="0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Is Being Done to Combat Climate Change?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3246407"/>
            <a:ext cx="7632700" cy="28114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1" y="1788551"/>
            <a:ext cx="2418870" cy="1326105"/>
          </a:xfrm>
          <a:prstGeom prst="rect">
            <a:avLst/>
          </a:prstGeom>
          <a:solidFill>
            <a:srgbClr val="B0DEF9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/>
              <a:t>To stop further climate change, global warming must be tackled.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5291" y="1788551"/>
            <a:ext cx="5093060" cy="1326105"/>
          </a:xfrm>
          <a:prstGeom prst="rect">
            <a:avLst/>
          </a:prstGeom>
          <a:solidFill>
            <a:srgbClr val="CEDF98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/>
              <a:t>Most major countries around the world have adopted strict laws that are meant to </a:t>
            </a:r>
            <a:br>
              <a:rPr lang="en-GB" dirty="0"/>
            </a:br>
            <a:r>
              <a:rPr lang="en-GB" dirty="0"/>
              <a:t>reduce the amount of greenhouse gases </a:t>
            </a:r>
            <a:br>
              <a:rPr lang="en-GB" dirty="0"/>
            </a:br>
            <a:r>
              <a:rPr lang="en-GB" dirty="0"/>
              <a:t>being produced.</a:t>
            </a:r>
          </a:p>
        </p:txBody>
      </p:sp>
    </p:spTree>
    <p:extLst>
      <p:ext uri="{BB962C8B-B14F-4D97-AF65-F5344CB8AC3E}">
        <p14:creationId xmlns:p14="http://schemas.microsoft.com/office/powerpoint/2010/main" val="26493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/>
              <a:t>What Is Being Done to Combat Climate Change?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Some important changes have already been taking place around the world. These include: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4707830"/>
            <a:ext cx="238436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Building wind farms, solar farms and other means of creating ‘clean’ electricity.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75052" y="4707830"/>
            <a:ext cx="238436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Stopping the manufacture of petrol and diesel powered transport.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03985" y="4707830"/>
            <a:ext cx="238436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Introducing electric vehicles.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96" y="2469771"/>
            <a:ext cx="2113471" cy="2113471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3514252" y="2468759"/>
            <a:ext cx="2115495" cy="211549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8"/>
          <a:stretch/>
        </p:blipFill>
        <p:spPr>
          <a:xfrm>
            <a:off x="6139432" y="2467747"/>
            <a:ext cx="2115495" cy="2115495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47454">
            <a:off x="2541281" y="4042760"/>
            <a:ext cx="1072136" cy="234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47454">
            <a:off x="5192830" y="4217122"/>
            <a:ext cx="1072136" cy="234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47454">
            <a:off x="7774252" y="4042761"/>
            <a:ext cx="1072136" cy="2344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651" y="5285793"/>
            <a:ext cx="7632699" cy="772107"/>
          </a:xfrm>
          <a:prstGeom prst="rect">
            <a:avLst/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Many people think that this is not happening quickly enough to make a difference and more action is needed</a:t>
            </a:r>
          </a:p>
        </p:txBody>
      </p:sp>
    </p:spTree>
    <p:extLst>
      <p:ext uri="{BB962C8B-B14F-4D97-AF65-F5344CB8AC3E}">
        <p14:creationId xmlns:p14="http://schemas.microsoft.com/office/powerpoint/2010/main" val="1456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499</TotalTime>
  <Words>729</Words>
  <Application>Microsoft Office PowerPoint</Application>
  <PresentationFormat>On-screen Show (4:3)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What Is Climate Change?</vt:lpstr>
      <vt:lpstr>Why Is the World’s Climate Changing?</vt:lpstr>
      <vt:lpstr>Which Gases Cause Global Warming?</vt:lpstr>
      <vt:lpstr>How Do Greenhouse Gases Change the Climate?</vt:lpstr>
      <vt:lpstr>What Is Being Affected by  Climate Change?</vt:lpstr>
      <vt:lpstr>What Is Being Done to Combat Climate Change?</vt:lpstr>
      <vt:lpstr>What Is Being Done to Combat Climate Change?</vt:lpstr>
      <vt:lpstr>What Are the Consequences of Not Doing Enough?</vt:lpstr>
      <vt:lpstr>What Is Being Done to Combat Climate Change?</vt:lpstr>
      <vt:lpstr>What Do You Think?</vt:lpstr>
      <vt:lpstr>Keywords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Georgia Chappell</dc:creator>
  <cp:lastModifiedBy>Izzy Roy</cp:lastModifiedBy>
  <cp:revision>45</cp:revision>
  <dcterms:created xsi:type="dcterms:W3CDTF">2019-03-07T08:03:11Z</dcterms:created>
  <dcterms:modified xsi:type="dcterms:W3CDTF">2020-04-08T11:21:36Z</dcterms:modified>
</cp:coreProperties>
</file>