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7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8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4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9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6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8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1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0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0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3E7F-475D-4F40-B80C-5FC7FA0D0559}" type="datetimeFigureOut">
              <a:rPr lang="en-US" smtClean="0"/>
              <a:t>02/02/2014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56BF-A8C5-264B-B234-1F52D4E1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2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Word problems with addition and subtraction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7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What are some of the words we might find in a subtraction problem?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7" y="1628106"/>
            <a:ext cx="8648810" cy="4721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subtract	     		take away		        minus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decrease				how many left? 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ifference between		     how much more?		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63392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Example 1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8000"/>
                </a:solidFill>
                <a:latin typeface="Comic Sans MS"/>
                <a:cs typeface="Comic Sans MS"/>
              </a:rPr>
              <a:t>A bag of potatoes weighs 32kg and a bag of onions weighs 25kg. What is their total weight?</a:t>
            </a:r>
            <a:r>
              <a:rPr lang="en-GB" dirty="0" smtClean="0">
                <a:solidFill>
                  <a:srgbClr val="008000"/>
                </a:solidFill>
                <a:effectLst/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4677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Example 2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8000"/>
                </a:solidFill>
                <a:latin typeface="Comic Sans MS"/>
                <a:cs typeface="Comic Sans MS"/>
              </a:rPr>
              <a:t>The bus is taking 48 children home. At the first stop, 13 children get off. How many are left?</a:t>
            </a:r>
            <a:r>
              <a:rPr lang="en-GB" dirty="0" smtClean="0">
                <a:solidFill>
                  <a:srgbClr val="008000"/>
                </a:solidFill>
                <a:effectLst/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1287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How to solve word problems…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There is a simple method we can use to solve word problems</a:t>
            </a: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latin typeface="Comic Sans MS"/>
                <a:cs typeface="Comic Sans MS"/>
              </a:rPr>
              <a:t>RUCSAC</a:t>
            </a:r>
            <a:endParaRPr lang="en-US" sz="6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5400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R is for…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READ the question carefully so that you understand it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3586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18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U is for…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UNDERLINE the important words and information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9181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 is for…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CIRCLE the key numbers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447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S is for…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SELECT the right operation (+, -, x, </a:t>
            </a:r>
            <a:r>
              <a:rPr lang="en-GB" dirty="0" smtClean="0">
                <a:solidFill>
                  <a:srgbClr val="FF0000"/>
                </a:solidFill>
                <a:latin typeface="Comic Sans MS" charset="0"/>
              </a:rPr>
              <a:t>÷)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9078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21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A is for…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21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ANSWER – work out the answer and write it in the correct format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3869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 is for…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CHECK your answer with another method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0504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407" y="274638"/>
            <a:ext cx="860344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What are some of the words we might find in an addition problem?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106"/>
            <a:ext cx="8229600" cy="4721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add 				     		sum			     		total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more than						increase 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altogether 											plus 			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8583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177</Words>
  <Application>Microsoft Macintosh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Word problems with addition and subtraction</vt:lpstr>
      <vt:lpstr>How to solve word problems…</vt:lpstr>
      <vt:lpstr>R is for…</vt:lpstr>
      <vt:lpstr>U is for…</vt:lpstr>
      <vt:lpstr>C is for…</vt:lpstr>
      <vt:lpstr>S is for…</vt:lpstr>
      <vt:lpstr>A is for…</vt:lpstr>
      <vt:lpstr>C is for…</vt:lpstr>
      <vt:lpstr>What are some of the words we might find in an addition problem?</vt:lpstr>
      <vt:lpstr>What are some of the words we might find in a subtraction problem?</vt:lpstr>
      <vt:lpstr>Example 1</vt:lpstr>
      <vt:lpstr>Example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problems with addition and subtraction</dc:title>
  <dc:creator>Libby Minoli</dc:creator>
  <cp:lastModifiedBy>Libby Minoli</cp:lastModifiedBy>
  <cp:revision>3</cp:revision>
  <dcterms:created xsi:type="dcterms:W3CDTF">2014-02-02T21:45:52Z</dcterms:created>
  <dcterms:modified xsi:type="dcterms:W3CDTF">2014-02-02T22:19:39Z</dcterms:modified>
</cp:coreProperties>
</file>