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387" r:id="rId6"/>
    <p:sldId id="388" r:id="rId7"/>
    <p:sldId id="392" r:id="rId8"/>
    <p:sldId id="406" r:id="rId9"/>
    <p:sldId id="394" r:id="rId10"/>
    <p:sldId id="393" r:id="rId11"/>
    <p:sldId id="396" r:id="rId12"/>
    <p:sldId id="401" r:id="rId13"/>
    <p:sldId id="398" r:id="rId14"/>
    <p:sldId id="407" r:id="rId15"/>
    <p:sldId id="402" r:id="rId16"/>
    <p:sldId id="403" r:id="rId17"/>
    <p:sldId id="408" r:id="rId18"/>
    <p:sldId id="411" r:id="rId19"/>
    <p:sldId id="41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AFABAB"/>
    <a:srgbClr val="FF6600"/>
    <a:srgbClr val="FF3399"/>
    <a:srgbClr val="CC66FF"/>
    <a:srgbClr val="FFD757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9B473B-59AC-45E9-8826-69B158F0352B}" v="51" dt="2019-05-09T10:55:47.751"/>
    <p1510:client id="{1441D62D-6329-496D-AE3D-8F8E4F51BB76}" v="11" dt="2019-05-10T06:37:24.6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2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Woodhead" userId="ad3a4230-80d7-443d-8a9e-007713cf765f" providerId="ADAL" clId="{559B473B-59AC-45E9-8826-69B158F0352B}"/>
    <pc:docChg chg="undo custSel addSld delSld modSld sldOrd">
      <pc:chgData name="Helen Woodhead" userId="ad3a4230-80d7-443d-8a9e-007713cf765f" providerId="ADAL" clId="{559B473B-59AC-45E9-8826-69B158F0352B}" dt="2019-05-09T10:55:47.751" v="287"/>
      <pc:docMkLst>
        <pc:docMk/>
      </pc:docMkLst>
      <pc:sldChg chg="del">
        <pc:chgData name="Helen Woodhead" userId="ad3a4230-80d7-443d-8a9e-007713cf765f" providerId="ADAL" clId="{559B473B-59AC-45E9-8826-69B158F0352B}" dt="2019-05-09T10:55:01.119" v="283" actId="2696"/>
        <pc:sldMkLst>
          <pc:docMk/>
          <pc:sldMk cId="3747316466" sldId="385"/>
        </pc:sldMkLst>
      </pc:sldChg>
      <pc:sldChg chg="modSp">
        <pc:chgData name="Helen Woodhead" userId="ad3a4230-80d7-443d-8a9e-007713cf765f" providerId="ADAL" clId="{559B473B-59AC-45E9-8826-69B158F0352B}" dt="2019-05-09T10:46:41.125" v="0" actId="207"/>
        <pc:sldMkLst>
          <pc:docMk/>
          <pc:sldMk cId="208739639" sldId="387"/>
        </pc:sldMkLst>
        <pc:spChg chg="mod">
          <ac:chgData name="Helen Woodhead" userId="ad3a4230-80d7-443d-8a9e-007713cf765f" providerId="ADAL" clId="{559B473B-59AC-45E9-8826-69B158F0352B}" dt="2019-05-09T10:46:41.125" v="0" actId="207"/>
          <ac:spMkLst>
            <pc:docMk/>
            <pc:sldMk cId="208739639" sldId="387"/>
            <ac:spMk id="24" creationId="{160F9050-5DBC-42F3-83AB-AE3920FB7B47}"/>
          </ac:spMkLst>
        </pc:spChg>
        <pc:spChg chg="mod">
          <ac:chgData name="Helen Woodhead" userId="ad3a4230-80d7-443d-8a9e-007713cf765f" providerId="ADAL" clId="{559B473B-59AC-45E9-8826-69B158F0352B}" dt="2019-05-09T10:46:41.125" v="0" actId="207"/>
          <ac:spMkLst>
            <pc:docMk/>
            <pc:sldMk cId="208739639" sldId="387"/>
            <ac:spMk id="25" creationId="{352BB40A-EAE3-4132-B978-42AA654F1873}"/>
          </ac:spMkLst>
        </pc:spChg>
        <pc:spChg chg="mod">
          <ac:chgData name="Helen Woodhead" userId="ad3a4230-80d7-443d-8a9e-007713cf765f" providerId="ADAL" clId="{559B473B-59AC-45E9-8826-69B158F0352B}" dt="2019-05-09T10:46:41.125" v="0" actId="207"/>
          <ac:spMkLst>
            <pc:docMk/>
            <pc:sldMk cId="208739639" sldId="387"/>
            <ac:spMk id="26" creationId="{D66974E5-EC32-43A2-842A-F638FC17BBC2}"/>
          </ac:spMkLst>
        </pc:spChg>
        <pc:spChg chg="mod">
          <ac:chgData name="Helen Woodhead" userId="ad3a4230-80d7-443d-8a9e-007713cf765f" providerId="ADAL" clId="{559B473B-59AC-45E9-8826-69B158F0352B}" dt="2019-05-09T10:46:41.125" v="0" actId="207"/>
          <ac:spMkLst>
            <pc:docMk/>
            <pc:sldMk cId="208739639" sldId="387"/>
            <ac:spMk id="27" creationId="{A0F4EE28-789D-48F5-955B-0C976C819B8F}"/>
          </ac:spMkLst>
        </pc:spChg>
        <pc:spChg chg="mod">
          <ac:chgData name="Helen Woodhead" userId="ad3a4230-80d7-443d-8a9e-007713cf765f" providerId="ADAL" clId="{559B473B-59AC-45E9-8826-69B158F0352B}" dt="2019-05-09T10:46:41.125" v="0" actId="207"/>
          <ac:spMkLst>
            <pc:docMk/>
            <pc:sldMk cId="208739639" sldId="387"/>
            <ac:spMk id="28" creationId="{8D3AB7DB-514B-439E-B8E6-67E622C22BD0}"/>
          </ac:spMkLst>
        </pc:spChg>
      </pc:sldChg>
      <pc:sldChg chg="modSp">
        <pc:chgData name="Helen Woodhead" userId="ad3a4230-80d7-443d-8a9e-007713cf765f" providerId="ADAL" clId="{559B473B-59AC-45E9-8826-69B158F0352B}" dt="2019-05-09T10:47:48.366" v="42" actId="1038"/>
        <pc:sldMkLst>
          <pc:docMk/>
          <pc:sldMk cId="432499065" sldId="388"/>
        </pc:sldMkLst>
        <pc:spChg chg="mod">
          <ac:chgData name="Helen Woodhead" userId="ad3a4230-80d7-443d-8a9e-007713cf765f" providerId="ADAL" clId="{559B473B-59AC-45E9-8826-69B158F0352B}" dt="2019-05-09T10:47:15.530" v="1" actId="207"/>
          <ac:spMkLst>
            <pc:docMk/>
            <pc:sldMk cId="432499065" sldId="388"/>
            <ac:spMk id="9" creationId="{D4ECA65D-0E4F-4E21-9BCD-57C3FFE687BB}"/>
          </ac:spMkLst>
        </pc:spChg>
        <pc:spChg chg="mod">
          <ac:chgData name="Helen Woodhead" userId="ad3a4230-80d7-443d-8a9e-007713cf765f" providerId="ADAL" clId="{559B473B-59AC-45E9-8826-69B158F0352B}" dt="2019-05-09T10:47:15.530" v="1" actId="207"/>
          <ac:spMkLst>
            <pc:docMk/>
            <pc:sldMk cId="432499065" sldId="388"/>
            <ac:spMk id="10" creationId="{954ECD32-B0E0-4204-B11C-515CB576696E}"/>
          </ac:spMkLst>
        </pc:spChg>
        <pc:spChg chg="mod">
          <ac:chgData name="Helen Woodhead" userId="ad3a4230-80d7-443d-8a9e-007713cf765f" providerId="ADAL" clId="{559B473B-59AC-45E9-8826-69B158F0352B}" dt="2019-05-09T10:47:15.530" v="1" actId="207"/>
          <ac:spMkLst>
            <pc:docMk/>
            <pc:sldMk cId="432499065" sldId="388"/>
            <ac:spMk id="11" creationId="{955A5A1A-2890-4D3B-8A48-082452756BE2}"/>
          </ac:spMkLst>
        </pc:spChg>
        <pc:spChg chg="mod">
          <ac:chgData name="Helen Woodhead" userId="ad3a4230-80d7-443d-8a9e-007713cf765f" providerId="ADAL" clId="{559B473B-59AC-45E9-8826-69B158F0352B}" dt="2019-05-09T10:47:15.530" v="1" actId="207"/>
          <ac:spMkLst>
            <pc:docMk/>
            <pc:sldMk cId="432499065" sldId="388"/>
            <ac:spMk id="12" creationId="{26496508-63C7-4DDF-B673-22B6BD3B4F35}"/>
          </ac:spMkLst>
        </pc:spChg>
        <pc:spChg chg="mod">
          <ac:chgData name="Helen Woodhead" userId="ad3a4230-80d7-443d-8a9e-007713cf765f" providerId="ADAL" clId="{559B473B-59AC-45E9-8826-69B158F0352B}" dt="2019-05-09T10:47:39.349" v="30" actId="1038"/>
          <ac:spMkLst>
            <pc:docMk/>
            <pc:sldMk cId="432499065" sldId="388"/>
            <ac:spMk id="26" creationId="{B055F3DE-BDD0-49D8-A62A-34758BA6EB8A}"/>
          </ac:spMkLst>
        </pc:spChg>
        <pc:spChg chg="mod">
          <ac:chgData name="Helen Woodhead" userId="ad3a4230-80d7-443d-8a9e-007713cf765f" providerId="ADAL" clId="{559B473B-59AC-45E9-8826-69B158F0352B}" dt="2019-05-09T10:47:48.366" v="42" actId="1038"/>
          <ac:spMkLst>
            <pc:docMk/>
            <pc:sldMk cId="432499065" sldId="388"/>
            <ac:spMk id="27" creationId="{DD6B09D3-7CF9-4371-BFD6-63CEF6F5B7DD}"/>
          </ac:spMkLst>
        </pc:spChg>
        <pc:spChg chg="mod">
          <ac:chgData name="Helen Woodhead" userId="ad3a4230-80d7-443d-8a9e-007713cf765f" providerId="ADAL" clId="{559B473B-59AC-45E9-8826-69B158F0352B}" dt="2019-05-09T10:47:32.558" v="16" actId="1038"/>
          <ac:spMkLst>
            <pc:docMk/>
            <pc:sldMk cId="432499065" sldId="388"/>
            <ac:spMk id="28" creationId="{57018FA4-58D0-498A-911E-BD033C1B4DEC}"/>
          </ac:spMkLst>
        </pc:spChg>
        <pc:spChg chg="mod">
          <ac:chgData name="Helen Woodhead" userId="ad3a4230-80d7-443d-8a9e-007713cf765f" providerId="ADAL" clId="{559B473B-59AC-45E9-8826-69B158F0352B}" dt="2019-05-09T10:47:35.635" v="22" actId="1038"/>
          <ac:spMkLst>
            <pc:docMk/>
            <pc:sldMk cId="432499065" sldId="388"/>
            <ac:spMk id="29" creationId="{C78DBC25-D19B-4832-8A3A-EF800EDF023F}"/>
          </ac:spMkLst>
        </pc:spChg>
        <pc:spChg chg="mod">
          <ac:chgData name="Helen Woodhead" userId="ad3a4230-80d7-443d-8a9e-007713cf765f" providerId="ADAL" clId="{559B473B-59AC-45E9-8826-69B158F0352B}" dt="2019-05-09T10:47:15.530" v="1" actId="207"/>
          <ac:spMkLst>
            <pc:docMk/>
            <pc:sldMk cId="432499065" sldId="388"/>
            <ac:spMk id="30" creationId="{8CC2B146-AD58-4456-A1A8-92178F9B84BE}"/>
          </ac:spMkLst>
        </pc:spChg>
        <pc:spChg chg="mod">
          <ac:chgData name="Helen Woodhead" userId="ad3a4230-80d7-443d-8a9e-007713cf765f" providerId="ADAL" clId="{559B473B-59AC-45E9-8826-69B158F0352B}" dt="2019-05-09T10:47:44.772" v="35" actId="1038"/>
          <ac:spMkLst>
            <pc:docMk/>
            <pc:sldMk cId="432499065" sldId="388"/>
            <ac:spMk id="31" creationId="{A470D22B-D007-45A3-B09E-73E603A5A168}"/>
          </ac:spMkLst>
        </pc:spChg>
      </pc:sldChg>
      <pc:sldChg chg="addSp delSp modSp">
        <pc:chgData name="Helen Woodhead" userId="ad3a4230-80d7-443d-8a9e-007713cf765f" providerId="ADAL" clId="{559B473B-59AC-45E9-8826-69B158F0352B}" dt="2019-05-09T10:49:16.807" v="75"/>
        <pc:sldMkLst>
          <pc:docMk/>
          <pc:sldMk cId="3866294695" sldId="392"/>
        </pc:sldMkLst>
        <pc:spChg chg="add del mod">
          <ac:chgData name="Helen Woodhead" userId="ad3a4230-80d7-443d-8a9e-007713cf765f" providerId="ADAL" clId="{559B473B-59AC-45E9-8826-69B158F0352B}" dt="2019-05-09T10:48:33.978" v="54"/>
          <ac:spMkLst>
            <pc:docMk/>
            <pc:sldMk cId="3866294695" sldId="392"/>
            <ac:spMk id="2" creationId="{5691F083-AC29-493F-BCCA-7153ADC8B581}"/>
          </ac:spMkLst>
        </pc:spChg>
        <pc:spChg chg="add">
          <ac:chgData name="Helen Woodhead" userId="ad3a4230-80d7-443d-8a9e-007713cf765f" providerId="ADAL" clId="{559B473B-59AC-45E9-8826-69B158F0352B}" dt="2019-05-09T10:48:38.290" v="56"/>
          <ac:spMkLst>
            <pc:docMk/>
            <pc:sldMk cId="3866294695" sldId="392"/>
            <ac:spMk id="26" creationId="{D01103B0-3BDD-42EA-81A4-CB0E110E5C25}"/>
          </ac:spMkLst>
        </pc:spChg>
        <pc:spChg chg="add del mod">
          <ac:chgData name="Helen Woodhead" userId="ad3a4230-80d7-443d-8a9e-007713cf765f" providerId="ADAL" clId="{559B473B-59AC-45E9-8826-69B158F0352B}" dt="2019-05-09T10:48:42.913" v="59"/>
          <ac:spMkLst>
            <pc:docMk/>
            <pc:sldMk cId="3866294695" sldId="392"/>
            <ac:spMk id="27" creationId="{E2029AD5-658B-422A-A79E-9B7B113D2986}"/>
          </ac:spMkLst>
        </pc:spChg>
        <pc:spChg chg="add">
          <ac:chgData name="Helen Woodhead" userId="ad3a4230-80d7-443d-8a9e-007713cf765f" providerId="ADAL" clId="{559B473B-59AC-45E9-8826-69B158F0352B}" dt="2019-05-09T10:48:46.738" v="61"/>
          <ac:spMkLst>
            <pc:docMk/>
            <pc:sldMk cId="3866294695" sldId="392"/>
            <ac:spMk id="28" creationId="{1A7FB36B-0A4A-4BDD-B65E-6D02ACEF21F9}"/>
          </ac:spMkLst>
        </pc:spChg>
        <pc:spChg chg="add del mod">
          <ac:chgData name="Helen Woodhead" userId="ad3a4230-80d7-443d-8a9e-007713cf765f" providerId="ADAL" clId="{559B473B-59AC-45E9-8826-69B158F0352B}" dt="2019-05-09T10:48:54.586" v="64"/>
          <ac:spMkLst>
            <pc:docMk/>
            <pc:sldMk cId="3866294695" sldId="392"/>
            <ac:spMk id="29" creationId="{5FAEA035-3CFE-4247-9EA5-7C01CDA770BC}"/>
          </ac:spMkLst>
        </pc:spChg>
        <pc:spChg chg="add">
          <ac:chgData name="Helen Woodhead" userId="ad3a4230-80d7-443d-8a9e-007713cf765f" providerId="ADAL" clId="{559B473B-59AC-45E9-8826-69B158F0352B}" dt="2019-05-09T10:48:57.316" v="65"/>
          <ac:spMkLst>
            <pc:docMk/>
            <pc:sldMk cId="3866294695" sldId="392"/>
            <ac:spMk id="30" creationId="{BC5DC002-F393-497C-A5DA-DA494B38EC0F}"/>
          </ac:spMkLst>
        </pc:spChg>
        <pc:spChg chg="add del mod">
          <ac:chgData name="Helen Woodhead" userId="ad3a4230-80d7-443d-8a9e-007713cf765f" providerId="ADAL" clId="{559B473B-59AC-45E9-8826-69B158F0352B}" dt="2019-05-09T10:49:05.047" v="68"/>
          <ac:spMkLst>
            <pc:docMk/>
            <pc:sldMk cId="3866294695" sldId="392"/>
            <ac:spMk id="31" creationId="{017E17D8-BBA8-4DF3-9491-DF07BF9325C6}"/>
          </ac:spMkLst>
        </pc:spChg>
        <pc:spChg chg="add">
          <ac:chgData name="Helen Woodhead" userId="ad3a4230-80d7-443d-8a9e-007713cf765f" providerId="ADAL" clId="{559B473B-59AC-45E9-8826-69B158F0352B}" dt="2019-05-09T10:49:07.377" v="70"/>
          <ac:spMkLst>
            <pc:docMk/>
            <pc:sldMk cId="3866294695" sldId="392"/>
            <ac:spMk id="32" creationId="{08EF01C0-5F65-48ED-B830-8E41A22B04CC}"/>
          </ac:spMkLst>
        </pc:spChg>
        <pc:spChg chg="add del mod">
          <ac:chgData name="Helen Woodhead" userId="ad3a4230-80d7-443d-8a9e-007713cf765f" providerId="ADAL" clId="{559B473B-59AC-45E9-8826-69B158F0352B}" dt="2019-05-09T10:49:13.345" v="73"/>
          <ac:spMkLst>
            <pc:docMk/>
            <pc:sldMk cId="3866294695" sldId="392"/>
            <ac:spMk id="33" creationId="{0CDDABDE-B469-43E8-82E9-C5A14A673DE9}"/>
          </ac:spMkLst>
        </pc:spChg>
        <pc:spChg chg="add">
          <ac:chgData name="Helen Woodhead" userId="ad3a4230-80d7-443d-8a9e-007713cf765f" providerId="ADAL" clId="{559B473B-59AC-45E9-8826-69B158F0352B}" dt="2019-05-09T10:49:16.807" v="75"/>
          <ac:spMkLst>
            <pc:docMk/>
            <pc:sldMk cId="3866294695" sldId="392"/>
            <ac:spMk id="34" creationId="{91CC0661-2B9F-46E1-A983-F591DCEB3DF5}"/>
          </ac:spMkLst>
        </pc:spChg>
        <pc:spChg chg="del">
          <ac:chgData name="Helen Woodhead" userId="ad3a4230-80d7-443d-8a9e-007713cf765f" providerId="ADAL" clId="{559B473B-59AC-45E9-8826-69B158F0352B}" dt="2019-05-09T10:49:16.136" v="74" actId="478"/>
          <ac:spMkLst>
            <pc:docMk/>
            <pc:sldMk cId="3866294695" sldId="392"/>
            <ac:spMk id="54" creationId="{ACFDFCE1-0C36-4E70-B109-09480B644DEC}"/>
          </ac:spMkLst>
        </pc:spChg>
        <pc:spChg chg="del">
          <ac:chgData name="Helen Woodhead" userId="ad3a4230-80d7-443d-8a9e-007713cf765f" providerId="ADAL" clId="{559B473B-59AC-45E9-8826-69B158F0352B}" dt="2019-05-09T10:48:37.011" v="55" actId="478"/>
          <ac:spMkLst>
            <pc:docMk/>
            <pc:sldMk cId="3866294695" sldId="392"/>
            <ac:spMk id="60" creationId="{08D0681E-E679-4C6B-91AA-4F3A94D11443}"/>
          </ac:spMkLst>
        </pc:spChg>
        <pc:spChg chg="del">
          <ac:chgData name="Helen Woodhead" userId="ad3a4230-80d7-443d-8a9e-007713cf765f" providerId="ADAL" clId="{559B473B-59AC-45E9-8826-69B158F0352B}" dt="2019-05-09T10:48:46.274" v="60" actId="478"/>
          <ac:spMkLst>
            <pc:docMk/>
            <pc:sldMk cId="3866294695" sldId="392"/>
            <ac:spMk id="61" creationId="{8FE462CA-E062-4650-A79F-FA7B949B7C3E}"/>
          </ac:spMkLst>
        </pc:spChg>
        <pc:spChg chg="del">
          <ac:chgData name="Helen Woodhead" userId="ad3a4230-80d7-443d-8a9e-007713cf765f" providerId="ADAL" clId="{559B473B-59AC-45E9-8826-69B158F0352B}" dt="2019-05-09T10:49:06.891" v="69" actId="478"/>
          <ac:spMkLst>
            <pc:docMk/>
            <pc:sldMk cId="3866294695" sldId="392"/>
            <ac:spMk id="62" creationId="{7695EB63-5D39-4522-BB55-64B8C3BCD709}"/>
          </ac:spMkLst>
        </pc:spChg>
      </pc:sldChg>
      <pc:sldChg chg="addSp delSp modSp">
        <pc:chgData name="Helen Woodhead" userId="ad3a4230-80d7-443d-8a9e-007713cf765f" providerId="ADAL" clId="{559B473B-59AC-45E9-8826-69B158F0352B}" dt="2019-05-09T10:52:01.246" v="230"/>
        <pc:sldMkLst>
          <pc:docMk/>
          <pc:sldMk cId="1395201984" sldId="393"/>
        </pc:sldMkLst>
        <pc:spChg chg="add">
          <ac:chgData name="Helen Woodhead" userId="ad3a4230-80d7-443d-8a9e-007713cf765f" providerId="ADAL" clId="{559B473B-59AC-45E9-8826-69B158F0352B}" dt="2019-05-09T10:51:12.602" v="112"/>
          <ac:spMkLst>
            <pc:docMk/>
            <pc:sldMk cId="1395201984" sldId="393"/>
            <ac:spMk id="37" creationId="{6548F06D-C846-4004-B86B-A78394D34FED}"/>
          </ac:spMkLst>
        </pc:spChg>
        <pc:spChg chg="add">
          <ac:chgData name="Helen Woodhead" userId="ad3a4230-80d7-443d-8a9e-007713cf765f" providerId="ADAL" clId="{559B473B-59AC-45E9-8826-69B158F0352B}" dt="2019-05-09T10:51:12.602" v="112"/>
          <ac:spMkLst>
            <pc:docMk/>
            <pc:sldMk cId="1395201984" sldId="393"/>
            <ac:spMk id="38" creationId="{4110E697-8E57-46C1-812E-C8BC49A01692}"/>
          </ac:spMkLst>
        </pc:spChg>
        <pc:spChg chg="add">
          <ac:chgData name="Helen Woodhead" userId="ad3a4230-80d7-443d-8a9e-007713cf765f" providerId="ADAL" clId="{559B473B-59AC-45E9-8826-69B158F0352B}" dt="2019-05-09T10:51:12.602" v="112"/>
          <ac:spMkLst>
            <pc:docMk/>
            <pc:sldMk cId="1395201984" sldId="393"/>
            <ac:spMk id="39" creationId="{C9935526-DF97-4320-AFA7-E2BB6B27D1EA}"/>
          </ac:spMkLst>
        </pc:spChg>
        <pc:spChg chg="add">
          <ac:chgData name="Helen Woodhead" userId="ad3a4230-80d7-443d-8a9e-007713cf765f" providerId="ADAL" clId="{559B473B-59AC-45E9-8826-69B158F0352B}" dt="2019-05-09T10:51:12.602" v="112"/>
          <ac:spMkLst>
            <pc:docMk/>
            <pc:sldMk cId="1395201984" sldId="393"/>
            <ac:spMk id="40" creationId="{86AAE2DF-895D-402D-A0FD-596ADE673726}"/>
          </ac:spMkLst>
        </pc:spChg>
        <pc:spChg chg="add">
          <ac:chgData name="Helen Woodhead" userId="ad3a4230-80d7-443d-8a9e-007713cf765f" providerId="ADAL" clId="{559B473B-59AC-45E9-8826-69B158F0352B}" dt="2019-05-09T10:51:12.602" v="112"/>
          <ac:spMkLst>
            <pc:docMk/>
            <pc:sldMk cId="1395201984" sldId="393"/>
            <ac:spMk id="41" creationId="{FC445760-3E2C-4025-8897-747F56F8964C}"/>
          </ac:spMkLst>
        </pc:spChg>
        <pc:spChg chg="add del mod">
          <ac:chgData name="Helen Woodhead" userId="ad3a4230-80d7-443d-8a9e-007713cf765f" providerId="ADAL" clId="{559B473B-59AC-45E9-8826-69B158F0352B}" dt="2019-05-09T10:51:44.367" v="224"/>
          <ac:spMkLst>
            <pc:docMk/>
            <pc:sldMk cId="1395201984" sldId="393"/>
            <ac:spMk id="42" creationId="{0282FD26-B623-4B33-8B1F-E1F39E0CBCCE}"/>
          </ac:spMkLst>
        </pc:spChg>
        <pc:spChg chg="del">
          <ac:chgData name="Helen Woodhead" userId="ad3a4230-80d7-443d-8a9e-007713cf765f" providerId="ADAL" clId="{559B473B-59AC-45E9-8826-69B158F0352B}" dt="2019-05-09T10:51:03.979" v="109" actId="478"/>
          <ac:spMkLst>
            <pc:docMk/>
            <pc:sldMk cId="1395201984" sldId="393"/>
            <ac:spMk id="44" creationId="{A45C025D-E6D1-473C-811B-6D4C2413E025}"/>
          </ac:spMkLst>
        </pc:spChg>
        <pc:spChg chg="del">
          <ac:chgData name="Helen Woodhead" userId="ad3a4230-80d7-443d-8a9e-007713cf765f" providerId="ADAL" clId="{559B473B-59AC-45E9-8826-69B158F0352B}" dt="2019-05-09T10:51:07.239" v="110" actId="478"/>
          <ac:spMkLst>
            <pc:docMk/>
            <pc:sldMk cId="1395201984" sldId="393"/>
            <ac:spMk id="49" creationId="{9466E6BF-E4F9-4F75-A972-F46FBA206507}"/>
          </ac:spMkLst>
        </pc:spChg>
        <pc:spChg chg="del">
          <ac:chgData name="Helen Woodhead" userId="ad3a4230-80d7-443d-8a9e-007713cf765f" providerId="ADAL" clId="{559B473B-59AC-45E9-8826-69B158F0352B}" dt="2019-05-09T10:51:10.664" v="111" actId="478"/>
          <ac:spMkLst>
            <pc:docMk/>
            <pc:sldMk cId="1395201984" sldId="393"/>
            <ac:spMk id="50" creationId="{E6E5D345-C017-4C87-AD5B-A5B69C326A9A}"/>
          </ac:spMkLst>
        </pc:spChg>
        <pc:spChg chg="del">
          <ac:chgData name="Helen Woodhead" userId="ad3a4230-80d7-443d-8a9e-007713cf765f" providerId="ADAL" clId="{559B473B-59AC-45E9-8826-69B158F0352B}" dt="2019-05-09T10:51:00.820" v="108" actId="478"/>
          <ac:spMkLst>
            <pc:docMk/>
            <pc:sldMk cId="1395201984" sldId="393"/>
            <ac:spMk id="51" creationId="{065FE7E9-9512-4430-8D12-0557AA653B82}"/>
          </ac:spMkLst>
        </pc:spChg>
        <pc:spChg chg="add del mod">
          <ac:chgData name="Helen Woodhead" userId="ad3a4230-80d7-443d-8a9e-007713cf765f" providerId="ADAL" clId="{559B473B-59AC-45E9-8826-69B158F0352B}" dt="2019-05-09T10:51:44.367" v="224"/>
          <ac:spMkLst>
            <pc:docMk/>
            <pc:sldMk cId="1395201984" sldId="393"/>
            <ac:spMk id="52" creationId="{0D9C940D-2B99-4DB0-97A6-F333034A4F3B}"/>
          </ac:spMkLst>
        </pc:spChg>
        <pc:spChg chg="add del mod">
          <ac:chgData name="Helen Woodhead" userId="ad3a4230-80d7-443d-8a9e-007713cf765f" providerId="ADAL" clId="{559B473B-59AC-45E9-8826-69B158F0352B}" dt="2019-05-09T10:51:44.367" v="224"/>
          <ac:spMkLst>
            <pc:docMk/>
            <pc:sldMk cId="1395201984" sldId="393"/>
            <ac:spMk id="53" creationId="{37E51A17-3662-46C6-90D8-B41CDF693588}"/>
          </ac:spMkLst>
        </pc:spChg>
        <pc:spChg chg="add del mod">
          <ac:chgData name="Helen Woodhead" userId="ad3a4230-80d7-443d-8a9e-007713cf765f" providerId="ADAL" clId="{559B473B-59AC-45E9-8826-69B158F0352B}" dt="2019-05-09T10:51:44.367" v="224"/>
          <ac:spMkLst>
            <pc:docMk/>
            <pc:sldMk cId="1395201984" sldId="393"/>
            <ac:spMk id="54" creationId="{034EA5D4-1044-44B3-8A3F-1E529E3B7B6B}"/>
          </ac:spMkLst>
        </pc:spChg>
        <pc:spChg chg="add del mod">
          <ac:chgData name="Helen Woodhead" userId="ad3a4230-80d7-443d-8a9e-007713cf765f" providerId="ADAL" clId="{559B473B-59AC-45E9-8826-69B158F0352B}" dt="2019-05-09T10:51:44.367" v="224"/>
          <ac:spMkLst>
            <pc:docMk/>
            <pc:sldMk cId="1395201984" sldId="393"/>
            <ac:spMk id="55" creationId="{AA8924F5-39AC-4D61-959D-21E1CB89B3FB}"/>
          </ac:spMkLst>
        </pc:spChg>
        <pc:spChg chg="add">
          <ac:chgData name="Helen Woodhead" userId="ad3a4230-80d7-443d-8a9e-007713cf765f" providerId="ADAL" clId="{559B473B-59AC-45E9-8826-69B158F0352B}" dt="2019-05-09T10:52:01.246" v="230"/>
          <ac:spMkLst>
            <pc:docMk/>
            <pc:sldMk cId="1395201984" sldId="393"/>
            <ac:spMk id="56" creationId="{6324F0B3-338E-4053-9F39-CB75EFB7B809}"/>
          </ac:spMkLst>
        </pc:spChg>
        <pc:spChg chg="add">
          <ac:chgData name="Helen Woodhead" userId="ad3a4230-80d7-443d-8a9e-007713cf765f" providerId="ADAL" clId="{559B473B-59AC-45E9-8826-69B158F0352B}" dt="2019-05-09T10:52:01.246" v="230"/>
          <ac:spMkLst>
            <pc:docMk/>
            <pc:sldMk cId="1395201984" sldId="393"/>
            <ac:spMk id="57" creationId="{68713C83-1A6E-4FFE-910C-500FC2BEA869}"/>
          </ac:spMkLst>
        </pc:spChg>
        <pc:spChg chg="del">
          <ac:chgData name="Helen Woodhead" userId="ad3a4230-80d7-443d-8a9e-007713cf765f" providerId="ADAL" clId="{559B473B-59AC-45E9-8826-69B158F0352B}" dt="2019-05-09T10:51:57.510" v="228" actId="478"/>
          <ac:spMkLst>
            <pc:docMk/>
            <pc:sldMk cId="1395201984" sldId="393"/>
            <ac:spMk id="59" creationId="{22AB6198-008C-487C-A867-DADB979BA14D}"/>
          </ac:spMkLst>
        </pc:spChg>
        <pc:spChg chg="del">
          <ac:chgData name="Helen Woodhead" userId="ad3a4230-80d7-443d-8a9e-007713cf765f" providerId="ADAL" clId="{559B473B-59AC-45E9-8826-69B158F0352B}" dt="2019-05-09T10:51:59.925" v="229" actId="478"/>
          <ac:spMkLst>
            <pc:docMk/>
            <pc:sldMk cId="1395201984" sldId="393"/>
            <ac:spMk id="64" creationId="{1DC32FB8-B86D-44C5-9062-D81701AE3536}"/>
          </ac:spMkLst>
        </pc:spChg>
        <pc:spChg chg="del">
          <ac:chgData name="Helen Woodhead" userId="ad3a4230-80d7-443d-8a9e-007713cf765f" providerId="ADAL" clId="{559B473B-59AC-45E9-8826-69B158F0352B}" dt="2019-05-09T10:51:47.963" v="225" actId="478"/>
          <ac:spMkLst>
            <pc:docMk/>
            <pc:sldMk cId="1395201984" sldId="393"/>
            <ac:spMk id="65" creationId="{D643654A-8D92-45A9-B0BD-525E7A3B5D7C}"/>
          </ac:spMkLst>
        </pc:spChg>
        <pc:spChg chg="del">
          <ac:chgData name="Helen Woodhead" userId="ad3a4230-80d7-443d-8a9e-007713cf765f" providerId="ADAL" clId="{559B473B-59AC-45E9-8826-69B158F0352B}" dt="2019-05-09T10:51:51.781" v="226" actId="478"/>
          <ac:spMkLst>
            <pc:docMk/>
            <pc:sldMk cId="1395201984" sldId="393"/>
            <ac:spMk id="66" creationId="{53AFFB36-A5A9-4D38-A064-8A475103B62B}"/>
          </ac:spMkLst>
        </pc:spChg>
        <pc:spChg chg="del">
          <ac:chgData name="Helen Woodhead" userId="ad3a4230-80d7-443d-8a9e-007713cf765f" providerId="ADAL" clId="{559B473B-59AC-45E9-8826-69B158F0352B}" dt="2019-05-09T10:50:56.409" v="107" actId="478"/>
          <ac:spMkLst>
            <pc:docMk/>
            <pc:sldMk cId="1395201984" sldId="393"/>
            <ac:spMk id="67" creationId="{86B0A10F-AE23-478C-A0D0-79D1764CF64F}"/>
          </ac:spMkLst>
        </pc:spChg>
        <pc:spChg chg="del">
          <ac:chgData name="Helen Woodhead" userId="ad3a4230-80d7-443d-8a9e-007713cf765f" providerId="ADAL" clId="{559B473B-59AC-45E9-8826-69B158F0352B}" dt="2019-05-09T10:51:54.451" v="227" actId="478"/>
          <ac:spMkLst>
            <pc:docMk/>
            <pc:sldMk cId="1395201984" sldId="393"/>
            <ac:spMk id="69" creationId="{5C99272B-D91C-420F-80E3-A44B7D375C6F}"/>
          </ac:spMkLst>
        </pc:spChg>
        <pc:spChg chg="add">
          <ac:chgData name="Helen Woodhead" userId="ad3a4230-80d7-443d-8a9e-007713cf765f" providerId="ADAL" clId="{559B473B-59AC-45E9-8826-69B158F0352B}" dt="2019-05-09T10:52:01.246" v="230"/>
          <ac:spMkLst>
            <pc:docMk/>
            <pc:sldMk cId="1395201984" sldId="393"/>
            <ac:spMk id="71" creationId="{E2818279-6244-4524-BF4C-6ED81566622A}"/>
          </ac:spMkLst>
        </pc:spChg>
        <pc:spChg chg="add">
          <ac:chgData name="Helen Woodhead" userId="ad3a4230-80d7-443d-8a9e-007713cf765f" providerId="ADAL" clId="{559B473B-59AC-45E9-8826-69B158F0352B}" dt="2019-05-09T10:52:01.246" v="230"/>
          <ac:spMkLst>
            <pc:docMk/>
            <pc:sldMk cId="1395201984" sldId="393"/>
            <ac:spMk id="72" creationId="{4B28D15E-DB03-4B5E-B628-FA1882824FC1}"/>
          </ac:spMkLst>
        </pc:spChg>
        <pc:spChg chg="add">
          <ac:chgData name="Helen Woodhead" userId="ad3a4230-80d7-443d-8a9e-007713cf765f" providerId="ADAL" clId="{559B473B-59AC-45E9-8826-69B158F0352B}" dt="2019-05-09T10:52:01.246" v="230"/>
          <ac:spMkLst>
            <pc:docMk/>
            <pc:sldMk cId="1395201984" sldId="393"/>
            <ac:spMk id="73" creationId="{F9844091-BA1B-426E-BEFB-A4D79FACC94D}"/>
          </ac:spMkLst>
        </pc:spChg>
      </pc:sldChg>
      <pc:sldChg chg="addSp delSp modSp">
        <pc:chgData name="Helen Woodhead" userId="ad3a4230-80d7-443d-8a9e-007713cf765f" providerId="ADAL" clId="{559B473B-59AC-45E9-8826-69B158F0352B}" dt="2019-05-09T10:50:38.175" v="106" actId="1037"/>
        <pc:sldMkLst>
          <pc:docMk/>
          <pc:sldMk cId="3841949250" sldId="394"/>
        </pc:sldMkLst>
        <pc:spChg chg="del">
          <ac:chgData name="Helen Woodhead" userId="ad3a4230-80d7-443d-8a9e-007713cf765f" providerId="ADAL" clId="{559B473B-59AC-45E9-8826-69B158F0352B}" dt="2019-05-09T10:50:23.719" v="92" actId="478"/>
          <ac:spMkLst>
            <pc:docMk/>
            <pc:sldMk cId="3841949250" sldId="394"/>
            <ac:spMk id="23" creationId="{53C762D2-9EB3-4F6C-9067-E55356B16AC6}"/>
          </ac:spMkLst>
        </pc:spChg>
        <pc:spChg chg="add del mod">
          <ac:chgData name="Helen Woodhead" userId="ad3a4230-80d7-443d-8a9e-007713cf765f" providerId="ADAL" clId="{559B473B-59AC-45E9-8826-69B158F0352B}" dt="2019-05-09T10:50:15.911" v="89"/>
          <ac:spMkLst>
            <pc:docMk/>
            <pc:sldMk cId="3841949250" sldId="394"/>
            <ac:spMk id="27" creationId="{B0442E5A-66A1-4E72-94DA-2D9958A4B5EB}"/>
          </ac:spMkLst>
        </pc:spChg>
        <pc:spChg chg="add del mod">
          <ac:chgData name="Helen Woodhead" userId="ad3a4230-80d7-443d-8a9e-007713cf765f" providerId="ADAL" clId="{559B473B-59AC-45E9-8826-69B158F0352B}" dt="2019-05-09T10:50:15.911" v="89"/>
          <ac:spMkLst>
            <pc:docMk/>
            <pc:sldMk cId="3841949250" sldId="394"/>
            <ac:spMk id="28" creationId="{8C3BA6B8-7ABC-4CA0-B158-1CC7284B2FA6}"/>
          </ac:spMkLst>
        </pc:spChg>
        <pc:spChg chg="add del mod">
          <ac:chgData name="Helen Woodhead" userId="ad3a4230-80d7-443d-8a9e-007713cf765f" providerId="ADAL" clId="{559B473B-59AC-45E9-8826-69B158F0352B}" dt="2019-05-09T10:50:15.911" v="89"/>
          <ac:spMkLst>
            <pc:docMk/>
            <pc:sldMk cId="3841949250" sldId="394"/>
            <ac:spMk id="29" creationId="{EA7E7708-B6A7-4B46-8A24-E79C6E7AF2FC}"/>
          </ac:spMkLst>
        </pc:spChg>
        <pc:spChg chg="add del mod">
          <ac:chgData name="Helen Woodhead" userId="ad3a4230-80d7-443d-8a9e-007713cf765f" providerId="ADAL" clId="{559B473B-59AC-45E9-8826-69B158F0352B}" dt="2019-05-09T10:50:15.911" v="89"/>
          <ac:spMkLst>
            <pc:docMk/>
            <pc:sldMk cId="3841949250" sldId="394"/>
            <ac:spMk id="30" creationId="{FA2198BB-FECE-4D30-92C1-59EAEA270858}"/>
          </ac:spMkLst>
        </pc:spChg>
        <pc:spChg chg="add del mod">
          <ac:chgData name="Helen Woodhead" userId="ad3a4230-80d7-443d-8a9e-007713cf765f" providerId="ADAL" clId="{559B473B-59AC-45E9-8826-69B158F0352B}" dt="2019-05-09T10:50:15.911" v="89"/>
          <ac:spMkLst>
            <pc:docMk/>
            <pc:sldMk cId="3841949250" sldId="394"/>
            <ac:spMk id="31" creationId="{4FA7EC07-5B99-4735-BC62-BFE211956FFC}"/>
          </ac:spMkLst>
        </pc:spChg>
        <pc:spChg chg="add">
          <ac:chgData name="Helen Woodhead" userId="ad3a4230-80d7-443d-8a9e-007713cf765f" providerId="ADAL" clId="{559B473B-59AC-45E9-8826-69B158F0352B}" dt="2019-05-09T10:50:30.038" v="95"/>
          <ac:spMkLst>
            <pc:docMk/>
            <pc:sldMk cId="3841949250" sldId="394"/>
            <ac:spMk id="32" creationId="{EE47617C-C6C9-4D28-BB29-2CAC9E77206A}"/>
          </ac:spMkLst>
        </pc:spChg>
        <pc:spChg chg="add">
          <ac:chgData name="Helen Woodhead" userId="ad3a4230-80d7-443d-8a9e-007713cf765f" providerId="ADAL" clId="{559B473B-59AC-45E9-8826-69B158F0352B}" dt="2019-05-09T10:50:30.038" v="95"/>
          <ac:spMkLst>
            <pc:docMk/>
            <pc:sldMk cId="3841949250" sldId="394"/>
            <ac:spMk id="33" creationId="{B161C50A-27C0-4307-BDCD-996D8297F29E}"/>
          </ac:spMkLst>
        </pc:spChg>
        <pc:spChg chg="add">
          <ac:chgData name="Helen Woodhead" userId="ad3a4230-80d7-443d-8a9e-007713cf765f" providerId="ADAL" clId="{559B473B-59AC-45E9-8826-69B158F0352B}" dt="2019-05-09T10:50:30.038" v="95"/>
          <ac:spMkLst>
            <pc:docMk/>
            <pc:sldMk cId="3841949250" sldId="394"/>
            <ac:spMk id="34" creationId="{2E3ED41D-8718-4972-9D7C-A70D8714905D}"/>
          </ac:spMkLst>
        </pc:spChg>
        <pc:spChg chg="add">
          <ac:chgData name="Helen Woodhead" userId="ad3a4230-80d7-443d-8a9e-007713cf765f" providerId="ADAL" clId="{559B473B-59AC-45E9-8826-69B158F0352B}" dt="2019-05-09T10:50:30.038" v="95"/>
          <ac:spMkLst>
            <pc:docMk/>
            <pc:sldMk cId="3841949250" sldId="394"/>
            <ac:spMk id="35" creationId="{613F0FAB-74BE-4DCA-AD4C-9C5AC151EF4B}"/>
          </ac:spMkLst>
        </pc:spChg>
        <pc:spChg chg="add mod">
          <ac:chgData name="Helen Woodhead" userId="ad3a4230-80d7-443d-8a9e-007713cf765f" providerId="ADAL" clId="{559B473B-59AC-45E9-8826-69B158F0352B}" dt="2019-05-09T10:50:38.175" v="106" actId="1037"/>
          <ac:spMkLst>
            <pc:docMk/>
            <pc:sldMk cId="3841949250" sldId="394"/>
            <ac:spMk id="36" creationId="{6F20CFDA-CE39-4B93-A464-A7556660E3AB}"/>
          </ac:spMkLst>
        </pc:spChg>
        <pc:spChg chg="del">
          <ac:chgData name="Helen Woodhead" userId="ad3a4230-80d7-443d-8a9e-007713cf765f" providerId="ADAL" clId="{559B473B-59AC-45E9-8826-69B158F0352B}" dt="2019-05-09T10:50:26.496" v="93" actId="478"/>
          <ac:spMkLst>
            <pc:docMk/>
            <pc:sldMk cId="3841949250" sldId="394"/>
            <ac:spMk id="44" creationId="{A45C025D-E6D1-473C-811B-6D4C2413E025}"/>
          </ac:spMkLst>
        </pc:spChg>
        <pc:spChg chg="del">
          <ac:chgData name="Helen Woodhead" userId="ad3a4230-80d7-443d-8a9e-007713cf765f" providerId="ADAL" clId="{559B473B-59AC-45E9-8826-69B158F0352B}" dt="2019-05-09T10:50:28.625" v="94" actId="478"/>
          <ac:spMkLst>
            <pc:docMk/>
            <pc:sldMk cId="3841949250" sldId="394"/>
            <ac:spMk id="49" creationId="{9466E6BF-E4F9-4F75-A972-F46FBA206507}"/>
          </ac:spMkLst>
        </pc:spChg>
        <pc:spChg chg="del">
          <ac:chgData name="Helen Woodhead" userId="ad3a4230-80d7-443d-8a9e-007713cf765f" providerId="ADAL" clId="{559B473B-59AC-45E9-8826-69B158F0352B}" dt="2019-05-09T10:50:19.320" v="90" actId="478"/>
          <ac:spMkLst>
            <pc:docMk/>
            <pc:sldMk cId="3841949250" sldId="394"/>
            <ac:spMk id="50" creationId="{E6E5D345-C017-4C87-AD5B-A5B69C326A9A}"/>
          </ac:spMkLst>
        </pc:spChg>
        <pc:spChg chg="del">
          <ac:chgData name="Helen Woodhead" userId="ad3a4230-80d7-443d-8a9e-007713cf765f" providerId="ADAL" clId="{559B473B-59AC-45E9-8826-69B158F0352B}" dt="2019-05-09T10:50:21.204" v="91" actId="478"/>
          <ac:spMkLst>
            <pc:docMk/>
            <pc:sldMk cId="3841949250" sldId="394"/>
            <ac:spMk id="51" creationId="{065FE7E9-9512-4430-8D12-0557AA653B82}"/>
          </ac:spMkLst>
        </pc:spChg>
      </pc:sldChg>
      <pc:sldChg chg="del">
        <pc:chgData name="Helen Woodhead" userId="ad3a4230-80d7-443d-8a9e-007713cf765f" providerId="ADAL" clId="{559B473B-59AC-45E9-8826-69B158F0352B}" dt="2019-05-09T10:49:38.853" v="78" actId="2696"/>
        <pc:sldMkLst>
          <pc:docMk/>
          <pc:sldMk cId="3871290540" sldId="395"/>
        </pc:sldMkLst>
      </pc:sldChg>
      <pc:sldChg chg="modSp">
        <pc:chgData name="Helen Woodhead" userId="ad3a4230-80d7-443d-8a9e-007713cf765f" providerId="ADAL" clId="{559B473B-59AC-45E9-8826-69B158F0352B}" dt="2019-05-09T10:52:13.073" v="232" actId="207"/>
        <pc:sldMkLst>
          <pc:docMk/>
          <pc:sldMk cId="2668934363" sldId="396"/>
        </pc:sldMkLst>
        <pc:spChg chg="mod">
          <ac:chgData name="Helen Woodhead" userId="ad3a4230-80d7-443d-8a9e-007713cf765f" providerId="ADAL" clId="{559B473B-59AC-45E9-8826-69B158F0352B}" dt="2019-05-09T10:52:13.073" v="232" actId="207"/>
          <ac:spMkLst>
            <pc:docMk/>
            <pc:sldMk cId="2668934363" sldId="396"/>
            <ac:spMk id="33" creationId="{BD910A11-4FEB-45CB-BCBD-4A46B7182800}"/>
          </ac:spMkLst>
        </pc:spChg>
      </pc:sldChg>
      <pc:sldChg chg="modSp">
        <pc:chgData name="Helen Woodhead" userId="ad3a4230-80d7-443d-8a9e-007713cf765f" providerId="ADAL" clId="{559B473B-59AC-45E9-8826-69B158F0352B}" dt="2019-05-09T10:52:46.567" v="252" actId="20577"/>
        <pc:sldMkLst>
          <pc:docMk/>
          <pc:sldMk cId="2508837595" sldId="398"/>
        </pc:sldMkLst>
        <pc:spChg chg="mod">
          <ac:chgData name="Helen Woodhead" userId="ad3a4230-80d7-443d-8a9e-007713cf765f" providerId="ADAL" clId="{559B473B-59AC-45E9-8826-69B158F0352B}" dt="2019-05-09T10:52:46.567" v="252" actId="20577"/>
          <ac:spMkLst>
            <pc:docMk/>
            <pc:sldMk cId="2508837595" sldId="398"/>
            <ac:spMk id="19" creationId="{5252A847-DE45-4FA3-A1F8-EEBEB845FF8E}"/>
          </ac:spMkLst>
        </pc:spChg>
      </pc:sldChg>
      <pc:sldChg chg="del">
        <pc:chgData name="Helen Woodhead" userId="ad3a4230-80d7-443d-8a9e-007713cf765f" providerId="ADAL" clId="{559B473B-59AC-45E9-8826-69B158F0352B}" dt="2019-05-09T10:53:05.337" v="255" actId="2696"/>
        <pc:sldMkLst>
          <pc:docMk/>
          <pc:sldMk cId="1356245544" sldId="399"/>
        </pc:sldMkLst>
      </pc:sldChg>
      <pc:sldChg chg="modSp">
        <pc:chgData name="Helen Woodhead" userId="ad3a4230-80d7-443d-8a9e-007713cf765f" providerId="ADAL" clId="{559B473B-59AC-45E9-8826-69B158F0352B}" dt="2019-05-09T10:52:22.173" v="234" actId="207"/>
        <pc:sldMkLst>
          <pc:docMk/>
          <pc:sldMk cId="1773291961" sldId="401"/>
        </pc:sldMkLst>
        <pc:spChg chg="mod">
          <ac:chgData name="Helen Woodhead" userId="ad3a4230-80d7-443d-8a9e-007713cf765f" providerId="ADAL" clId="{559B473B-59AC-45E9-8826-69B158F0352B}" dt="2019-05-09T10:52:22.173" v="234" actId="207"/>
          <ac:spMkLst>
            <pc:docMk/>
            <pc:sldMk cId="1773291961" sldId="401"/>
            <ac:spMk id="33" creationId="{BD910A11-4FEB-45CB-BCBD-4A46B7182800}"/>
          </ac:spMkLst>
        </pc:spChg>
      </pc:sldChg>
      <pc:sldChg chg="addSp delSp modSp">
        <pc:chgData name="Helen Woodhead" userId="ad3a4230-80d7-443d-8a9e-007713cf765f" providerId="ADAL" clId="{559B473B-59AC-45E9-8826-69B158F0352B}" dt="2019-05-09T10:53:35.294" v="264"/>
        <pc:sldMkLst>
          <pc:docMk/>
          <pc:sldMk cId="1444684468" sldId="402"/>
        </pc:sldMkLst>
        <pc:spChg chg="add del mod">
          <ac:chgData name="Helen Woodhead" userId="ad3a4230-80d7-443d-8a9e-007713cf765f" providerId="ADAL" clId="{559B473B-59AC-45E9-8826-69B158F0352B}" dt="2019-05-09T10:53:31.738" v="261"/>
          <ac:spMkLst>
            <pc:docMk/>
            <pc:sldMk cId="1444684468" sldId="402"/>
            <ac:spMk id="22" creationId="{88431424-0D4A-46FA-A7AC-4141FE8010EA}"/>
          </ac:spMkLst>
        </pc:spChg>
        <pc:spChg chg="add del mod">
          <ac:chgData name="Helen Woodhead" userId="ad3a4230-80d7-443d-8a9e-007713cf765f" providerId="ADAL" clId="{559B473B-59AC-45E9-8826-69B158F0352B}" dt="2019-05-09T10:53:31.738" v="261"/>
          <ac:spMkLst>
            <pc:docMk/>
            <pc:sldMk cId="1444684468" sldId="402"/>
            <ac:spMk id="23" creationId="{E882577D-F636-42F9-A0A7-156B5CBF2158}"/>
          </ac:spMkLst>
        </pc:spChg>
        <pc:spChg chg="add">
          <ac:chgData name="Helen Woodhead" userId="ad3a4230-80d7-443d-8a9e-007713cf765f" providerId="ADAL" clId="{559B473B-59AC-45E9-8826-69B158F0352B}" dt="2019-05-09T10:53:35.294" v="264"/>
          <ac:spMkLst>
            <pc:docMk/>
            <pc:sldMk cId="1444684468" sldId="402"/>
            <ac:spMk id="26" creationId="{48BF1774-9840-4F76-ABC2-8B3883990AB0}"/>
          </ac:spMkLst>
        </pc:spChg>
        <pc:spChg chg="add">
          <ac:chgData name="Helen Woodhead" userId="ad3a4230-80d7-443d-8a9e-007713cf765f" providerId="ADAL" clId="{559B473B-59AC-45E9-8826-69B158F0352B}" dt="2019-05-09T10:53:35.294" v="264"/>
          <ac:spMkLst>
            <pc:docMk/>
            <pc:sldMk cId="1444684468" sldId="402"/>
            <ac:spMk id="27" creationId="{8E27E4E2-CC7A-4C0B-A210-25F8DBD98F2C}"/>
          </ac:spMkLst>
        </pc:spChg>
        <pc:spChg chg="del">
          <ac:chgData name="Helen Woodhead" userId="ad3a4230-80d7-443d-8a9e-007713cf765f" providerId="ADAL" clId="{559B473B-59AC-45E9-8826-69B158F0352B}" dt="2019-05-09T10:53:34.137" v="263" actId="478"/>
          <ac:spMkLst>
            <pc:docMk/>
            <pc:sldMk cId="1444684468" sldId="402"/>
            <ac:spMk id="38" creationId="{EF4AF917-5074-41B0-86CD-BC6A0BDB140C}"/>
          </ac:spMkLst>
        </pc:spChg>
        <pc:spChg chg="del">
          <ac:chgData name="Helen Woodhead" userId="ad3a4230-80d7-443d-8a9e-007713cf765f" providerId="ADAL" clId="{559B473B-59AC-45E9-8826-69B158F0352B}" dt="2019-05-09T10:53:33.336" v="262" actId="478"/>
          <ac:spMkLst>
            <pc:docMk/>
            <pc:sldMk cId="1444684468" sldId="402"/>
            <ac:spMk id="39" creationId="{1F48818E-151C-455A-95D8-06DC349B1A6F}"/>
          </ac:spMkLst>
        </pc:spChg>
      </pc:sldChg>
      <pc:sldChg chg="del">
        <pc:chgData name="Helen Woodhead" userId="ad3a4230-80d7-443d-8a9e-007713cf765f" providerId="ADAL" clId="{559B473B-59AC-45E9-8826-69B158F0352B}" dt="2019-05-09T10:55:01.907" v="284" actId="2696"/>
        <pc:sldMkLst>
          <pc:docMk/>
          <pc:sldMk cId="2481484381" sldId="404"/>
        </pc:sldMkLst>
      </pc:sldChg>
      <pc:sldChg chg="del">
        <pc:chgData name="Helen Woodhead" userId="ad3a4230-80d7-443d-8a9e-007713cf765f" providerId="ADAL" clId="{559B473B-59AC-45E9-8826-69B158F0352B}" dt="2019-05-09T10:55:12.317" v="286" actId="2696"/>
        <pc:sldMkLst>
          <pc:docMk/>
          <pc:sldMk cId="3435230710" sldId="405"/>
        </pc:sldMkLst>
      </pc:sldChg>
      <pc:sldChg chg="addSp add">
        <pc:chgData name="Helen Woodhead" userId="ad3a4230-80d7-443d-8a9e-007713cf765f" providerId="ADAL" clId="{559B473B-59AC-45E9-8826-69B158F0352B}" dt="2019-05-09T10:49:36.226" v="77"/>
        <pc:sldMkLst>
          <pc:docMk/>
          <pc:sldMk cId="3083859542" sldId="406"/>
        </pc:sldMkLst>
        <pc:spChg chg="add">
          <ac:chgData name="Helen Woodhead" userId="ad3a4230-80d7-443d-8a9e-007713cf765f" providerId="ADAL" clId="{559B473B-59AC-45E9-8826-69B158F0352B}" dt="2019-05-09T10:49:36.226" v="77"/>
          <ac:spMkLst>
            <pc:docMk/>
            <pc:sldMk cId="3083859542" sldId="406"/>
            <ac:spMk id="27" creationId="{DF3B1A65-F57B-4DF8-BED1-181CF9CEA893}"/>
          </ac:spMkLst>
        </pc:spChg>
      </pc:sldChg>
      <pc:sldChg chg="addSp add">
        <pc:chgData name="Helen Woodhead" userId="ad3a4230-80d7-443d-8a9e-007713cf765f" providerId="ADAL" clId="{559B473B-59AC-45E9-8826-69B158F0352B}" dt="2019-05-09T10:52:58.837" v="254"/>
        <pc:sldMkLst>
          <pc:docMk/>
          <pc:sldMk cId="3886967940" sldId="407"/>
        </pc:sldMkLst>
        <pc:spChg chg="add">
          <ac:chgData name="Helen Woodhead" userId="ad3a4230-80d7-443d-8a9e-007713cf765f" providerId="ADAL" clId="{559B473B-59AC-45E9-8826-69B158F0352B}" dt="2019-05-09T10:52:58.837" v="254"/>
          <ac:spMkLst>
            <pc:docMk/>
            <pc:sldMk cId="3886967940" sldId="407"/>
            <ac:spMk id="26" creationId="{CC5AC8E1-1DBA-411A-9711-A6A6A04ECB5D}"/>
          </ac:spMkLst>
        </pc:spChg>
        <pc:spChg chg="add">
          <ac:chgData name="Helen Woodhead" userId="ad3a4230-80d7-443d-8a9e-007713cf765f" providerId="ADAL" clId="{559B473B-59AC-45E9-8826-69B158F0352B}" dt="2019-05-09T10:52:58.837" v="254"/>
          <ac:spMkLst>
            <pc:docMk/>
            <pc:sldMk cId="3886967940" sldId="407"/>
            <ac:spMk id="27" creationId="{0423D849-023A-4F9D-A0E7-7B2AA5E06392}"/>
          </ac:spMkLst>
        </pc:spChg>
        <pc:spChg chg="add">
          <ac:chgData name="Helen Woodhead" userId="ad3a4230-80d7-443d-8a9e-007713cf765f" providerId="ADAL" clId="{559B473B-59AC-45E9-8826-69B158F0352B}" dt="2019-05-09T10:52:58.837" v="254"/>
          <ac:spMkLst>
            <pc:docMk/>
            <pc:sldMk cId="3886967940" sldId="407"/>
            <ac:spMk id="29" creationId="{3DAED99D-08FE-4011-BEB2-5D32FD556E58}"/>
          </ac:spMkLst>
        </pc:spChg>
        <pc:spChg chg="add">
          <ac:chgData name="Helen Woodhead" userId="ad3a4230-80d7-443d-8a9e-007713cf765f" providerId="ADAL" clId="{559B473B-59AC-45E9-8826-69B158F0352B}" dt="2019-05-09T10:52:58.837" v="254"/>
          <ac:spMkLst>
            <pc:docMk/>
            <pc:sldMk cId="3886967940" sldId="407"/>
            <ac:spMk id="31" creationId="{5ED6EC3A-DEA3-40C4-B41D-BC16FBBE36CD}"/>
          </ac:spMkLst>
        </pc:spChg>
        <pc:spChg chg="add">
          <ac:chgData name="Helen Woodhead" userId="ad3a4230-80d7-443d-8a9e-007713cf765f" providerId="ADAL" clId="{559B473B-59AC-45E9-8826-69B158F0352B}" dt="2019-05-09T10:52:58.837" v="254"/>
          <ac:spMkLst>
            <pc:docMk/>
            <pc:sldMk cId="3886967940" sldId="407"/>
            <ac:spMk id="33" creationId="{4AAF56FB-E606-473B-839F-94A2DBBFCBCB}"/>
          </ac:spMkLst>
        </pc:spChg>
        <pc:spChg chg="add">
          <ac:chgData name="Helen Woodhead" userId="ad3a4230-80d7-443d-8a9e-007713cf765f" providerId="ADAL" clId="{559B473B-59AC-45E9-8826-69B158F0352B}" dt="2019-05-09T10:52:58.837" v="254"/>
          <ac:spMkLst>
            <pc:docMk/>
            <pc:sldMk cId="3886967940" sldId="407"/>
            <ac:spMk id="34" creationId="{B1BA6186-91CA-49FD-B049-1F6BBB224589}"/>
          </ac:spMkLst>
        </pc:spChg>
        <pc:cxnChg chg="add">
          <ac:chgData name="Helen Woodhead" userId="ad3a4230-80d7-443d-8a9e-007713cf765f" providerId="ADAL" clId="{559B473B-59AC-45E9-8826-69B158F0352B}" dt="2019-05-09T10:52:58.837" v="254"/>
          <ac:cxnSpMkLst>
            <pc:docMk/>
            <pc:sldMk cId="3886967940" sldId="407"/>
            <ac:cxnSpMk id="23" creationId="{806BA064-7464-4308-A2E1-41B271AFA4C8}"/>
          </ac:cxnSpMkLst>
        </pc:cxnChg>
        <pc:cxnChg chg="add">
          <ac:chgData name="Helen Woodhead" userId="ad3a4230-80d7-443d-8a9e-007713cf765f" providerId="ADAL" clId="{559B473B-59AC-45E9-8826-69B158F0352B}" dt="2019-05-09T10:52:58.837" v="254"/>
          <ac:cxnSpMkLst>
            <pc:docMk/>
            <pc:sldMk cId="3886967940" sldId="407"/>
            <ac:cxnSpMk id="30" creationId="{5A8F93D5-FC92-4AF2-83C8-E4FD9D597375}"/>
          </ac:cxnSpMkLst>
        </pc:cxnChg>
        <pc:cxnChg chg="add">
          <ac:chgData name="Helen Woodhead" userId="ad3a4230-80d7-443d-8a9e-007713cf765f" providerId="ADAL" clId="{559B473B-59AC-45E9-8826-69B158F0352B}" dt="2019-05-09T10:52:58.837" v="254"/>
          <ac:cxnSpMkLst>
            <pc:docMk/>
            <pc:sldMk cId="3886967940" sldId="407"/>
            <ac:cxnSpMk id="32" creationId="{3808E724-E52D-499A-9A1D-00E24D7ACC19}"/>
          </ac:cxnSpMkLst>
        </pc:cxnChg>
      </pc:sldChg>
      <pc:sldChg chg="addSp delSp modSp add">
        <pc:chgData name="Helen Woodhead" userId="ad3a4230-80d7-443d-8a9e-007713cf765f" providerId="ADAL" clId="{559B473B-59AC-45E9-8826-69B158F0352B}" dt="2019-05-09T10:54:31.697" v="275" actId="1076"/>
        <pc:sldMkLst>
          <pc:docMk/>
          <pc:sldMk cId="3261072463" sldId="408"/>
        </pc:sldMkLst>
        <pc:spChg chg="del">
          <ac:chgData name="Helen Woodhead" userId="ad3a4230-80d7-443d-8a9e-007713cf765f" providerId="ADAL" clId="{559B473B-59AC-45E9-8826-69B158F0352B}" dt="2019-05-09T10:53:50.776" v="266" actId="478"/>
          <ac:spMkLst>
            <pc:docMk/>
            <pc:sldMk cId="3261072463" sldId="408"/>
            <ac:spMk id="2" creationId="{4D3B79F9-35D1-498C-8B0A-08670E7079A0}"/>
          </ac:spMkLst>
        </pc:spChg>
        <pc:spChg chg="mod">
          <ac:chgData name="Helen Woodhead" userId="ad3a4230-80d7-443d-8a9e-007713cf765f" providerId="ADAL" clId="{559B473B-59AC-45E9-8826-69B158F0352B}" dt="2019-05-09T10:54:14.598" v="270" actId="20577"/>
          <ac:spMkLst>
            <pc:docMk/>
            <pc:sldMk cId="3261072463" sldId="408"/>
            <ac:spMk id="19" creationId="{5252A847-DE45-4FA3-A1F8-EEBEB845FF8E}"/>
          </ac:spMkLst>
        </pc:spChg>
        <pc:spChg chg="del">
          <ac:chgData name="Helen Woodhead" userId="ad3a4230-80d7-443d-8a9e-007713cf765f" providerId="ADAL" clId="{559B473B-59AC-45E9-8826-69B158F0352B}" dt="2019-05-09T10:53:50.776" v="266" actId="478"/>
          <ac:spMkLst>
            <pc:docMk/>
            <pc:sldMk cId="3261072463" sldId="408"/>
            <ac:spMk id="22" creationId="{41FBDB82-4097-46D8-A911-6D2D471F1976}"/>
          </ac:spMkLst>
        </pc:spChg>
        <pc:spChg chg="add">
          <ac:chgData name="Helen Woodhead" userId="ad3a4230-80d7-443d-8a9e-007713cf765f" providerId="ADAL" clId="{559B473B-59AC-45E9-8826-69B158F0352B}" dt="2019-05-09T10:54:20.802" v="271"/>
          <ac:spMkLst>
            <pc:docMk/>
            <pc:sldMk cId="3261072463" sldId="408"/>
            <ac:spMk id="23" creationId="{92A74E20-60EA-4220-910A-E62E8C6D668B}"/>
          </ac:spMkLst>
        </pc:spChg>
        <pc:spChg chg="del">
          <ac:chgData name="Helen Woodhead" userId="ad3a4230-80d7-443d-8a9e-007713cf765f" providerId="ADAL" clId="{559B473B-59AC-45E9-8826-69B158F0352B}" dt="2019-05-09T10:53:50.776" v="266" actId="478"/>
          <ac:spMkLst>
            <pc:docMk/>
            <pc:sldMk cId="3261072463" sldId="408"/>
            <ac:spMk id="24" creationId="{FADC8DBF-B2FC-49E5-918C-4F9F2FCF67F0}"/>
          </ac:spMkLst>
        </pc:spChg>
        <pc:spChg chg="del">
          <ac:chgData name="Helen Woodhead" userId="ad3a4230-80d7-443d-8a9e-007713cf765f" providerId="ADAL" clId="{559B473B-59AC-45E9-8826-69B158F0352B}" dt="2019-05-09T10:53:50.776" v="266" actId="478"/>
          <ac:spMkLst>
            <pc:docMk/>
            <pc:sldMk cId="3261072463" sldId="408"/>
            <ac:spMk id="25" creationId="{3A39A247-FE8A-41EF-974D-DDAE0B074712}"/>
          </ac:spMkLst>
        </pc:spChg>
        <pc:spChg chg="del">
          <ac:chgData name="Helen Woodhead" userId="ad3a4230-80d7-443d-8a9e-007713cf765f" providerId="ADAL" clId="{559B473B-59AC-45E9-8826-69B158F0352B}" dt="2019-05-09T10:53:50.776" v="266" actId="478"/>
          <ac:spMkLst>
            <pc:docMk/>
            <pc:sldMk cId="3261072463" sldId="408"/>
            <ac:spMk id="27" creationId="{9FC5DC49-B1E8-439D-86F0-C545064DFDDB}"/>
          </ac:spMkLst>
        </pc:spChg>
        <pc:spChg chg="del">
          <ac:chgData name="Helen Woodhead" userId="ad3a4230-80d7-443d-8a9e-007713cf765f" providerId="ADAL" clId="{559B473B-59AC-45E9-8826-69B158F0352B}" dt="2019-05-09T10:53:50.776" v="266" actId="478"/>
          <ac:spMkLst>
            <pc:docMk/>
            <pc:sldMk cId="3261072463" sldId="408"/>
            <ac:spMk id="31" creationId="{47BCEBDD-BF48-47C9-AEA2-3D174B804F0F}"/>
          </ac:spMkLst>
        </pc:spChg>
        <pc:spChg chg="del">
          <ac:chgData name="Helen Woodhead" userId="ad3a4230-80d7-443d-8a9e-007713cf765f" providerId="ADAL" clId="{559B473B-59AC-45E9-8826-69B158F0352B}" dt="2019-05-09T10:53:50.776" v="266" actId="478"/>
          <ac:spMkLst>
            <pc:docMk/>
            <pc:sldMk cId="3261072463" sldId="408"/>
            <ac:spMk id="32" creationId="{85AFB3EE-FD7A-4D80-A352-E0E53B45C52F}"/>
          </ac:spMkLst>
        </pc:spChg>
        <pc:graphicFrameChg chg="del">
          <ac:chgData name="Helen Woodhead" userId="ad3a4230-80d7-443d-8a9e-007713cf765f" providerId="ADAL" clId="{559B473B-59AC-45E9-8826-69B158F0352B}" dt="2019-05-09T10:53:50.776" v="266" actId="478"/>
          <ac:graphicFrameMkLst>
            <pc:docMk/>
            <pc:sldMk cId="3261072463" sldId="408"/>
            <ac:graphicFrameMk id="13" creationId="{0467203C-3D5A-466C-976F-80D4E7C3587A}"/>
          </ac:graphicFrameMkLst>
        </pc:graphicFrameChg>
        <pc:graphicFrameChg chg="del">
          <ac:chgData name="Helen Woodhead" userId="ad3a4230-80d7-443d-8a9e-007713cf765f" providerId="ADAL" clId="{559B473B-59AC-45E9-8826-69B158F0352B}" dt="2019-05-09T10:53:50.776" v="266" actId="478"/>
          <ac:graphicFrameMkLst>
            <pc:docMk/>
            <pc:sldMk cId="3261072463" sldId="408"/>
            <ac:graphicFrameMk id="14" creationId="{9D696A1A-C6F0-4D6B-9EAA-510ABB620434}"/>
          </ac:graphicFrameMkLst>
        </pc:graphicFrameChg>
        <pc:graphicFrameChg chg="del">
          <ac:chgData name="Helen Woodhead" userId="ad3a4230-80d7-443d-8a9e-007713cf765f" providerId="ADAL" clId="{559B473B-59AC-45E9-8826-69B158F0352B}" dt="2019-05-09T10:53:50.776" v="266" actId="478"/>
          <ac:graphicFrameMkLst>
            <pc:docMk/>
            <pc:sldMk cId="3261072463" sldId="408"/>
            <ac:graphicFrameMk id="15" creationId="{2FBA73EB-0662-4585-9E86-7B9594D67C37}"/>
          </ac:graphicFrameMkLst>
        </pc:graphicFrameChg>
        <pc:picChg chg="add mod">
          <ac:chgData name="Helen Woodhead" userId="ad3a4230-80d7-443d-8a9e-007713cf765f" providerId="ADAL" clId="{559B473B-59AC-45E9-8826-69B158F0352B}" dt="2019-05-09T10:54:31.697" v="275" actId="1076"/>
          <ac:picMkLst>
            <pc:docMk/>
            <pc:sldMk cId="3261072463" sldId="408"/>
            <ac:picMk id="26" creationId="{C6B8C36A-FC81-4ABB-B951-8C22644D0869}"/>
          </ac:picMkLst>
        </pc:picChg>
        <pc:cxnChg chg="del">
          <ac:chgData name="Helen Woodhead" userId="ad3a4230-80d7-443d-8a9e-007713cf765f" providerId="ADAL" clId="{559B473B-59AC-45E9-8826-69B158F0352B}" dt="2019-05-09T10:53:50.776" v="266" actId="478"/>
          <ac:cxnSpMkLst>
            <pc:docMk/>
            <pc:sldMk cId="3261072463" sldId="408"/>
            <ac:cxnSpMk id="20" creationId="{2DDDC7E4-454D-4C0D-8956-01987D391F16}"/>
          </ac:cxnSpMkLst>
        </pc:cxnChg>
        <pc:cxnChg chg="del">
          <ac:chgData name="Helen Woodhead" userId="ad3a4230-80d7-443d-8a9e-007713cf765f" providerId="ADAL" clId="{559B473B-59AC-45E9-8826-69B158F0352B}" dt="2019-05-09T10:53:50.776" v="266" actId="478"/>
          <ac:cxnSpMkLst>
            <pc:docMk/>
            <pc:sldMk cId="3261072463" sldId="408"/>
            <ac:cxnSpMk id="21" creationId="{3A7CD8EF-CA2C-439C-B730-972C7F8894D4}"/>
          </ac:cxnSpMkLst>
        </pc:cxnChg>
      </pc:sldChg>
      <pc:sldChg chg="modSp add">
        <pc:chgData name="Helen Woodhead" userId="ad3a4230-80d7-443d-8a9e-007713cf765f" providerId="ADAL" clId="{559B473B-59AC-45E9-8826-69B158F0352B}" dt="2019-05-09T10:55:09.416" v="285"/>
        <pc:sldMkLst>
          <pc:docMk/>
          <pc:sldMk cId="28786789" sldId="409"/>
        </pc:sldMkLst>
        <pc:spChg chg="mod">
          <ac:chgData name="Helen Woodhead" userId="ad3a4230-80d7-443d-8a9e-007713cf765f" providerId="ADAL" clId="{559B473B-59AC-45E9-8826-69B158F0352B}" dt="2019-05-09T10:55:09.416" v="285"/>
          <ac:spMkLst>
            <pc:docMk/>
            <pc:sldMk cId="28786789" sldId="409"/>
            <ac:spMk id="19" creationId="{5252A847-DE45-4FA3-A1F8-EEBEB845FF8E}"/>
          </ac:spMkLst>
        </pc:spChg>
      </pc:sldChg>
      <pc:sldChg chg="add ord">
        <pc:chgData name="Helen Woodhead" userId="ad3a4230-80d7-443d-8a9e-007713cf765f" providerId="ADAL" clId="{559B473B-59AC-45E9-8826-69B158F0352B}" dt="2019-05-09T10:55:47.751" v="287"/>
        <pc:sldMkLst>
          <pc:docMk/>
          <pc:sldMk cId="1456490055" sldId="410"/>
        </pc:sldMkLst>
      </pc:sldChg>
    </pc:docChg>
  </pc:docChgLst>
  <pc:docChgLst>
    <pc:chgData name="Liz Axup" userId="f0cf2359-c867-42e7-8ac2-6b3e19dcb7ab" providerId="ADAL" clId="{C08E1F4E-C9F0-4601-800D-79657DF6C024}"/>
  </pc:docChgLst>
  <pc:docChgLst>
    <pc:chgData name="Sian Stebbings" userId="e14ea2a2-07d0-4302-97b9-16dc822a37cc" providerId="ADAL" clId="{7BE90371-0137-4B61-A34D-F002FE8E8377}"/>
  </pc:docChgLst>
  <pc:docChgLst>
    <pc:chgData name="Helen Woodhead" userId="ad3a4230-80d7-443d-8a9e-007713cf765f" providerId="ADAL" clId="{80A5D3DD-522A-48A8-B0E6-0062E5286752}"/>
    <pc:docChg chg="undo redo custSel addSld delSld modSld sldOrd">
      <pc:chgData name="Helen Woodhead" userId="ad3a4230-80d7-443d-8a9e-007713cf765f" providerId="ADAL" clId="{80A5D3DD-522A-48A8-B0E6-0062E5286752}" dt="2019-04-25T15:22:08.447" v="3481" actId="20577"/>
      <pc:docMkLst>
        <pc:docMk/>
      </pc:docMkLst>
      <pc:sldChg chg="modSp">
        <pc:chgData name="Helen Woodhead" userId="ad3a4230-80d7-443d-8a9e-007713cf765f" providerId="ADAL" clId="{80A5D3DD-522A-48A8-B0E6-0062E5286752}" dt="2019-04-25T13:25:26.316" v="9" actId="255"/>
        <pc:sldMkLst>
          <pc:docMk/>
          <pc:sldMk cId="2637481266" sldId="256"/>
        </pc:sldMkLst>
        <pc:spChg chg="mod">
          <ac:chgData name="Helen Woodhead" userId="ad3a4230-80d7-443d-8a9e-007713cf765f" providerId="ADAL" clId="{80A5D3DD-522A-48A8-B0E6-0062E5286752}" dt="2019-04-25T13:25:26.316" v="9" actId="255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Helen Woodhead" userId="ad3a4230-80d7-443d-8a9e-007713cf765f" providerId="ADAL" clId="{80A5D3DD-522A-48A8-B0E6-0062E5286752}" dt="2019-04-25T13:26:41.845" v="12" actId="255"/>
        <pc:sldMkLst>
          <pc:docMk/>
          <pc:sldMk cId="3855900595" sldId="301"/>
        </pc:sldMkLst>
        <pc:spChg chg="mod">
          <ac:chgData name="Helen Woodhead" userId="ad3a4230-80d7-443d-8a9e-007713cf765f" providerId="ADAL" clId="{80A5D3DD-522A-48A8-B0E6-0062E5286752}" dt="2019-04-25T13:26:41.845" v="12" actId="255"/>
          <ac:spMkLst>
            <pc:docMk/>
            <pc:sldMk cId="3855900595" sldId="301"/>
            <ac:spMk id="19" creationId="{5252A847-DE45-4FA3-A1F8-EEBEB845FF8E}"/>
          </ac:spMkLst>
        </pc:spChg>
      </pc:sldChg>
      <pc:sldChg chg="addSp delSp modSp add">
        <pc:chgData name="Helen Woodhead" userId="ad3a4230-80d7-443d-8a9e-007713cf765f" providerId="ADAL" clId="{80A5D3DD-522A-48A8-B0E6-0062E5286752}" dt="2019-04-25T15:17:17.877" v="3271" actId="20577"/>
        <pc:sldMkLst>
          <pc:docMk/>
          <pc:sldMk cId="208739639" sldId="387"/>
        </pc:sldMkLst>
        <pc:spChg chg="add del mod">
          <ac:chgData name="Helen Woodhead" userId="ad3a4230-80d7-443d-8a9e-007713cf765f" providerId="ADAL" clId="{80A5D3DD-522A-48A8-B0E6-0062E5286752}" dt="2019-04-25T14:05:12.438" v="1282" actId="478"/>
          <ac:spMkLst>
            <pc:docMk/>
            <pc:sldMk cId="208739639" sldId="387"/>
            <ac:spMk id="2" creationId="{48D47CBA-D883-4E90-8E07-05BE436063DA}"/>
          </ac:spMkLst>
        </pc:spChg>
        <pc:spChg chg="add del mod">
          <ac:chgData name="Helen Woodhead" userId="ad3a4230-80d7-443d-8a9e-007713cf765f" providerId="ADAL" clId="{80A5D3DD-522A-48A8-B0E6-0062E5286752}" dt="2019-04-25T14:05:12.438" v="1282" actId="478"/>
          <ac:spMkLst>
            <pc:docMk/>
            <pc:sldMk cId="208739639" sldId="387"/>
            <ac:spMk id="3" creationId="{78EBA7AC-4679-40B9-832A-4C12E78A7D5D}"/>
          </ac:spMkLst>
        </pc:spChg>
        <pc:spChg chg="add del mod">
          <ac:chgData name="Helen Woodhead" userId="ad3a4230-80d7-443d-8a9e-007713cf765f" providerId="ADAL" clId="{80A5D3DD-522A-48A8-B0E6-0062E5286752}" dt="2019-04-25T14:05:12.438" v="1282" actId="478"/>
          <ac:spMkLst>
            <pc:docMk/>
            <pc:sldMk cId="208739639" sldId="387"/>
            <ac:spMk id="4" creationId="{691E3570-791A-444C-BF4F-E06EB0A9D5B5}"/>
          </ac:spMkLst>
        </pc:spChg>
        <pc:spChg chg="add del mod">
          <ac:chgData name="Helen Woodhead" userId="ad3a4230-80d7-443d-8a9e-007713cf765f" providerId="ADAL" clId="{80A5D3DD-522A-48A8-B0E6-0062E5286752}" dt="2019-04-25T14:05:12.438" v="1282" actId="478"/>
          <ac:spMkLst>
            <pc:docMk/>
            <pc:sldMk cId="208739639" sldId="387"/>
            <ac:spMk id="5" creationId="{5786CD55-B86E-45A1-8FC3-89513C7646B7}"/>
          </ac:spMkLst>
        </pc:spChg>
        <pc:spChg chg="add mod">
          <ac:chgData name="Helen Woodhead" userId="ad3a4230-80d7-443d-8a9e-007713cf765f" providerId="ADAL" clId="{80A5D3DD-522A-48A8-B0E6-0062E5286752}" dt="2019-04-25T15:17:17.877" v="3271" actId="20577"/>
          <ac:spMkLst>
            <pc:docMk/>
            <pc:sldMk cId="208739639" sldId="387"/>
            <ac:spMk id="7" creationId="{1D1E0751-447D-4CA0-A53B-A97A14BB2257}"/>
          </ac:spMkLst>
        </pc:spChg>
        <pc:spChg chg="add del mod ord">
          <ac:chgData name="Helen Woodhead" userId="ad3a4230-80d7-443d-8a9e-007713cf765f" providerId="ADAL" clId="{80A5D3DD-522A-48A8-B0E6-0062E5286752}" dt="2019-04-25T14:05:12.438" v="1282" actId="478"/>
          <ac:spMkLst>
            <pc:docMk/>
            <pc:sldMk cId="208739639" sldId="387"/>
            <ac:spMk id="9" creationId="{D4ECA65D-0E4F-4E21-9BCD-57C3FFE687BB}"/>
          </ac:spMkLst>
        </pc:spChg>
        <pc:spChg chg="add del mod ord">
          <ac:chgData name="Helen Woodhead" userId="ad3a4230-80d7-443d-8a9e-007713cf765f" providerId="ADAL" clId="{80A5D3DD-522A-48A8-B0E6-0062E5286752}" dt="2019-04-25T14:05:12.438" v="1282" actId="478"/>
          <ac:spMkLst>
            <pc:docMk/>
            <pc:sldMk cId="208739639" sldId="387"/>
            <ac:spMk id="10" creationId="{954ECD32-B0E0-4204-B11C-515CB576696E}"/>
          </ac:spMkLst>
        </pc:spChg>
        <pc:spChg chg="add del mod ord">
          <ac:chgData name="Helen Woodhead" userId="ad3a4230-80d7-443d-8a9e-007713cf765f" providerId="ADAL" clId="{80A5D3DD-522A-48A8-B0E6-0062E5286752}" dt="2019-04-25T14:05:12.438" v="1282" actId="478"/>
          <ac:spMkLst>
            <pc:docMk/>
            <pc:sldMk cId="208739639" sldId="387"/>
            <ac:spMk id="11" creationId="{955A5A1A-2890-4D3B-8A48-082452756BE2}"/>
          </ac:spMkLst>
        </pc:spChg>
        <pc:spChg chg="add del mod ord">
          <ac:chgData name="Helen Woodhead" userId="ad3a4230-80d7-443d-8a9e-007713cf765f" providerId="ADAL" clId="{80A5D3DD-522A-48A8-B0E6-0062E5286752}" dt="2019-04-25T14:05:12.438" v="1282" actId="478"/>
          <ac:spMkLst>
            <pc:docMk/>
            <pc:sldMk cId="208739639" sldId="387"/>
            <ac:spMk id="12" creationId="{26496508-63C7-4DDF-B673-22B6BD3B4F35}"/>
          </ac:spMkLst>
        </pc:spChg>
        <pc:spChg chg="mod">
          <ac:chgData name="Helen Woodhead" userId="ad3a4230-80d7-443d-8a9e-007713cf765f" providerId="ADAL" clId="{80A5D3DD-522A-48A8-B0E6-0062E5286752}" dt="2019-04-25T13:51:43.994" v="837"/>
          <ac:spMkLst>
            <pc:docMk/>
            <pc:sldMk cId="208739639" sldId="387"/>
            <ac:spMk id="19" creationId="{5252A847-DE45-4FA3-A1F8-EEBEB845FF8E}"/>
          </ac:spMkLst>
        </pc:spChg>
        <pc:spChg chg="add del mod">
          <ac:chgData name="Helen Woodhead" userId="ad3a4230-80d7-443d-8a9e-007713cf765f" providerId="ADAL" clId="{80A5D3DD-522A-48A8-B0E6-0062E5286752}" dt="2019-04-25T13:53:38.567" v="871" actId="478"/>
          <ac:spMkLst>
            <pc:docMk/>
            <pc:sldMk cId="208739639" sldId="387"/>
            <ac:spMk id="22" creationId="{CB5B624A-204B-4A3C-BA7A-D3AA13184487}"/>
          </ac:spMkLst>
        </pc:spChg>
        <pc:spChg chg="add del mod">
          <ac:chgData name="Helen Woodhead" userId="ad3a4230-80d7-443d-8a9e-007713cf765f" providerId="ADAL" clId="{80A5D3DD-522A-48A8-B0E6-0062E5286752}" dt="2019-04-25T13:53:35.481" v="870" actId="478"/>
          <ac:spMkLst>
            <pc:docMk/>
            <pc:sldMk cId="208739639" sldId="387"/>
            <ac:spMk id="23" creationId="{B289BB13-9A52-4490-800A-C5E5C313FB40}"/>
          </ac:spMkLst>
        </pc:spChg>
        <pc:spChg chg="add">
          <ac:chgData name="Helen Woodhead" userId="ad3a4230-80d7-443d-8a9e-007713cf765f" providerId="ADAL" clId="{80A5D3DD-522A-48A8-B0E6-0062E5286752}" dt="2019-04-25T14:05:13.748" v="1283"/>
          <ac:spMkLst>
            <pc:docMk/>
            <pc:sldMk cId="208739639" sldId="387"/>
            <ac:spMk id="24" creationId="{160F9050-5DBC-42F3-83AB-AE3920FB7B47}"/>
          </ac:spMkLst>
        </pc:spChg>
        <pc:spChg chg="add">
          <ac:chgData name="Helen Woodhead" userId="ad3a4230-80d7-443d-8a9e-007713cf765f" providerId="ADAL" clId="{80A5D3DD-522A-48A8-B0E6-0062E5286752}" dt="2019-04-25T14:05:13.748" v="1283"/>
          <ac:spMkLst>
            <pc:docMk/>
            <pc:sldMk cId="208739639" sldId="387"/>
            <ac:spMk id="25" creationId="{352BB40A-EAE3-4132-B978-42AA654F1873}"/>
          </ac:spMkLst>
        </pc:spChg>
        <pc:spChg chg="add">
          <ac:chgData name="Helen Woodhead" userId="ad3a4230-80d7-443d-8a9e-007713cf765f" providerId="ADAL" clId="{80A5D3DD-522A-48A8-B0E6-0062E5286752}" dt="2019-04-25T14:05:13.748" v="1283"/>
          <ac:spMkLst>
            <pc:docMk/>
            <pc:sldMk cId="208739639" sldId="387"/>
            <ac:spMk id="26" creationId="{D66974E5-EC32-43A2-842A-F638FC17BBC2}"/>
          </ac:spMkLst>
        </pc:spChg>
        <pc:spChg chg="add">
          <ac:chgData name="Helen Woodhead" userId="ad3a4230-80d7-443d-8a9e-007713cf765f" providerId="ADAL" clId="{80A5D3DD-522A-48A8-B0E6-0062E5286752}" dt="2019-04-25T14:05:13.748" v="1283"/>
          <ac:spMkLst>
            <pc:docMk/>
            <pc:sldMk cId="208739639" sldId="387"/>
            <ac:spMk id="27" creationId="{A0F4EE28-789D-48F5-955B-0C976C819B8F}"/>
          </ac:spMkLst>
        </pc:spChg>
        <pc:spChg chg="add mod">
          <ac:chgData name="Helen Woodhead" userId="ad3a4230-80d7-443d-8a9e-007713cf765f" providerId="ADAL" clId="{80A5D3DD-522A-48A8-B0E6-0062E5286752}" dt="2019-04-25T15:17:07.996" v="3260" actId="20577"/>
          <ac:spMkLst>
            <pc:docMk/>
            <pc:sldMk cId="208739639" sldId="387"/>
            <ac:spMk id="28" creationId="{8D3AB7DB-514B-439E-B8E6-67E622C22BD0}"/>
          </ac:spMkLst>
        </pc:spChg>
        <pc:graphicFrameChg chg="add mod modGraphic">
          <ac:chgData name="Helen Woodhead" userId="ad3a4230-80d7-443d-8a9e-007713cf765f" providerId="ADAL" clId="{80A5D3DD-522A-48A8-B0E6-0062E5286752}" dt="2019-04-25T13:56:27.005" v="903" actId="207"/>
          <ac:graphicFrameMkLst>
            <pc:docMk/>
            <pc:sldMk cId="208739639" sldId="387"/>
            <ac:graphicFrameMk id="13" creationId="{0467203C-3D5A-466C-976F-80D4E7C3587A}"/>
          </ac:graphicFrameMkLst>
        </pc:graphicFrameChg>
        <pc:graphicFrameChg chg="add mod modGraphic">
          <ac:chgData name="Helen Woodhead" userId="ad3a4230-80d7-443d-8a9e-007713cf765f" providerId="ADAL" clId="{80A5D3DD-522A-48A8-B0E6-0062E5286752}" dt="2019-04-25T13:44:42.158" v="670" actId="1076"/>
          <ac:graphicFrameMkLst>
            <pc:docMk/>
            <pc:sldMk cId="208739639" sldId="387"/>
            <ac:graphicFrameMk id="14" creationId="{9D696A1A-C6F0-4D6B-9EAA-510ABB620434}"/>
          </ac:graphicFrameMkLst>
        </pc:graphicFrameChg>
        <pc:graphicFrameChg chg="add mod">
          <ac:chgData name="Helen Woodhead" userId="ad3a4230-80d7-443d-8a9e-007713cf765f" providerId="ADAL" clId="{80A5D3DD-522A-48A8-B0E6-0062E5286752}" dt="2019-04-25T13:44:06.345" v="668" actId="1037"/>
          <ac:graphicFrameMkLst>
            <pc:docMk/>
            <pc:sldMk cId="208739639" sldId="387"/>
            <ac:graphicFrameMk id="15" creationId="{2FBA73EB-0662-4585-9E86-7B9594D67C37}"/>
          </ac:graphicFrameMkLst>
        </pc:graphicFrameChg>
        <pc:cxnChg chg="add mod">
          <ac:chgData name="Helen Woodhead" userId="ad3a4230-80d7-443d-8a9e-007713cf765f" providerId="ADAL" clId="{80A5D3DD-522A-48A8-B0E6-0062E5286752}" dt="2019-04-25T13:42:02.978" v="334" actId="555"/>
          <ac:cxnSpMkLst>
            <pc:docMk/>
            <pc:sldMk cId="208739639" sldId="387"/>
            <ac:cxnSpMk id="20" creationId="{2DDDC7E4-454D-4C0D-8956-01987D391F16}"/>
          </ac:cxnSpMkLst>
        </pc:cxnChg>
        <pc:cxnChg chg="add mod">
          <ac:chgData name="Helen Woodhead" userId="ad3a4230-80d7-443d-8a9e-007713cf765f" providerId="ADAL" clId="{80A5D3DD-522A-48A8-B0E6-0062E5286752}" dt="2019-04-25T13:43:04.587" v="352" actId="1038"/>
          <ac:cxnSpMkLst>
            <pc:docMk/>
            <pc:sldMk cId="208739639" sldId="387"/>
            <ac:cxnSpMk id="21" creationId="{3A7CD8EF-CA2C-439C-B730-972C7F8894D4}"/>
          </ac:cxnSpMkLst>
        </pc:cxnChg>
      </pc:sldChg>
      <pc:sldChg chg="addSp delSp modSp add">
        <pc:chgData name="Helen Woodhead" userId="ad3a4230-80d7-443d-8a9e-007713cf765f" providerId="ADAL" clId="{80A5D3DD-522A-48A8-B0E6-0062E5286752}" dt="2019-04-25T15:18:00.383" v="3297" actId="1036"/>
        <pc:sldMkLst>
          <pc:docMk/>
          <pc:sldMk cId="432499065" sldId="388"/>
        </pc:sldMkLst>
        <pc:spChg chg="del">
          <ac:chgData name="Helen Woodhead" userId="ad3a4230-80d7-443d-8a9e-007713cf765f" providerId="ADAL" clId="{80A5D3DD-522A-48A8-B0E6-0062E5286752}" dt="2019-04-25T14:03:19.421" v="1231" actId="478"/>
          <ac:spMkLst>
            <pc:docMk/>
            <pc:sldMk cId="432499065" sldId="388"/>
            <ac:spMk id="2" creationId="{48D47CBA-D883-4E90-8E07-05BE436063DA}"/>
          </ac:spMkLst>
        </pc:spChg>
        <pc:spChg chg="del mod">
          <ac:chgData name="Helen Woodhead" userId="ad3a4230-80d7-443d-8a9e-007713cf765f" providerId="ADAL" clId="{80A5D3DD-522A-48A8-B0E6-0062E5286752}" dt="2019-04-25T14:04:41.658" v="1281" actId="478"/>
          <ac:spMkLst>
            <pc:docMk/>
            <pc:sldMk cId="432499065" sldId="388"/>
            <ac:spMk id="3" creationId="{78EBA7AC-4679-40B9-832A-4C12E78A7D5D}"/>
          </ac:spMkLst>
        </pc:spChg>
        <pc:spChg chg="del mod">
          <ac:chgData name="Helen Woodhead" userId="ad3a4230-80d7-443d-8a9e-007713cf765f" providerId="ADAL" clId="{80A5D3DD-522A-48A8-B0E6-0062E5286752}" dt="2019-04-25T14:04:41.658" v="1281" actId="478"/>
          <ac:spMkLst>
            <pc:docMk/>
            <pc:sldMk cId="432499065" sldId="388"/>
            <ac:spMk id="4" creationId="{691E3570-791A-444C-BF4F-E06EB0A9D5B5}"/>
          </ac:spMkLst>
        </pc:spChg>
        <pc:spChg chg="del mod">
          <ac:chgData name="Helen Woodhead" userId="ad3a4230-80d7-443d-8a9e-007713cf765f" providerId="ADAL" clId="{80A5D3DD-522A-48A8-B0E6-0062E5286752}" dt="2019-04-25T14:04:41.658" v="1281" actId="478"/>
          <ac:spMkLst>
            <pc:docMk/>
            <pc:sldMk cId="432499065" sldId="388"/>
            <ac:spMk id="5" creationId="{5786CD55-B86E-45A1-8FC3-89513C7646B7}"/>
          </ac:spMkLst>
        </pc:spChg>
        <pc:spChg chg="mod">
          <ac:chgData name="Helen Woodhead" userId="ad3a4230-80d7-443d-8a9e-007713cf765f" providerId="ADAL" clId="{80A5D3DD-522A-48A8-B0E6-0062E5286752}" dt="2019-04-25T15:17:54.992" v="3295" actId="20577"/>
          <ac:spMkLst>
            <pc:docMk/>
            <pc:sldMk cId="432499065" sldId="388"/>
            <ac:spMk id="7" creationId="{1D1E0751-447D-4CA0-A53B-A97A14BB2257}"/>
          </ac:spMkLst>
        </pc:spChg>
        <pc:spChg chg="mod">
          <ac:chgData name="Helen Woodhead" userId="ad3a4230-80d7-443d-8a9e-007713cf765f" providerId="ADAL" clId="{80A5D3DD-522A-48A8-B0E6-0062E5286752}" dt="2019-04-25T14:03:28.598" v="1267" actId="1037"/>
          <ac:spMkLst>
            <pc:docMk/>
            <pc:sldMk cId="432499065" sldId="388"/>
            <ac:spMk id="9" creationId="{D4ECA65D-0E4F-4E21-9BCD-57C3FFE687BB}"/>
          </ac:spMkLst>
        </pc:spChg>
        <pc:spChg chg="mod">
          <ac:chgData name="Helen Woodhead" userId="ad3a4230-80d7-443d-8a9e-007713cf765f" providerId="ADAL" clId="{80A5D3DD-522A-48A8-B0E6-0062E5286752}" dt="2019-04-25T14:03:43.332" v="1269" actId="1076"/>
          <ac:spMkLst>
            <pc:docMk/>
            <pc:sldMk cId="432499065" sldId="388"/>
            <ac:spMk id="10" creationId="{954ECD32-B0E0-4204-B11C-515CB576696E}"/>
          </ac:spMkLst>
        </pc:spChg>
        <pc:spChg chg="mod">
          <ac:chgData name="Helen Woodhead" userId="ad3a4230-80d7-443d-8a9e-007713cf765f" providerId="ADAL" clId="{80A5D3DD-522A-48A8-B0E6-0062E5286752}" dt="2019-04-25T14:04:29.252" v="1277" actId="1038"/>
          <ac:spMkLst>
            <pc:docMk/>
            <pc:sldMk cId="432499065" sldId="388"/>
            <ac:spMk id="11" creationId="{955A5A1A-2890-4D3B-8A48-082452756BE2}"/>
          </ac:spMkLst>
        </pc:spChg>
        <pc:spChg chg="mod">
          <ac:chgData name="Helen Woodhead" userId="ad3a4230-80d7-443d-8a9e-007713cf765f" providerId="ADAL" clId="{80A5D3DD-522A-48A8-B0E6-0062E5286752}" dt="2019-04-25T14:03:55.863" v="1271" actId="1076"/>
          <ac:spMkLst>
            <pc:docMk/>
            <pc:sldMk cId="432499065" sldId="388"/>
            <ac:spMk id="12" creationId="{26496508-63C7-4DDF-B673-22B6BD3B4F35}"/>
          </ac:spMkLst>
        </pc:spChg>
        <pc:spChg chg="del mod">
          <ac:chgData name="Helen Woodhead" userId="ad3a4230-80d7-443d-8a9e-007713cf765f" providerId="ADAL" clId="{80A5D3DD-522A-48A8-B0E6-0062E5286752}" dt="2019-04-25T13:53:04.010" v="842" actId="478"/>
          <ac:spMkLst>
            <pc:docMk/>
            <pc:sldMk cId="432499065" sldId="388"/>
            <ac:spMk id="22" creationId="{CB5B624A-204B-4A3C-BA7A-D3AA13184487}"/>
          </ac:spMkLst>
        </pc:spChg>
        <pc:spChg chg="del mod">
          <ac:chgData name="Helen Woodhead" userId="ad3a4230-80d7-443d-8a9e-007713cf765f" providerId="ADAL" clId="{80A5D3DD-522A-48A8-B0E6-0062E5286752}" dt="2019-04-25T13:53:01.760" v="841" actId="478"/>
          <ac:spMkLst>
            <pc:docMk/>
            <pc:sldMk cId="432499065" sldId="388"/>
            <ac:spMk id="23" creationId="{B289BB13-9A52-4490-800A-C5E5C313FB40}"/>
          </ac:spMkLst>
        </pc:spChg>
        <pc:spChg chg="add mod">
          <ac:chgData name="Helen Woodhead" userId="ad3a4230-80d7-443d-8a9e-007713cf765f" providerId="ADAL" clId="{80A5D3DD-522A-48A8-B0E6-0062E5286752}" dt="2019-04-25T13:53:25.278" v="869" actId="1036"/>
          <ac:spMkLst>
            <pc:docMk/>
            <pc:sldMk cId="432499065" sldId="388"/>
            <ac:spMk id="24" creationId="{FADC8DBF-B2FC-49E5-918C-4F9F2FCF67F0}"/>
          </ac:spMkLst>
        </pc:spChg>
        <pc:spChg chg="add mod">
          <ac:chgData name="Helen Woodhead" userId="ad3a4230-80d7-443d-8a9e-007713cf765f" providerId="ADAL" clId="{80A5D3DD-522A-48A8-B0E6-0062E5286752}" dt="2019-04-25T13:53:21.832" v="866" actId="1037"/>
          <ac:spMkLst>
            <pc:docMk/>
            <pc:sldMk cId="432499065" sldId="388"/>
            <ac:spMk id="25" creationId="{3A39A247-FE8A-41EF-974D-DDAE0B074712}"/>
          </ac:spMkLst>
        </pc:spChg>
        <pc:spChg chg="add mod">
          <ac:chgData name="Helen Woodhead" userId="ad3a4230-80d7-443d-8a9e-007713cf765f" providerId="ADAL" clId="{80A5D3DD-522A-48A8-B0E6-0062E5286752}" dt="2019-04-25T13:54:49.554" v="897" actId="1037"/>
          <ac:spMkLst>
            <pc:docMk/>
            <pc:sldMk cId="432499065" sldId="388"/>
            <ac:spMk id="26" creationId="{B055F3DE-BDD0-49D8-A62A-34758BA6EB8A}"/>
          </ac:spMkLst>
        </pc:spChg>
        <pc:spChg chg="add mod">
          <ac:chgData name="Helen Woodhead" userId="ad3a4230-80d7-443d-8a9e-007713cf765f" providerId="ADAL" clId="{80A5D3DD-522A-48A8-B0E6-0062E5286752}" dt="2019-04-25T13:54:42.904" v="882" actId="1038"/>
          <ac:spMkLst>
            <pc:docMk/>
            <pc:sldMk cId="432499065" sldId="388"/>
            <ac:spMk id="27" creationId="{DD6B09D3-7CF9-4371-BFD6-63CEF6F5B7DD}"/>
          </ac:spMkLst>
        </pc:spChg>
        <pc:spChg chg="add mod">
          <ac:chgData name="Helen Woodhead" userId="ad3a4230-80d7-443d-8a9e-007713cf765f" providerId="ADAL" clId="{80A5D3DD-522A-48A8-B0E6-0062E5286752}" dt="2019-04-25T14:04:36.872" v="1280" actId="1038"/>
          <ac:spMkLst>
            <pc:docMk/>
            <pc:sldMk cId="432499065" sldId="388"/>
            <ac:spMk id="28" creationId="{57018FA4-58D0-498A-911E-BD033C1B4DEC}"/>
          </ac:spMkLst>
        </pc:spChg>
        <pc:spChg chg="add mod">
          <ac:chgData name="Helen Woodhead" userId="ad3a4230-80d7-443d-8a9e-007713cf765f" providerId="ADAL" clId="{80A5D3DD-522A-48A8-B0E6-0062E5286752}" dt="2019-04-25T13:54:56.827" v="899" actId="1035"/>
          <ac:spMkLst>
            <pc:docMk/>
            <pc:sldMk cId="432499065" sldId="388"/>
            <ac:spMk id="29" creationId="{C78DBC25-D19B-4832-8A3A-EF800EDF023F}"/>
          </ac:spMkLst>
        </pc:spChg>
        <pc:spChg chg="add">
          <ac:chgData name="Helen Woodhead" userId="ad3a4230-80d7-443d-8a9e-007713cf765f" providerId="ADAL" clId="{80A5D3DD-522A-48A8-B0E6-0062E5286752}" dt="2019-04-25T15:17:25.774" v="3272"/>
          <ac:spMkLst>
            <pc:docMk/>
            <pc:sldMk cId="432499065" sldId="388"/>
            <ac:spMk id="30" creationId="{8CC2B146-AD58-4456-A1A8-92178F9B84BE}"/>
          </ac:spMkLst>
        </pc:spChg>
        <pc:spChg chg="add mod">
          <ac:chgData name="Helen Woodhead" userId="ad3a4230-80d7-443d-8a9e-007713cf765f" providerId="ADAL" clId="{80A5D3DD-522A-48A8-B0E6-0062E5286752}" dt="2019-04-25T15:17:44.364" v="3278" actId="20577"/>
          <ac:spMkLst>
            <pc:docMk/>
            <pc:sldMk cId="432499065" sldId="388"/>
            <ac:spMk id="31" creationId="{A470D22B-D007-45A3-B09E-73E603A5A168}"/>
          </ac:spMkLst>
        </pc:spChg>
        <pc:graphicFrameChg chg="modGraphic">
          <ac:chgData name="Helen Woodhead" userId="ad3a4230-80d7-443d-8a9e-007713cf765f" providerId="ADAL" clId="{80A5D3DD-522A-48A8-B0E6-0062E5286752}" dt="2019-04-25T13:56:08.160" v="902" actId="207"/>
          <ac:graphicFrameMkLst>
            <pc:docMk/>
            <pc:sldMk cId="432499065" sldId="388"/>
            <ac:graphicFrameMk id="13" creationId="{0467203C-3D5A-466C-976F-80D4E7C3587A}"/>
          </ac:graphicFrameMkLst>
        </pc:graphicFrameChg>
        <pc:picChg chg="mod">
          <ac:chgData name="Helen Woodhead" userId="ad3a4230-80d7-443d-8a9e-007713cf765f" providerId="ADAL" clId="{80A5D3DD-522A-48A8-B0E6-0062E5286752}" dt="2019-04-25T15:18:00.383" v="3297" actId="1036"/>
          <ac:picMkLst>
            <pc:docMk/>
            <pc:sldMk cId="432499065" sldId="388"/>
            <ac:picMk id="8" creationId="{D9426B6B-94AA-4D9B-BC63-8F0BC9ED5115}"/>
          </ac:picMkLst>
        </pc:picChg>
      </pc:sldChg>
      <pc:sldChg chg="addSp delSp modSp add">
        <pc:chgData name="Helen Woodhead" userId="ad3a4230-80d7-443d-8a9e-007713cf765f" providerId="ADAL" clId="{80A5D3DD-522A-48A8-B0E6-0062E5286752}" dt="2019-04-25T15:19:19.798" v="3321" actId="20577"/>
        <pc:sldMkLst>
          <pc:docMk/>
          <pc:sldMk cId="3866294695" sldId="392"/>
        </pc:sldMkLst>
        <pc:spChg chg="mod">
          <ac:chgData name="Helen Woodhead" userId="ad3a4230-80d7-443d-8a9e-007713cf765f" providerId="ADAL" clId="{80A5D3DD-522A-48A8-B0E6-0062E5286752}" dt="2019-04-25T15:19:19.798" v="3321" actId="20577"/>
          <ac:spMkLst>
            <pc:docMk/>
            <pc:sldMk cId="3866294695" sldId="392"/>
            <ac:spMk id="19" creationId="{5252A847-DE45-4FA3-A1F8-EEBEB845FF8E}"/>
          </ac:spMkLst>
        </pc:spChg>
        <pc:spChg chg="mod">
          <ac:chgData name="Helen Woodhead" userId="ad3a4230-80d7-443d-8a9e-007713cf765f" providerId="ADAL" clId="{80A5D3DD-522A-48A8-B0E6-0062E5286752}" dt="2019-04-25T14:11:09.593" v="1600" actId="113"/>
          <ac:spMkLst>
            <pc:docMk/>
            <pc:sldMk cId="3866294695" sldId="392"/>
            <ac:spMk id="26" creationId="{F0570912-F7E8-40BC-96C1-620B2288C615}"/>
          </ac:spMkLst>
        </pc:spChg>
        <pc:spChg chg="mod">
          <ac:chgData name="Helen Woodhead" userId="ad3a4230-80d7-443d-8a9e-007713cf765f" providerId="ADAL" clId="{80A5D3DD-522A-48A8-B0E6-0062E5286752}" dt="2019-04-25T14:11:09.593" v="1600" actId="113"/>
          <ac:spMkLst>
            <pc:docMk/>
            <pc:sldMk cId="3866294695" sldId="392"/>
            <ac:spMk id="27" creationId="{61D658C3-BB80-45B4-87DB-2AC1852862E2}"/>
          </ac:spMkLst>
        </pc:spChg>
        <pc:spChg chg="mod">
          <ac:chgData name="Helen Woodhead" userId="ad3a4230-80d7-443d-8a9e-007713cf765f" providerId="ADAL" clId="{80A5D3DD-522A-48A8-B0E6-0062E5286752}" dt="2019-04-25T14:11:09.593" v="1600" actId="113"/>
          <ac:spMkLst>
            <pc:docMk/>
            <pc:sldMk cId="3866294695" sldId="392"/>
            <ac:spMk id="28" creationId="{35A67F22-C97F-4394-BE6F-AAE7232798AF}"/>
          </ac:spMkLst>
        </pc:spChg>
        <pc:spChg chg="mod">
          <ac:chgData name="Helen Woodhead" userId="ad3a4230-80d7-443d-8a9e-007713cf765f" providerId="ADAL" clId="{80A5D3DD-522A-48A8-B0E6-0062E5286752}" dt="2019-04-25T14:11:09.593" v="1600" actId="113"/>
          <ac:spMkLst>
            <pc:docMk/>
            <pc:sldMk cId="3866294695" sldId="392"/>
            <ac:spMk id="29" creationId="{0F0E0D6C-AC69-4566-9C42-380A617DFDBA}"/>
          </ac:spMkLst>
        </pc:spChg>
        <pc:spChg chg="mod">
          <ac:chgData name="Helen Woodhead" userId="ad3a4230-80d7-443d-8a9e-007713cf765f" providerId="ADAL" clId="{80A5D3DD-522A-48A8-B0E6-0062E5286752}" dt="2019-04-25T14:11:09.593" v="1600" actId="113"/>
          <ac:spMkLst>
            <pc:docMk/>
            <pc:sldMk cId="3866294695" sldId="392"/>
            <ac:spMk id="39" creationId="{70D4A7A9-BC16-4C67-AD39-E1886B37C093}"/>
          </ac:spMkLst>
        </pc:spChg>
        <pc:spChg chg="mod">
          <ac:chgData name="Helen Woodhead" userId="ad3a4230-80d7-443d-8a9e-007713cf765f" providerId="ADAL" clId="{80A5D3DD-522A-48A8-B0E6-0062E5286752}" dt="2019-04-25T14:11:09.593" v="1600" actId="113"/>
          <ac:spMkLst>
            <pc:docMk/>
            <pc:sldMk cId="3866294695" sldId="392"/>
            <ac:spMk id="40" creationId="{9735D3C4-558F-4E87-8F6B-8BA468E01DF1}"/>
          </ac:spMkLst>
        </pc:spChg>
        <pc:spChg chg="mod">
          <ac:chgData name="Helen Woodhead" userId="ad3a4230-80d7-443d-8a9e-007713cf765f" providerId="ADAL" clId="{80A5D3DD-522A-48A8-B0E6-0062E5286752}" dt="2019-04-25T14:11:09.593" v="1600" actId="113"/>
          <ac:spMkLst>
            <pc:docMk/>
            <pc:sldMk cId="3866294695" sldId="392"/>
            <ac:spMk id="41" creationId="{2A7316ED-E809-4782-804E-37AEC56FCC37}"/>
          </ac:spMkLst>
        </pc:spChg>
        <pc:spChg chg="mod">
          <ac:chgData name="Helen Woodhead" userId="ad3a4230-80d7-443d-8a9e-007713cf765f" providerId="ADAL" clId="{80A5D3DD-522A-48A8-B0E6-0062E5286752}" dt="2019-04-25T14:11:09.593" v="1600" actId="113"/>
          <ac:spMkLst>
            <pc:docMk/>
            <pc:sldMk cId="3866294695" sldId="392"/>
            <ac:spMk id="42" creationId="{47EEA5BB-F8C1-43AA-A9E3-EA92FD056811}"/>
          </ac:spMkLst>
        </pc:spChg>
        <pc:spChg chg="mod">
          <ac:chgData name="Helen Woodhead" userId="ad3a4230-80d7-443d-8a9e-007713cf765f" providerId="ADAL" clId="{80A5D3DD-522A-48A8-B0E6-0062E5286752}" dt="2019-04-25T14:13:46.479" v="1685" actId="1037"/>
          <ac:spMkLst>
            <pc:docMk/>
            <pc:sldMk cId="3866294695" sldId="392"/>
            <ac:spMk id="44" creationId="{A45C025D-E6D1-473C-811B-6D4C2413E025}"/>
          </ac:spMkLst>
        </pc:spChg>
        <pc:spChg chg="mod">
          <ac:chgData name="Helen Woodhead" userId="ad3a4230-80d7-443d-8a9e-007713cf765f" providerId="ADAL" clId="{80A5D3DD-522A-48A8-B0E6-0062E5286752}" dt="2019-04-25T14:13:35.812" v="1650" actId="1036"/>
          <ac:spMkLst>
            <pc:docMk/>
            <pc:sldMk cId="3866294695" sldId="392"/>
            <ac:spMk id="45" creationId="{C5886796-A22D-4600-B91C-B4C4B81A0400}"/>
          </ac:spMkLst>
        </pc:spChg>
        <pc:spChg chg="mod">
          <ac:chgData name="Helen Woodhead" userId="ad3a4230-80d7-443d-8a9e-007713cf765f" providerId="ADAL" clId="{80A5D3DD-522A-48A8-B0E6-0062E5286752}" dt="2019-04-25T14:13:56.398" v="1711" actId="1035"/>
          <ac:spMkLst>
            <pc:docMk/>
            <pc:sldMk cId="3866294695" sldId="392"/>
            <ac:spMk id="46" creationId="{87D1B11A-2F46-4E73-8DBE-AD2B21951490}"/>
          </ac:spMkLst>
        </pc:spChg>
        <pc:spChg chg="mod">
          <ac:chgData name="Helen Woodhead" userId="ad3a4230-80d7-443d-8a9e-007713cf765f" providerId="ADAL" clId="{80A5D3DD-522A-48A8-B0E6-0062E5286752}" dt="2019-04-25T14:14:29.229" v="1821" actId="1036"/>
          <ac:spMkLst>
            <pc:docMk/>
            <pc:sldMk cId="3866294695" sldId="392"/>
            <ac:spMk id="47" creationId="{B200D47F-88DB-43DB-9A5A-5EA1C65F6F28}"/>
          </ac:spMkLst>
        </pc:spChg>
        <pc:spChg chg="mod">
          <ac:chgData name="Helen Woodhead" userId="ad3a4230-80d7-443d-8a9e-007713cf765f" providerId="ADAL" clId="{80A5D3DD-522A-48A8-B0E6-0062E5286752}" dt="2019-04-25T14:13:13.809" v="1609" actId="113"/>
          <ac:spMkLst>
            <pc:docMk/>
            <pc:sldMk cId="3866294695" sldId="392"/>
            <ac:spMk id="48" creationId="{3EA05605-63F4-4F26-9056-0256DAD56B89}"/>
          </ac:spMkLst>
        </pc:spChg>
        <pc:spChg chg="mod">
          <ac:chgData name="Helen Woodhead" userId="ad3a4230-80d7-443d-8a9e-007713cf765f" providerId="ADAL" clId="{80A5D3DD-522A-48A8-B0E6-0062E5286752}" dt="2019-04-25T14:13:19.970" v="1617" actId="1036"/>
          <ac:spMkLst>
            <pc:docMk/>
            <pc:sldMk cId="3866294695" sldId="392"/>
            <ac:spMk id="49" creationId="{9466E6BF-E4F9-4F75-A972-F46FBA206507}"/>
          </ac:spMkLst>
        </pc:spChg>
        <pc:spChg chg="mod">
          <ac:chgData name="Helen Woodhead" userId="ad3a4230-80d7-443d-8a9e-007713cf765f" providerId="ADAL" clId="{80A5D3DD-522A-48A8-B0E6-0062E5286752}" dt="2019-04-25T14:13:28.421" v="1633" actId="1036"/>
          <ac:spMkLst>
            <pc:docMk/>
            <pc:sldMk cId="3866294695" sldId="392"/>
            <ac:spMk id="50" creationId="{E6E5D345-C017-4C87-AD5B-A5B69C326A9A}"/>
          </ac:spMkLst>
        </pc:spChg>
        <pc:spChg chg="mod">
          <ac:chgData name="Helen Woodhead" userId="ad3a4230-80d7-443d-8a9e-007713cf765f" providerId="ADAL" clId="{80A5D3DD-522A-48A8-B0E6-0062E5286752}" dt="2019-04-25T14:14:13.487" v="1758" actId="1038"/>
          <ac:spMkLst>
            <pc:docMk/>
            <pc:sldMk cId="3866294695" sldId="392"/>
            <ac:spMk id="51" creationId="{065FE7E9-9512-4430-8D12-0557AA653B82}"/>
          </ac:spMkLst>
        </pc:spChg>
        <pc:spChg chg="add del mod">
          <ac:chgData name="Helen Woodhead" userId="ad3a4230-80d7-443d-8a9e-007713cf765f" providerId="ADAL" clId="{80A5D3DD-522A-48A8-B0E6-0062E5286752}" dt="2019-04-25T14:23:45.965" v="2140" actId="478"/>
          <ac:spMkLst>
            <pc:docMk/>
            <pc:sldMk cId="3866294695" sldId="392"/>
            <ac:spMk id="52" creationId="{CA89A3AF-C9FD-4721-8283-0E2762F9BA1D}"/>
          </ac:spMkLst>
        </pc:spChg>
        <pc:spChg chg="mod">
          <ac:chgData name="Helen Woodhead" userId="ad3a4230-80d7-443d-8a9e-007713cf765f" providerId="ADAL" clId="{80A5D3DD-522A-48A8-B0E6-0062E5286752}" dt="2019-04-25T14:22:59.749" v="2087" actId="1035"/>
          <ac:spMkLst>
            <pc:docMk/>
            <pc:sldMk cId="3866294695" sldId="392"/>
            <ac:spMk id="54" creationId="{ACFDFCE1-0C36-4E70-B109-09480B644DEC}"/>
          </ac:spMkLst>
        </pc:spChg>
        <pc:spChg chg="mod">
          <ac:chgData name="Helen Woodhead" userId="ad3a4230-80d7-443d-8a9e-007713cf765f" providerId="ADAL" clId="{80A5D3DD-522A-48A8-B0E6-0062E5286752}" dt="2019-04-25T14:23:14.242" v="2121" actId="1035"/>
          <ac:spMkLst>
            <pc:docMk/>
            <pc:sldMk cId="3866294695" sldId="392"/>
            <ac:spMk id="56" creationId="{9997D4D6-297C-4507-8531-86D71F129D84}"/>
          </ac:spMkLst>
        </pc:spChg>
        <pc:spChg chg="mod">
          <ac:chgData name="Helen Woodhead" userId="ad3a4230-80d7-443d-8a9e-007713cf765f" providerId="ADAL" clId="{80A5D3DD-522A-48A8-B0E6-0062E5286752}" dt="2019-04-25T14:22:42.872" v="2049" actId="1036"/>
          <ac:spMkLst>
            <pc:docMk/>
            <pc:sldMk cId="3866294695" sldId="392"/>
            <ac:spMk id="57" creationId="{D62B6BDA-A253-4526-8333-A2700B9DF1EA}"/>
          </ac:spMkLst>
        </pc:spChg>
        <pc:spChg chg="mod">
          <ac:chgData name="Helen Woodhead" userId="ad3a4230-80d7-443d-8a9e-007713cf765f" providerId="ADAL" clId="{80A5D3DD-522A-48A8-B0E6-0062E5286752}" dt="2019-04-25T14:23:25.341" v="2136" actId="1035"/>
          <ac:spMkLst>
            <pc:docMk/>
            <pc:sldMk cId="3866294695" sldId="392"/>
            <ac:spMk id="58" creationId="{CDD48F9B-5316-4D2D-8C37-9C6087BCBF53}"/>
          </ac:spMkLst>
        </pc:spChg>
        <pc:spChg chg="mod">
          <ac:chgData name="Helen Woodhead" userId="ad3a4230-80d7-443d-8a9e-007713cf765f" providerId="ADAL" clId="{80A5D3DD-522A-48A8-B0E6-0062E5286752}" dt="2019-04-25T14:22:13.188" v="1990" actId="1038"/>
          <ac:spMkLst>
            <pc:docMk/>
            <pc:sldMk cId="3866294695" sldId="392"/>
            <ac:spMk id="60" creationId="{08D0681E-E679-4C6B-91AA-4F3A94D11443}"/>
          </ac:spMkLst>
        </pc:spChg>
        <pc:spChg chg="mod">
          <ac:chgData name="Helen Woodhead" userId="ad3a4230-80d7-443d-8a9e-007713cf765f" providerId="ADAL" clId="{80A5D3DD-522A-48A8-B0E6-0062E5286752}" dt="2019-04-25T14:22:30.873" v="2028" actId="1038"/>
          <ac:spMkLst>
            <pc:docMk/>
            <pc:sldMk cId="3866294695" sldId="392"/>
            <ac:spMk id="61" creationId="{8FE462CA-E062-4650-A79F-FA7B949B7C3E}"/>
          </ac:spMkLst>
        </pc:spChg>
        <pc:spChg chg="add mod">
          <ac:chgData name="Helen Woodhead" userId="ad3a4230-80d7-443d-8a9e-007713cf765f" providerId="ADAL" clId="{80A5D3DD-522A-48A8-B0E6-0062E5286752}" dt="2019-04-25T15:18:39.542" v="3307" actId="1076"/>
          <ac:spMkLst>
            <pc:docMk/>
            <pc:sldMk cId="3866294695" sldId="392"/>
            <ac:spMk id="62" creationId="{7695EB63-5D39-4522-BB55-64B8C3BCD709}"/>
          </ac:spMkLst>
        </pc:spChg>
        <pc:spChg chg="add mod">
          <ac:chgData name="Helen Woodhead" userId="ad3a4230-80d7-443d-8a9e-007713cf765f" providerId="ADAL" clId="{80A5D3DD-522A-48A8-B0E6-0062E5286752}" dt="2019-04-25T15:19:00.786" v="3314" actId="1036"/>
          <ac:spMkLst>
            <pc:docMk/>
            <pc:sldMk cId="3866294695" sldId="392"/>
            <ac:spMk id="63" creationId="{682286B2-5F0C-43F4-9402-1FE0085F4279}"/>
          </ac:spMkLst>
        </pc:spChg>
        <pc:grpChg chg="add del mod">
          <ac:chgData name="Helen Woodhead" userId="ad3a4230-80d7-443d-8a9e-007713cf765f" providerId="ADAL" clId="{80A5D3DD-522A-48A8-B0E6-0062E5286752}" dt="2019-04-25T14:14:46.604" v="1823" actId="478"/>
          <ac:grpSpMkLst>
            <pc:docMk/>
            <pc:sldMk cId="3866294695" sldId="392"/>
            <ac:grpSpMk id="23" creationId="{61CC492F-DEC8-4966-99D7-86176859C30A}"/>
          </ac:grpSpMkLst>
        </pc:grpChg>
        <pc:grpChg chg="del">
          <ac:chgData name="Helen Woodhead" userId="ad3a4230-80d7-443d-8a9e-007713cf765f" providerId="ADAL" clId="{80A5D3DD-522A-48A8-B0E6-0062E5286752}" dt="2019-04-25T14:11:37.692" v="1602" actId="478"/>
          <ac:grpSpMkLst>
            <pc:docMk/>
            <pc:sldMk cId="3866294695" sldId="392"/>
            <ac:grpSpMk id="30" creationId="{60C55E44-0DD4-4344-BEBE-1B9296B65903}"/>
          </ac:grpSpMkLst>
        </pc:grpChg>
        <pc:grpChg chg="add del mod">
          <ac:chgData name="Helen Woodhead" userId="ad3a4230-80d7-443d-8a9e-007713cf765f" providerId="ADAL" clId="{80A5D3DD-522A-48A8-B0E6-0062E5286752}" dt="2019-04-25T14:21:09.322" v="1929" actId="478"/>
          <ac:grpSpMkLst>
            <pc:docMk/>
            <pc:sldMk cId="3866294695" sldId="392"/>
            <ac:grpSpMk id="43" creationId="{69AF9468-DCDE-476C-87E3-F2C1D5CA10D6}"/>
          </ac:grpSpMkLst>
        </pc:grpChg>
        <pc:grpChg chg="add mod">
          <ac:chgData name="Helen Woodhead" userId="ad3a4230-80d7-443d-8a9e-007713cf765f" providerId="ADAL" clId="{80A5D3DD-522A-48A8-B0E6-0062E5286752}" dt="2019-04-25T14:21:43.711" v="1962" actId="1038"/>
          <ac:grpSpMkLst>
            <pc:docMk/>
            <pc:sldMk cId="3866294695" sldId="392"/>
            <ac:grpSpMk id="53" creationId="{9C137125-AB54-4031-A560-1BDDF0C77387}"/>
          </ac:grpSpMkLst>
        </pc:grpChg>
      </pc:sldChg>
      <pc:sldChg chg="addSp delSp modSp add">
        <pc:chgData name="Helen Woodhead" userId="ad3a4230-80d7-443d-8a9e-007713cf765f" providerId="ADAL" clId="{80A5D3DD-522A-48A8-B0E6-0062E5286752}" dt="2019-04-25T15:21:32.468" v="3480" actId="20577"/>
        <pc:sldMkLst>
          <pc:docMk/>
          <pc:sldMk cId="1395201984" sldId="393"/>
        </pc:sldMkLst>
        <pc:spChg chg="mod">
          <ac:chgData name="Helen Woodhead" userId="ad3a4230-80d7-443d-8a9e-007713cf765f" providerId="ADAL" clId="{80A5D3DD-522A-48A8-B0E6-0062E5286752}" dt="2019-04-25T14:16:53.238" v="1895" actId="1076"/>
          <ac:spMkLst>
            <pc:docMk/>
            <pc:sldMk cId="1395201984" sldId="393"/>
            <ac:spMk id="19" creationId="{5252A847-DE45-4FA3-A1F8-EEBEB845FF8E}"/>
          </ac:spMkLst>
        </pc:spChg>
        <pc:spChg chg="add mod">
          <ac:chgData name="Helen Woodhead" userId="ad3a4230-80d7-443d-8a9e-007713cf765f" providerId="ADAL" clId="{80A5D3DD-522A-48A8-B0E6-0062E5286752}" dt="2019-04-25T15:21:32.468" v="3480" actId="20577"/>
          <ac:spMkLst>
            <pc:docMk/>
            <pc:sldMk cId="1395201984" sldId="393"/>
            <ac:spMk id="32" creationId="{08FF21AF-5FE1-4FA1-B5D6-B67CD1DE4954}"/>
          </ac:spMkLst>
        </pc:spChg>
        <pc:spChg chg="mod">
          <ac:chgData name="Helen Woodhead" userId="ad3a4230-80d7-443d-8a9e-007713cf765f" providerId="ADAL" clId="{80A5D3DD-522A-48A8-B0E6-0062E5286752}" dt="2019-04-25T14:16:32.414" v="1888" actId="1035"/>
          <ac:spMkLst>
            <pc:docMk/>
            <pc:sldMk cId="1395201984" sldId="393"/>
            <ac:spMk id="39" creationId="{70D4A7A9-BC16-4C67-AD39-E1886B37C093}"/>
          </ac:spMkLst>
        </pc:spChg>
        <pc:spChg chg="mod">
          <ac:chgData name="Helen Woodhead" userId="ad3a4230-80d7-443d-8a9e-007713cf765f" providerId="ADAL" clId="{80A5D3DD-522A-48A8-B0E6-0062E5286752}" dt="2019-04-25T14:16:32.889" v="1889" actId="1036"/>
          <ac:spMkLst>
            <pc:docMk/>
            <pc:sldMk cId="1395201984" sldId="393"/>
            <ac:spMk id="40" creationId="{9735D3C4-558F-4E87-8F6B-8BA468E01DF1}"/>
          </ac:spMkLst>
        </pc:spChg>
        <pc:spChg chg="mod">
          <ac:chgData name="Helen Woodhead" userId="ad3a4230-80d7-443d-8a9e-007713cf765f" providerId="ADAL" clId="{80A5D3DD-522A-48A8-B0E6-0062E5286752}" dt="2019-04-25T14:16:31.184" v="1885" actId="1037"/>
          <ac:spMkLst>
            <pc:docMk/>
            <pc:sldMk cId="1395201984" sldId="393"/>
            <ac:spMk id="41" creationId="{2A7316ED-E809-4782-804E-37AEC56FCC37}"/>
          </ac:spMkLst>
        </pc:spChg>
        <pc:spChg chg="mod">
          <ac:chgData name="Helen Woodhead" userId="ad3a4230-80d7-443d-8a9e-007713cf765f" providerId="ADAL" clId="{80A5D3DD-522A-48A8-B0E6-0062E5286752}" dt="2019-04-25T14:17:35.371" v="1900" actId="208"/>
          <ac:spMkLst>
            <pc:docMk/>
            <pc:sldMk cId="1395201984" sldId="393"/>
            <ac:spMk id="59" creationId="{22AB6198-008C-487C-A867-DADB979BA14D}"/>
          </ac:spMkLst>
        </pc:spChg>
        <pc:spChg chg="mod">
          <ac:chgData name="Helen Woodhead" userId="ad3a4230-80d7-443d-8a9e-007713cf765f" providerId="ADAL" clId="{80A5D3DD-522A-48A8-B0E6-0062E5286752}" dt="2019-04-25T14:18:10.852" v="1905" actId="2085"/>
          <ac:spMkLst>
            <pc:docMk/>
            <pc:sldMk cId="1395201984" sldId="393"/>
            <ac:spMk id="60" creationId="{51AC3610-2AAF-4F4C-9388-87E1DBF7AE3C}"/>
          </ac:spMkLst>
        </pc:spChg>
        <pc:spChg chg="mod">
          <ac:chgData name="Helen Woodhead" userId="ad3a4230-80d7-443d-8a9e-007713cf765f" providerId="ADAL" clId="{80A5D3DD-522A-48A8-B0E6-0062E5286752}" dt="2019-04-25T14:18:32.655" v="1909" actId="2085"/>
          <ac:spMkLst>
            <pc:docMk/>
            <pc:sldMk cId="1395201984" sldId="393"/>
            <ac:spMk id="61" creationId="{DEB1D874-094C-449E-89BD-5C0F9DAE5A09}"/>
          </ac:spMkLst>
        </pc:spChg>
        <pc:spChg chg="mod">
          <ac:chgData name="Helen Woodhead" userId="ad3a4230-80d7-443d-8a9e-007713cf765f" providerId="ADAL" clId="{80A5D3DD-522A-48A8-B0E6-0062E5286752}" dt="2019-04-25T14:18:22.555" v="1907" actId="2085"/>
          <ac:spMkLst>
            <pc:docMk/>
            <pc:sldMk cId="1395201984" sldId="393"/>
            <ac:spMk id="62" creationId="{E59EE1FA-C0FF-4886-BC5D-2929B403C4AD}"/>
          </ac:spMkLst>
        </pc:spChg>
        <pc:spChg chg="mod">
          <ac:chgData name="Helen Woodhead" userId="ad3a4230-80d7-443d-8a9e-007713cf765f" providerId="ADAL" clId="{80A5D3DD-522A-48A8-B0E6-0062E5286752}" dt="2019-04-25T14:17:58.833" v="1903" actId="2085"/>
          <ac:spMkLst>
            <pc:docMk/>
            <pc:sldMk cId="1395201984" sldId="393"/>
            <ac:spMk id="63" creationId="{07235887-5BC9-4C0C-8322-C2C5B723654C}"/>
          </ac:spMkLst>
        </pc:spChg>
        <pc:spChg chg="mod">
          <ac:chgData name="Helen Woodhead" userId="ad3a4230-80d7-443d-8a9e-007713cf765f" providerId="ADAL" clId="{80A5D3DD-522A-48A8-B0E6-0062E5286752}" dt="2019-04-25T14:17:35.371" v="1900" actId="208"/>
          <ac:spMkLst>
            <pc:docMk/>
            <pc:sldMk cId="1395201984" sldId="393"/>
            <ac:spMk id="64" creationId="{1DC32FB8-B86D-44C5-9062-D81701AE3536}"/>
          </ac:spMkLst>
        </pc:spChg>
        <pc:spChg chg="mod">
          <ac:chgData name="Helen Woodhead" userId="ad3a4230-80d7-443d-8a9e-007713cf765f" providerId="ADAL" clId="{80A5D3DD-522A-48A8-B0E6-0062E5286752}" dt="2019-04-25T14:17:35.371" v="1900" actId="208"/>
          <ac:spMkLst>
            <pc:docMk/>
            <pc:sldMk cId="1395201984" sldId="393"/>
            <ac:spMk id="65" creationId="{D643654A-8D92-45A9-B0BD-525E7A3B5D7C}"/>
          </ac:spMkLst>
        </pc:spChg>
        <pc:spChg chg="mod">
          <ac:chgData name="Helen Woodhead" userId="ad3a4230-80d7-443d-8a9e-007713cf765f" providerId="ADAL" clId="{80A5D3DD-522A-48A8-B0E6-0062E5286752}" dt="2019-04-25T14:17:35.371" v="1900" actId="208"/>
          <ac:spMkLst>
            <pc:docMk/>
            <pc:sldMk cId="1395201984" sldId="393"/>
            <ac:spMk id="66" creationId="{53AFFB36-A5A9-4D38-A064-8A475103B62B}"/>
          </ac:spMkLst>
        </pc:spChg>
        <pc:spChg chg="add mod">
          <ac:chgData name="Helen Woodhead" userId="ad3a4230-80d7-443d-8a9e-007713cf765f" providerId="ADAL" clId="{80A5D3DD-522A-48A8-B0E6-0062E5286752}" dt="2019-04-25T15:20:43.002" v="3385" actId="1037"/>
          <ac:spMkLst>
            <pc:docMk/>
            <pc:sldMk cId="1395201984" sldId="393"/>
            <ac:spMk id="67" creationId="{86B0A10F-AE23-478C-A0D0-79D1764CF64F}"/>
          </ac:spMkLst>
        </pc:spChg>
        <pc:spChg chg="add mod">
          <ac:chgData name="Helen Woodhead" userId="ad3a4230-80d7-443d-8a9e-007713cf765f" providerId="ADAL" clId="{80A5D3DD-522A-48A8-B0E6-0062E5286752}" dt="2019-04-25T15:20:43.002" v="3385" actId="1037"/>
          <ac:spMkLst>
            <pc:docMk/>
            <pc:sldMk cId="1395201984" sldId="393"/>
            <ac:spMk id="68" creationId="{48CE8D52-A362-42D2-970C-5DF1363D8321}"/>
          </ac:spMkLst>
        </pc:spChg>
        <pc:spChg chg="add mod">
          <ac:chgData name="Helen Woodhead" userId="ad3a4230-80d7-443d-8a9e-007713cf765f" providerId="ADAL" clId="{80A5D3DD-522A-48A8-B0E6-0062E5286752}" dt="2019-04-25T15:21:12.565" v="3460" actId="208"/>
          <ac:spMkLst>
            <pc:docMk/>
            <pc:sldMk cId="1395201984" sldId="393"/>
            <ac:spMk id="69" creationId="{5C99272B-D91C-420F-80E3-A44B7D375C6F}"/>
          </ac:spMkLst>
        </pc:spChg>
        <pc:spChg chg="add mod">
          <ac:chgData name="Helen Woodhead" userId="ad3a4230-80d7-443d-8a9e-007713cf765f" providerId="ADAL" clId="{80A5D3DD-522A-48A8-B0E6-0062E5286752}" dt="2019-04-25T15:21:01.314" v="3458" actId="207"/>
          <ac:spMkLst>
            <pc:docMk/>
            <pc:sldMk cId="1395201984" sldId="393"/>
            <ac:spMk id="70" creationId="{ED9EA5A4-E23D-430A-AE28-D1D00F2E449A}"/>
          </ac:spMkLst>
        </pc:spChg>
        <pc:grpChg chg="del mod">
          <ac:chgData name="Helen Woodhead" userId="ad3a4230-80d7-443d-8a9e-007713cf765f" providerId="ADAL" clId="{80A5D3DD-522A-48A8-B0E6-0062E5286752}" dt="2019-04-25T14:18:58.107" v="1918" actId="478"/>
          <ac:grpSpMkLst>
            <pc:docMk/>
            <pc:sldMk cId="1395201984" sldId="393"/>
            <ac:grpSpMk id="23" creationId="{61CC492F-DEC8-4966-99D7-86176859C30A}"/>
          </ac:grpSpMkLst>
        </pc:grpChg>
        <pc:grpChg chg="add del mod">
          <ac:chgData name="Helen Woodhead" userId="ad3a4230-80d7-443d-8a9e-007713cf765f" providerId="ADAL" clId="{80A5D3DD-522A-48A8-B0E6-0062E5286752}" dt="2019-04-25T14:16:47.222" v="1892"/>
          <ac:grpSpMkLst>
            <pc:docMk/>
            <pc:sldMk cId="1395201984" sldId="393"/>
            <ac:grpSpMk id="35" creationId="{A633E3A3-9822-4395-8798-263159C90029}"/>
          </ac:grpSpMkLst>
        </pc:grpChg>
        <pc:grpChg chg="add mod">
          <ac:chgData name="Helen Woodhead" userId="ad3a4230-80d7-443d-8a9e-007713cf765f" providerId="ADAL" clId="{80A5D3DD-522A-48A8-B0E6-0062E5286752}" dt="2019-04-25T14:18:48.942" v="1917" actId="1037"/>
          <ac:grpSpMkLst>
            <pc:docMk/>
            <pc:sldMk cId="1395201984" sldId="393"/>
            <ac:grpSpMk id="58" creationId="{9480FAD8-FA0D-4F98-A4D1-E76A00AEAA65}"/>
          </ac:grpSpMkLst>
        </pc:grpChg>
        <pc:graphicFrameChg chg="add del">
          <ac:chgData name="Helen Woodhead" userId="ad3a4230-80d7-443d-8a9e-007713cf765f" providerId="ADAL" clId="{80A5D3DD-522A-48A8-B0E6-0062E5286752}" dt="2019-04-25T14:16:47.222" v="1892"/>
          <ac:graphicFrameMkLst>
            <pc:docMk/>
            <pc:sldMk cId="1395201984" sldId="393"/>
            <ac:graphicFrameMk id="33" creationId="{8D788890-1D92-4837-A577-59AD881EBADA}"/>
          </ac:graphicFrameMkLst>
        </pc:graphicFrameChg>
        <pc:cxnChg chg="add del">
          <ac:chgData name="Helen Woodhead" userId="ad3a4230-80d7-443d-8a9e-007713cf765f" providerId="ADAL" clId="{80A5D3DD-522A-48A8-B0E6-0062E5286752}" dt="2019-04-25T14:16:47.222" v="1892"/>
          <ac:cxnSpMkLst>
            <pc:docMk/>
            <pc:sldMk cId="1395201984" sldId="393"/>
            <ac:cxnSpMk id="34" creationId="{BC1164D3-02DA-416D-AC83-7D7104B44FE1}"/>
          </ac:cxnSpMkLst>
        </pc:cxnChg>
        <pc:cxnChg chg="add del">
          <ac:chgData name="Helen Woodhead" userId="ad3a4230-80d7-443d-8a9e-007713cf765f" providerId="ADAL" clId="{80A5D3DD-522A-48A8-B0E6-0062E5286752}" dt="2019-04-25T14:17:15.046" v="1897" actId="478"/>
          <ac:cxnSpMkLst>
            <pc:docMk/>
            <pc:sldMk cId="1395201984" sldId="393"/>
            <ac:cxnSpMk id="57" creationId="{8B053043-57C7-43F8-9912-055DB5163A9B}"/>
          </ac:cxnSpMkLst>
        </pc:cxnChg>
      </pc:sldChg>
      <pc:sldChg chg="addSp modSp add">
        <pc:chgData name="Helen Woodhead" userId="ad3a4230-80d7-443d-8a9e-007713cf765f" providerId="ADAL" clId="{80A5D3DD-522A-48A8-B0E6-0062E5286752}" dt="2019-04-25T15:20:22.750" v="3356" actId="1038"/>
        <pc:sldMkLst>
          <pc:docMk/>
          <pc:sldMk cId="3841949250" sldId="394"/>
        </pc:sldMkLst>
        <pc:spChg chg="add mod">
          <ac:chgData name="Helen Woodhead" userId="ad3a4230-80d7-443d-8a9e-007713cf765f" providerId="ADAL" clId="{80A5D3DD-522A-48A8-B0E6-0062E5286752}" dt="2019-04-25T15:20:22.750" v="3356" actId="1038"/>
          <ac:spMkLst>
            <pc:docMk/>
            <pc:sldMk cId="3841949250" sldId="394"/>
            <ac:spMk id="23" creationId="{53C762D2-9EB3-4F6C-9067-E55356B16AC6}"/>
          </ac:spMkLst>
        </pc:spChg>
        <pc:spChg chg="add mod">
          <ac:chgData name="Helen Woodhead" userId="ad3a4230-80d7-443d-8a9e-007713cf765f" providerId="ADAL" clId="{80A5D3DD-522A-48A8-B0E6-0062E5286752}" dt="2019-04-25T15:20:22.750" v="3356" actId="1038"/>
          <ac:spMkLst>
            <pc:docMk/>
            <pc:sldMk cId="3841949250" sldId="394"/>
            <ac:spMk id="26" creationId="{75098AFF-8CEF-4E0B-9D3C-7FBA9B500851}"/>
          </ac:spMkLst>
        </pc:spChg>
      </pc:sldChg>
      <pc:sldChg chg="addSp delSp modSp add">
        <pc:chgData name="Helen Woodhead" userId="ad3a4230-80d7-443d-8a9e-007713cf765f" providerId="ADAL" clId="{80A5D3DD-522A-48A8-B0E6-0062E5286752}" dt="2019-04-25T14:26:01.780" v="2156" actId="1037"/>
        <pc:sldMkLst>
          <pc:docMk/>
          <pc:sldMk cId="2668934363" sldId="396"/>
        </pc:sldMkLst>
        <pc:spChg chg="mod">
          <ac:chgData name="Helen Woodhead" userId="ad3a4230-80d7-443d-8a9e-007713cf765f" providerId="ADAL" clId="{80A5D3DD-522A-48A8-B0E6-0062E5286752}" dt="2019-04-25T14:24:49.959" v="2144" actId="255"/>
          <ac:spMkLst>
            <pc:docMk/>
            <pc:sldMk cId="2668934363" sldId="396"/>
            <ac:spMk id="19" creationId="{5252A847-DE45-4FA3-A1F8-EEBEB845FF8E}"/>
          </ac:spMkLst>
        </pc:spChg>
        <pc:spChg chg="del">
          <ac:chgData name="Helen Woodhead" userId="ad3a4230-80d7-443d-8a9e-007713cf765f" providerId="ADAL" clId="{80A5D3DD-522A-48A8-B0E6-0062E5286752}" dt="2019-04-25T14:24:59.781" v="2147" actId="478"/>
          <ac:spMkLst>
            <pc:docMk/>
            <pc:sldMk cId="2668934363" sldId="396"/>
            <ac:spMk id="32" creationId="{08FF21AF-5FE1-4FA1-B5D6-B67CD1DE4954}"/>
          </ac:spMkLst>
        </pc:spChg>
        <pc:spChg chg="add mod">
          <ac:chgData name="Helen Woodhead" userId="ad3a4230-80d7-443d-8a9e-007713cf765f" providerId="ADAL" clId="{80A5D3DD-522A-48A8-B0E6-0062E5286752}" dt="2019-04-25T14:26:01.780" v="2156" actId="1037"/>
          <ac:spMkLst>
            <pc:docMk/>
            <pc:sldMk cId="2668934363" sldId="396"/>
            <ac:spMk id="33" creationId="{BD910A11-4FEB-45CB-BCBD-4A46B7182800}"/>
          </ac:spMkLst>
        </pc:spChg>
        <pc:grpChg chg="del">
          <ac:chgData name="Helen Woodhead" userId="ad3a4230-80d7-443d-8a9e-007713cf765f" providerId="ADAL" clId="{80A5D3DD-522A-48A8-B0E6-0062E5286752}" dt="2019-04-25T14:24:53.610" v="2145" actId="478"/>
          <ac:grpSpMkLst>
            <pc:docMk/>
            <pc:sldMk cId="2668934363" sldId="396"/>
            <ac:grpSpMk id="43" creationId="{69AF9468-DCDE-476C-87E3-F2C1D5CA10D6}"/>
          </ac:grpSpMkLst>
        </pc:grpChg>
        <pc:grpChg chg="del">
          <ac:chgData name="Helen Woodhead" userId="ad3a4230-80d7-443d-8a9e-007713cf765f" providerId="ADAL" clId="{80A5D3DD-522A-48A8-B0E6-0062E5286752}" dt="2019-04-25T14:24:55.951" v="2146" actId="478"/>
          <ac:grpSpMkLst>
            <pc:docMk/>
            <pc:sldMk cId="2668934363" sldId="396"/>
            <ac:grpSpMk id="58" creationId="{9480FAD8-FA0D-4F98-A4D1-E76A00AEAA65}"/>
          </ac:grpSpMkLst>
        </pc:grpChg>
      </pc:sldChg>
      <pc:sldChg chg="addSp delSp modSp add">
        <pc:chgData name="Helen Woodhead" userId="ad3a4230-80d7-443d-8a9e-007713cf765f" providerId="ADAL" clId="{80A5D3DD-522A-48A8-B0E6-0062E5286752}" dt="2019-04-25T14:33:59.144" v="2501"/>
        <pc:sldMkLst>
          <pc:docMk/>
          <pc:sldMk cId="2508837595" sldId="398"/>
        </pc:sldMkLst>
        <pc:spChg chg="mod">
          <ac:chgData name="Helen Woodhead" userId="ad3a4230-80d7-443d-8a9e-007713cf765f" providerId="ADAL" clId="{80A5D3DD-522A-48A8-B0E6-0062E5286752}" dt="2019-04-25T14:29:11.922" v="2304" actId="255"/>
          <ac:spMkLst>
            <pc:docMk/>
            <pc:sldMk cId="2508837595" sldId="398"/>
            <ac:spMk id="19" creationId="{5252A847-DE45-4FA3-A1F8-EEBEB845FF8E}"/>
          </ac:spMkLst>
        </pc:spChg>
        <pc:spChg chg="del">
          <ac:chgData name="Helen Woodhead" userId="ad3a4230-80d7-443d-8a9e-007713cf765f" providerId="ADAL" clId="{80A5D3DD-522A-48A8-B0E6-0062E5286752}" dt="2019-04-25T14:29:20.298" v="2305" actId="478"/>
          <ac:spMkLst>
            <pc:docMk/>
            <pc:sldMk cId="2508837595" sldId="398"/>
            <ac:spMk id="22" creationId="{935A304B-7547-4BE0-BAFE-22921620184A}"/>
          </ac:spMkLst>
        </pc:spChg>
        <pc:spChg chg="del">
          <ac:chgData name="Helen Woodhead" userId="ad3a4230-80d7-443d-8a9e-007713cf765f" providerId="ADAL" clId="{80A5D3DD-522A-48A8-B0E6-0062E5286752}" dt="2019-04-25T14:29:20.298" v="2305" actId="478"/>
          <ac:spMkLst>
            <pc:docMk/>
            <pc:sldMk cId="2508837595" sldId="398"/>
            <ac:spMk id="23" creationId="{BF314C6C-F3E3-45C1-A95C-8D05808C2658}"/>
          </ac:spMkLst>
        </pc:spChg>
        <pc:spChg chg="mod">
          <ac:chgData name="Helen Woodhead" userId="ad3a4230-80d7-443d-8a9e-007713cf765f" providerId="ADAL" clId="{80A5D3DD-522A-48A8-B0E6-0062E5286752}" dt="2019-04-25T14:29:57.777" v="2460" actId="1038"/>
          <ac:spMkLst>
            <pc:docMk/>
            <pc:sldMk cId="2508837595" sldId="398"/>
            <ac:spMk id="24" creationId="{FADC8DBF-B2FC-49E5-918C-4F9F2FCF67F0}"/>
          </ac:spMkLst>
        </pc:spChg>
        <pc:spChg chg="mod">
          <ac:chgData name="Helen Woodhead" userId="ad3a4230-80d7-443d-8a9e-007713cf765f" providerId="ADAL" clId="{80A5D3DD-522A-48A8-B0E6-0062E5286752}" dt="2019-04-25T14:29:57.777" v="2460" actId="1038"/>
          <ac:spMkLst>
            <pc:docMk/>
            <pc:sldMk cId="2508837595" sldId="398"/>
            <ac:spMk id="25" creationId="{3A39A247-FE8A-41EF-974D-DDAE0B074712}"/>
          </ac:spMkLst>
        </pc:spChg>
        <pc:spChg chg="del">
          <ac:chgData name="Helen Woodhead" userId="ad3a4230-80d7-443d-8a9e-007713cf765f" providerId="ADAL" clId="{80A5D3DD-522A-48A8-B0E6-0062E5286752}" dt="2019-04-25T14:29:20.298" v="2305" actId="478"/>
          <ac:spMkLst>
            <pc:docMk/>
            <pc:sldMk cId="2508837595" sldId="398"/>
            <ac:spMk id="26" creationId="{8278AB21-A322-43E0-95B5-3ADDC9D03B07}"/>
          </ac:spMkLst>
        </pc:spChg>
        <pc:spChg chg="del">
          <ac:chgData name="Helen Woodhead" userId="ad3a4230-80d7-443d-8a9e-007713cf765f" providerId="ADAL" clId="{80A5D3DD-522A-48A8-B0E6-0062E5286752}" dt="2019-04-25T14:29:20.298" v="2305" actId="478"/>
          <ac:spMkLst>
            <pc:docMk/>
            <pc:sldMk cId="2508837595" sldId="398"/>
            <ac:spMk id="27" creationId="{AFE52DA3-D8A5-40ED-9EFE-213A4E2609ED}"/>
          </ac:spMkLst>
        </pc:spChg>
        <pc:spChg chg="add">
          <ac:chgData name="Helen Woodhead" userId="ad3a4230-80d7-443d-8a9e-007713cf765f" providerId="ADAL" clId="{80A5D3DD-522A-48A8-B0E6-0062E5286752}" dt="2019-04-25T14:30:00.858" v="2461"/>
          <ac:spMkLst>
            <pc:docMk/>
            <pc:sldMk cId="2508837595" sldId="398"/>
            <ac:spMk id="28" creationId="{8448735D-65DC-4965-A2D8-7D54E0AB8288}"/>
          </ac:spMkLst>
        </pc:spChg>
        <pc:spChg chg="add">
          <ac:chgData name="Helen Woodhead" userId="ad3a4230-80d7-443d-8a9e-007713cf765f" providerId="ADAL" clId="{80A5D3DD-522A-48A8-B0E6-0062E5286752}" dt="2019-04-25T14:33:59.144" v="2501"/>
          <ac:spMkLst>
            <pc:docMk/>
            <pc:sldMk cId="2508837595" sldId="398"/>
            <ac:spMk id="29" creationId="{4F077453-1304-48CF-914A-32964D1850C9}"/>
          </ac:spMkLst>
        </pc:spChg>
        <pc:spChg chg="del">
          <ac:chgData name="Helen Woodhead" userId="ad3a4230-80d7-443d-8a9e-007713cf765f" providerId="ADAL" clId="{80A5D3DD-522A-48A8-B0E6-0062E5286752}" dt="2019-04-25T14:29:20.298" v="2305" actId="478"/>
          <ac:spMkLst>
            <pc:docMk/>
            <pc:sldMk cId="2508837595" sldId="398"/>
            <ac:spMk id="33" creationId="{BD910A11-4FEB-45CB-BCBD-4A46B7182800}"/>
          </ac:spMkLst>
        </pc:spChg>
        <pc:graphicFrameChg chg="mod">
          <ac:chgData name="Helen Woodhead" userId="ad3a4230-80d7-443d-8a9e-007713cf765f" providerId="ADAL" clId="{80A5D3DD-522A-48A8-B0E6-0062E5286752}" dt="2019-04-25T14:29:57.777" v="2460" actId="1038"/>
          <ac:graphicFrameMkLst>
            <pc:docMk/>
            <pc:sldMk cId="2508837595" sldId="398"/>
            <ac:graphicFrameMk id="13" creationId="{0467203C-3D5A-466C-976F-80D4E7C3587A}"/>
          </ac:graphicFrameMkLst>
        </pc:graphicFrameChg>
        <pc:graphicFrameChg chg="mod">
          <ac:chgData name="Helen Woodhead" userId="ad3a4230-80d7-443d-8a9e-007713cf765f" providerId="ADAL" clId="{80A5D3DD-522A-48A8-B0E6-0062E5286752}" dt="2019-04-25T14:29:57.777" v="2460" actId="1038"/>
          <ac:graphicFrameMkLst>
            <pc:docMk/>
            <pc:sldMk cId="2508837595" sldId="398"/>
            <ac:graphicFrameMk id="14" creationId="{9D696A1A-C6F0-4D6B-9EAA-510ABB620434}"/>
          </ac:graphicFrameMkLst>
        </pc:graphicFrameChg>
        <pc:graphicFrameChg chg="mod">
          <ac:chgData name="Helen Woodhead" userId="ad3a4230-80d7-443d-8a9e-007713cf765f" providerId="ADAL" clId="{80A5D3DD-522A-48A8-B0E6-0062E5286752}" dt="2019-04-25T14:29:57.777" v="2460" actId="1038"/>
          <ac:graphicFrameMkLst>
            <pc:docMk/>
            <pc:sldMk cId="2508837595" sldId="398"/>
            <ac:graphicFrameMk id="15" creationId="{2FBA73EB-0662-4585-9E86-7B9594D67C37}"/>
          </ac:graphicFrameMkLst>
        </pc:graphicFrameChg>
        <pc:cxnChg chg="mod">
          <ac:chgData name="Helen Woodhead" userId="ad3a4230-80d7-443d-8a9e-007713cf765f" providerId="ADAL" clId="{80A5D3DD-522A-48A8-B0E6-0062E5286752}" dt="2019-04-25T14:29:57.777" v="2460" actId="1038"/>
          <ac:cxnSpMkLst>
            <pc:docMk/>
            <pc:sldMk cId="2508837595" sldId="398"/>
            <ac:cxnSpMk id="20" creationId="{2DDDC7E4-454D-4C0D-8956-01987D391F16}"/>
          </ac:cxnSpMkLst>
        </pc:cxnChg>
        <pc:cxnChg chg="mod">
          <ac:chgData name="Helen Woodhead" userId="ad3a4230-80d7-443d-8a9e-007713cf765f" providerId="ADAL" clId="{80A5D3DD-522A-48A8-B0E6-0062E5286752}" dt="2019-04-25T14:29:57.777" v="2460" actId="1038"/>
          <ac:cxnSpMkLst>
            <pc:docMk/>
            <pc:sldMk cId="2508837595" sldId="398"/>
            <ac:cxnSpMk id="21" creationId="{3A7CD8EF-CA2C-439C-B730-972C7F8894D4}"/>
          </ac:cxnSpMkLst>
        </pc:cxnChg>
      </pc:sldChg>
      <pc:sldChg chg="add">
        <pc:chgData name="Helen Woodhead" userId="ad3a4230-80d7-443d-8a9e-007713cf765f" providerId="ADAL" clId="{80A5D3DD-522A-48A8-B0E6-0062E5286752}" dt="2019-04-25T14:36:59.434" v="2643"/>
        <pc:sldMkLst>
          <pc:docMk/>
          <pc:sldMk cId="1773291961" sldId="401"/>
        </pc:sldMkLst>
      </pc:sldChg>
      <pc:sldChg chg="addSp delSp modSp add">
        <pc:chgData name="Helen Woodhead" userId="ad3a4230-80d7-443d-8a9e-007713cf765f" providerId="ADAL" clId="{80A5D3DD-522A-48A8-B0E6-0062E5286752}" dt="2019-04-25T14:54:35.386" v="3126"/>
        <pc:sldMkLst>
          <pc:docMk/>
          <pc:sldMk cId="1444684468" sldId="402"/>
        </pc:sldMkLst>
        <pc:spChg chg="mod">
          <ac:chgData name="Helen Woodhead" userId="ad3a4230-80d7-443d-8a9e-007713cf765f" providerId="ADAL" clId="{80A5D3DD-522A-48A8-B0E6-0062E5286752}" dt="2019-04-25T14:51:48.559" v="2989" actId="20577"/>
          <ac:spMkLst>
            <pc:docMk/>
            <pc:sldMk cId="1444684468" sldId="402"/>
            <ac:spMk id="19" creationId="{5252A847-DE45-4FA3-A1F8-EEBEB845FF8E}"/>
          </ac:spMkLst>
        </pc:spChg>
        <pc:spChg chg="add del mod">
          <ac:chgData name="Helen Woodhead" userId="ad3a4230-80d7-443d-8a9e-007713cf765f" providerId="ADAL" clId="{80A5D3DD-522A-48A8-B0E6-0062E5286752}" dt="2019-04-25T14:54:34.723" v="3125" actId="478"/>
          <ac:spMkLst>
            <pc:docMk/>
            <pc:sldMk cId="1444684468" sldId="402"/>
            <ac:spMk id="22" creationId="{41FBDB82-4097-46D8-A911-6D2D471F1976}"/>
          </ac:spMkLst>
        </pc:spChg>
        <pc:spChg chg="add del mod">
          <ac:chgData name="Helen Woodhead" userId="ad3a4230-80d7-443d-8a9e-007713cf765f" providerId="ADAL" clId="{80A5D3DD-522A-48A8-B0E6-0062E5286752}" dt="2019-04-25T14:52:15.241" v="3013" actId="478"/>
          <ac:spMkLst>
            <pc:docMk/>
            <pc:sldMk cId="1444684468" sldId="402"/>
            <ac:spMk id="23" creationId="{F19E4847-9123-4DB3-82C3-54675001D691}"/>
          </ac:spMkLst>
        </pc:spChg>
        <pc:spChg chg="mod">
          <ac:chgData name="Helen Woodhead" userId="ad3a4230-80d7-443d-8a9e-007713cf765f" providerId="ADAL" clId="{80A5D3DD-522A-48A8-B0E6-0062E5286752}" dt="2019-04-25T14:52:01.378" v="3012" actId="1036"/>
          <ac:spMkLst>
            <pc:docMk/>
            <pc:sldMk cId="1444684468" sldId="402"/>
            <ac:spMk id="24" creationId="{FADC8DBF-B2FC-49E5-918C-4F9F2FCF67F0}"/>
          </ac:spMkLst>
        </pc:spChg>
        <pc:spChg chg="mod">
          <ac:chgData name="Helen Woodhead" userId="ad3a4230-80d7-443d-8a9e-007713cf765f" providerId="ADAL" clId="{80A5D3DD-522A-48A8-B0E6-0062E5286752}" dt="2019-04-25T14:52:01.378" v="3012" actId="1036"/>
          <ac:spMkLst>
            <pc:docMk/>
            <pc:sldMk cId="1444684468" sldId="402"/>
            <ac:spMk id="25" creationId="{3A39A247-FE8A-41EF-974D-DDAE0B074712}"/>
          </ac:spMkLst>
        </pc:spChg>
        <pc:spChg chg="add del mod">
          <ac:chgData name="Helen Woodhead" userId="ad3a4230-80d7-443d-8a9e-007713cf765f" providerId="ADAL" clId="{80A5D3DD-522A-48A8-B0E6-0062E5286752}" dt="2019-04-25T14:52:15.241" v="3013" actId="478"/>
          <ac:spMkLst>
            <pc:docMk/>
            <pc:sldMk cId="1444684468" sldId="402"/>
            <ac:spMk id="26" creationId="{5AF17737-09F4-426A-AB50-4CD3DEF96610}"/>
          </ac:spMkLst>
        </pc:spChg>
        <pc:spChg chg="add del mod">
          <ac:chgData name="Helen Woodhead" userId="ad3a4230-80d7-443d-8a9e-007713cf765f" providerId="ADAL" clId="{80A5D3DD-522A-48A8-B0E6-0062E5286752}" dt="2019-04-25T14:54:34.723" v="3125" actId="478"/>
          <ac:spMkLst>
            <pc:docMk/>
            <pc:sldMk cId="1444684468" sldId="402"/>
            <ac:spMk id="27" creationId="{9FC5DC49-B1E8-439D-86F0-C545064DFDDB}"/>
          </ac:spMkLst>
        </pc:spChg>
        <pc:spChg chg="add del mod">
          <ac:chgData name="Helen Woodhead" userId="ad3a4230-80d7-443d-8a9e-007713cf765f" providerId="ADAL" clId="{80A5D3DD-522A-48A8-B0E6-0062E5286752}" dt="2019-04-25T14:54:34.723" v="3125" actId="478"/>
          <ac:spMkLst>
            <pc:docMk/>
            <pc:sldMk cId="1444684468" sldId="402"/>
            <ac:spMk id="28" creationId="{34FC1BA0-6667-4218-BD06-390A51F2E1E0}"/>
          </ac:spMkLst>
        </pc:spChg>
        <pc:spChg chg="del">
          <ac:chgData name="Helen Woodhead" userId="ad3a4230-80d7-443d-8a9e-007713cf765f" providerId="ADAL" clId="{80A5D3DD-522A-48A8-B0E6-0062E5286752}" dt="2019-04-25T14:48:48.940" v="2834" actId="478"/>
          <ac:spMkLst>
            <pc:docMk/>
            <pc:sldMk cId="1444684468" sldId="402"/>
            <ac:spMk id="29" creationId="{86B08166-A111-4FA7-81C7-0D9B5E208B86}"/>
          </ac:spMkLst>
        </pc:spChg>
        <pc:spChg chg="add del mod">
          <ac:chgData name="Helen Woodhead" userId="ad3a4230-80d7-443d-8a9e-007713cf765f" providerId="ADAL" clId="{80A5D3DD-522A-48A8-B0E6-0062E5286752}" dt="2019-04-25T14:54:34.723" v="3125" actId="478"/>
          <ac:spMkLst>
            <pc:docMk/>
            <pc:sldMk cId="1444684468" sldId="402"/>
            <ac:spMk id="30" creationId="{C0233DC9-DE4B-421F-915F-F0F0B56EE8E0}"/>
          </ac:spMkLst>
        </pc:spChg>
        <pc:spChg chg="add del mod">
          <ac:chgData name="Helen Woodhead" userId="ad3a4230-80d7-443d-8a9e-007713cf765f" providerId="ADAL" clId="{80A5D3DD-522A-48A8-B0E6-0062E5286752}" dt="2019-04-25T14:54:34.723" v="3125" actId="478"/>
          <ac:spMkLst>
            <pc:docMk/>
            <pc:sldMk cId="1444684468" sldId="402"/>
            <ac:spMk id="31" creationId="{47BCEBDD-BF48-47C9-AEA2-3D174B804F0F}"/>
          </ac:spMkLst>
        </pc:spChg>
        <pc:spChg chg="add del mod">
          <ac:chgData name="Helen Woodhead" userId="ad3a4230-80d7-443d-8a9e-007713cf765f" providerId="ADAL" clId="{80A5D3DD-522A-48A8-B0E6-0062E5286752}" dt="2019-04-25T14:54:34.723" v="3125" actId="478"/>
          <ac:spMkLst>
            <pc:docMk/>
            <pc:sldMk cId="1444684468" sldId="402"/>
            <ac:spMk id="32" creationId="{85AFB3EE-FD7A-4D80-A352-E0E53B45C52F}"/>
          </ac:spMkLst>
        </pc:spChg>
        <pc:spChg chg="add del mod">
          <ac:chgData name="Helen Woodhead" userId="ad3a4230-80d7-443d-8a9e-007713cf765f" providerId="ADAL" clId="{80A5D3DD-522A-48A8-B0E6-0062E5286752}" dt="2019-04-25T14:54:28.964" v="3124"/>
          <ac:spMkLst>
            <pc:docMk/>
            <pc:sldMk cId="1444684468" sldId="402"/>
            <ac:spMk id="33" creationId="{D480EF0A-8E97-42BF-910B-D49254F56B32}"/>
          </ac:spMkLst>
        </pc:spChg>
        <pc:spChg chg="add del mod">
          <ac:chgData name="Helen Woodhead" userId="ad3a4230-80d7-443d-8a9e-007713cf765f" providerId="ADAL" clId="{80A5D3DD-522A-48A8-B0E6-0062E5286752}" dt="2019-04-25T14:54:28.964" v="3124"/>
          <ac:spMkLst>
            <pc:docMk/>
            <pc:sldMk cId="1444684468" sldId="402"/>
            <ac:spMk id="34" creationId="{776821D6-91A4-49A7-B529-F66094E9E95B}"/>
          </ac:spMkLst>
        </pc:spChg>
        <pc:spChg chg="del">
          <ac:chgData name="Helen Woodhead" userId="ad3a4230-80d7-443d-8a9e-007713cf765f" providerId="ADAL" clId="{80A5D3DD-522A-48A8-B0E6-0062E5286752}" dt="2019-04-25T14:48:48.940" v="2834" actId="478"/>
          <ac:spMkLst>
            <pc:docMk/>
            <pc:sldMk cId="1444684468" sldId="402"/>
            <ac:spMk id="35" creationId="{7D4C9710-E7BB-42FB-9D00-841571B08F8C}"/>
          </ac:spMkLst>
        </pc:spChg>
        <pc:spChg chg="del mod">
          <ac:chgData name="Helen Woodhead" userId="ad3a4230-80d7-443d-8a9e-007713cf765f" providerId="ADAL" clId="{80A5D3DD-522A-48A8-B0E6-0062E5286752}" dt="2019-04-25T14:54:34.723" v="3125" actId="478"/>
          <ac:spMkLst>
            <pc:docMk/>
            <pc:sldMk cId="1444684468" sldId="402"/>
            <ac:spMk id="36" creationId="{A53D0F75-E612-4ED8-870B-3048203D91B8}"/>
          </ac:spMkLst>
        </pc:spChg>
        <pc:spChg chg="del mod">
          <ac:chgData name="Helen Woodhead" userId="ad3a4230-80d7-443d-8a9e-007713cf765f" providerId="ADAL" clId="{80A5D3DD-522A-48A8-B0E6-0062E5286752}" dt="2019-04-25T14:54:34.723" v="3125" actId="478"/>
          <ac:spMkLst>
            <pc:docMk/>
            <pc:sldMk cId="1444684468" sldId="402"/>
            <ac:spMk id="37" creationId="{D57917E6-23E8-4FD1-A4B6-7078E3360472}"/>
          </ac:spMkLst>
        </pc:spChg>
        <pc:spChg chg="add">
          <ac:chgData name="Helen Woodhead" userId="ad3a4230-80d7-443d-8a9e-007713cf765f" providerId="ADAL" clId="{80A5D3DD-522A-48A8-B0E6-0062E5286752}" dt="2019-04-25T14:54:35.386" v="3126"/>
          <ac:spMkLst>
            <pc:docMk/>
            <pc:sldMk cId="1444684468" sldId="402"/>
            <ac:spMk id="38" creationId="{EF4AF917-5074-41B0-86CD-BC6A0BDB140C}"/>
          </ac:spMkLst>
        </pc:spChg>
        <pc:spChg chg="add">
          <ac:chgData name="Helen Woodhead" userId="ad3a4230-80d7-443d-8a9e-007713cf765f" providerId="ADAL" clId="{80A5D3DD-522A-48A8-B0E6-0062E5286752}" dt="2019-04-25T14:54:35.386" v="3126"/>
          <ac:spMkLst>
            <pc:docMk/>
            <pc:sldMk cId="1444684468" sldId="402"/>
            <ac:spMk id="39" creationId="{1F48818E-151C-455A-95D8-06DC349B1A6F}"/>
          </ac:spMkLst>
        </pc:spChg>
        <pc:graphicFrameChg chg="mod">
          <ac:chgData name="Helen Woodhead" userId="ad3a4230-80d7-443d-8a9e-007713cf765f" providerId="ADAL" clId="{80A5D3DD-522A-48A8-B0E6-0062E5286752}" dt="2019-04-25T14:52:01.378" v="3012" actId="1036"/>
          <ac:graphicFrameMkLst>
            <pc:docMk/>
            <pc:sldMk cId="1444684468" sldId="402"/>
            <ac:graphicFrameMk id="13" creationId="{0467203C-3D5A-466C-976F-80D4E7C3587A}"/>
          </ac:graphicFrameMkLst>
        </pc:graphicFrameChg>
        <pc:graphicFrameChg chg="mod">
          <ac:chgData name="Helen Woodhead" userId="ad3a4230-80d7-443d-8a9e-007713cf765f" providerId="ADAL" clId="{80A5D3DD-522A-48A8-B0E6-0062E5286752}" dt="2019-04-25T14:52:01.378" v="3012" actId="1036"/>
          <ac:graphicFrameMkLst>
            <pc:docMk/>
            <pc:sldMk cId="1444684468" sldId="402"/>
            <ac:graphicFrameMk id="14" creationId="{9D696A1A-C6F0-4D6B-9EAA-510ABB620434}"/>
          </ac:graphicFrameMkLst>
        </pc:graphicFrameChg>
        <pc:graphicFrameChg chg="mod">
          <ac:chgData name="Helen Woodhead" userId="ad3a4230-80d7-443d-8a9e-007713cf765f" providerId="ADAL" clId="{80A5D3DD-522A-48A8-B0E6-0062E5286752}" dt="2019-04-25T14:52:01.378" v="3012" actId="1036"/>
          <ac:graphicFrameMkLst>
            <pc:docMk/>
            <pc:sldMk cId="1444684468" sldId="402"/>
            <ac:graphicFrameMk id="15" creationId="{2FBA73EB-0662-4585-9E86-7B9594D67C37}"/>
          </ac:graphicFrameMkLst>
        </pc:graphicFrameChg>
        <pc:cxnChg chg="mod">
          <ac:chgData name="Helen Woodhead" userId="ad3a4230-80d7-443d-8a9e-007713cf765f" providerId="ADAL" clId="{80A5D3DD-522A-48A8-B0E6-0062E5286752}" dt="2019-04-25T14:52:01.378" v="3012" actId="1036"/>
          <ac:cxnSpMkLst>
            <pc:docMk/>
            <pc:sldMk cId="1444684468" sldId="402"/>
            <ac:cxnSpMk id="20" creationId="{2DDDC7E4-454D-4C0D-8956-01987D391F16}"/>
          </ac:cxnSpMkLst>
        </pc:cxnChg>
        <pc:cxnChg chg="mod">
          <ac:chgData name="Helen Woodhead" userId="ad3a4230-80d7-443d-8a9e-007713cf765f" providerId="ADAL" clId="{80A5D3DD-522A-48A8-B0E6-0062E5286752}" dt="2019-04-25T14:52:01.378" v="3012" actId="1036"/>
          <ac:cxnSpMkLst>
            <pc:docMk/>
            <pc:sldMk cId="1444684468" sldId="402"/>
            <ac:cxnSpMk id="21" creationId="{3A7CD8EF-CA2C-439C-B730-972C7F8894D4}"/>
          </ac:cxnSpMkLst>
        </pc:cxnChg>
      </pc:sldChg>
      <pc:sldChg chg="addSp delSp modSp add">
        <pc:chgData name="Helen Woodhead" userId="ad3a4230-80d7-443d-8a9e-007713cf765f" providerId="ADAL" clId="{80A5D3DD-522A-48A8-B0E6-0062E5286752}" dt="2019-04-25T15:08:27.562" v="3256" actId="1036"/>
        <pc:sldMkLst>
          <pc:docMk/>
          <pc:sldMk cId="2401085579" sldId="403"/>
        </pc:sldMkLst>
        <pc:spChg chg="add mod">
          <ac:chgData name="Helen Woodhead" userId="ad3a4230-80d7-443d-8a9e-007713cf765f" providerId="ADAL" clId="{80A5D3DD-522A-48A8-B0E6-0062E5286752}" dt="2019-04-25T15:08:27.562" v="3256" actId="1036"/>
          <ac:spMkLst>
            <pc:docMk/>
            <pc:sldMk cId="2401085579" sldId="403"/>
            <ac:spMk id="2" creationId="{4D3B79F9-35D1-498C-8B0A-08670E7079A0}"/>
          </ac:spMkLst>
        </pc:spChg>
        <pc:spChg chg="mod">
          <ac:chgData name="Helen Woodhead" userId="ad3a4230-80d7-443d-8a9e-007713cf765f" providerId="ADAL" clId="{80A5D3DD-522A-48A8-B0E6-0062E5286752}" dt="2019-04-25T14:56:13.122" v="3191" actId="1036"/>
          <ac:spMkLst>
            <pc:docMk/>
            <pc:sldMk cId="2401085579" sldId="403"/>
            <ac:spMk id="22" creationId="{41FBDB82-4097-46D8-A911-6D2D471F1976}"/>
          </ac:spMkLst>
        </pc:spChg>
        <pc:spChg chg="mod">
          <ac:chgData name="Helen Woodhead" userId="ad3a4230-80d7-443d-8a9e-007713cf765f" providerId="ADAL" clId="{80A5D3DD-522A-48A8-B0E6-0062E5286752}" dt="2019-04-25T14:56:13.122" v="3191" actId="1036"/>
          <ac:spMkLst>
            <pc:docMk/>
            <pc:sldMk cId="2401085579" sldId="403"/>
            <ac:spMk id="27" creationId="{9FC5DC49-B1E8-439D-86F0-C545064DFDDB}"/>
          </ac:spMkLst>
        </pc:spChg>
        <pc:spChg chg="del">
          <ac:chgData name="Helen Woodhead" userId="ad3a4230-80d7-443d-8a9e-007713cf765f" providerId="ADAL" clId="{80A5D3DD-522A-48A8-B0E6-0062E5286752}" dt="2019-04-25T14:55:23.685" v="3131" actId="478"/>
          <ac:spMkLst>
            <pc:docMk/>
            <pc:sldMk cId="2401085579" sldId="403"/>
            <ac:spMk id="28" creationId="{34FC1BA0-6667-4218-BD06-390A51F2E1E0}"/>
          </ac:spMkLst>
        </pc:spChg>
        <pc:spChg chg="del">
          <ac:chgData name="Helen Woodhead" userId="ad3a4230-80d7-443d-8a9e-007713cf765f" providerId="ADAL" clId="{80A5D3DD-522A-48A8-B0E6-0062E5286752}" dt="2019-04-25T14:55:28.331" v="3132" actId="478"/>
          <ac:spMkLst>
            <pc:docMk/>
            <pc:sldMk cId="2401085579" sldId="403"/>
            <ac:spMk id="30" creationId="{C0233DC9-DE4B-421F-915F-F0F0B56EE8E0}"/>
          </ac:spMkLst>
        </pc:spChg>
        <pc:spChg chg="mod">
          <ac:chgData name="Helen Woodhead" userId="ad3a4230-80d7-443d-8a9e-007713cf765f" providerId="ADAL" clId="{80A5D3DD-522A-48A8-B0E6-0062E5286752}" dt="2019-04-25T14:55:59.349" v="3167" actId="555"/>
          <ac:spMkLst>
            <pc:docMk/>
            <pc:sldMk cId="2401085579" sldId="403"/>
            <ac:spMk id="31" creationId="{47BCEBDD-BF48-47C9-AEA2-3D174B804F0F}"/>
          </ac:spMkLst>
        </pc:spChg>
        <pc:spChg chg="mod">
          <ac:chgData name="Helen Woodhead" userId="ad3a4230-80d7-443d-8a9e-007713cf765f" providerId="ADAL" clId="{80A5D3DD-522A-48A8-B0E6-0062E5286752}" dt="2019-04-25T14:55:59.349" v="3167" actId="555"/>
          <ac:spMkLst>
            <pc:docMk/>
            <pc:sldMk cId="2401085579" sldId="403"/>
            <ac:spMk id="32" creationId="{85AFB3EE-FD7A-4D80-A352-E0E53B45C52F}"/>
          </ac:spMkLst>
        </pc:spChg>
        <pc:spChg chg="del">
          <ac:chgData name="Helen Woodhead" userId="ad3a4230-80d7-443d-8a9e-007713cf765f" providerId="ADAL" clId="{80A5D3DD-522A-48A8-B0E6-0062E5286752}" dt="2019-04-25T14:55:30.915" v="3134" actId="478"/>
          <ac:spMkLst>
            <pc:docMk/>
            <pc:sldMk cId="2401085579" sldId="403"/>
            <ac:spMk id="36" creationId="{A53D0F75-E612-4ED8-870B-3048203D91B8}"/>
          </ac:spMkLst>
        </pc:spChg>
        <pc:spChg chg="del">
          <ac:chgData name="Helen Woodhead" userId="ad3a4230-80d7-443d-8a9e-007713cf765f" providerId="ADAL" clId="{80A5D3DD-522A-48A8-B0E6-0062E5286752}" dt="2019-04-25T14:55:29.794" v="3133" actId="478"/>
          <ac:spMkLst>
            <pc:docMk/>
            <pc:sldMk cId="2401085579" sldId="403"/>
            <ac:spMk id="37" creationId="{D57917E6-23E8-4FD1-A4B6-7078E3360472}"/>
          </ac:spMkLst>
        </pc:spChg>
      </pc:sldChg>
    </pc:docChg>
  </pc:docChgLst>
  <pc:docChgLst>
    <pc:chgData name="Davina Szilvasy" userId="59fb472d-eed4-4f11-9686-c2c8db02a2cd" providerId="ADAL" clId="{1441D62D-6329-496D-AE3D-8F8E4F51BB76}"/>
    <pc:docChg chg="custSel addSld delSld modSld">
      <pc:chgData name="Davina Szilvasy" userId="59fb472d-eed4-4f11-9686-c2c8db02a2cd" providerId="ADAL" clId="{1441D62D-6329-496D-AE3D-8F8E4F51BB76}" dt="2019-05-10T06:37:27.744" v="27" actId="2696"/>
      <pc:docMkLst>
        <pc:docMk/>
      </pc:docMkLst>
      <pc:sldChg chg="addSp delSp modSp">
        <pc:chgData name="Davina Szilvasy" userId="59fb472d-eed4-4f11-9686-c2c8db02a2cd" providerId="ADAL" clId="{1441D62D-6329-496D-AE3D-8F8E4F51BB76}" dt="2019-05-10T06:36:53.001" v="20"/>
        <pc:sldMkLst>
          <pc:docMk/>
          <pc:sldMk cId="3261072463" sldId="408"/>
        </pc:sldMkLst>
        <pc:spChg chg="add">
          <ac:chgData name="Davina Szilvasy" userId="59fb472d-eed4-4f11-9686-c2c8db02a2cd" providerId="ADAL" clId="{1441D62D-6329-496D-AE3D-8F8E4F51BB76}" dt="2019-05-10T06:36:38.167" v="16"/>
          <ac:spMkLst>
            <pc:docMk/>
            <pc:sldMk cId="3261072463" sldId="408"/>
            <ac:spMk id="11" creationId="{41DA2CA8-45E1-4931-A270-31560B35D5CE}"/>
          </ac:spMkLst>
        </pc:spChg>
        <pc:spChg chg="add">
          <ac:chgData name="Davina Szilvasy" userId="59fb472d-eed4-4f11-9686-c2c8db02a2cd" providerId="ADAL" clId="{1441D62D-6329-496D-AE3D-8F8E4F51BB76}" dt="2019-05-10T06:36:53.001" v="20"/>
          <ac:spMkLst>
            <pc:docMk/>
            <pc:sldMk cId="3261072463" sldId="408"/>
            <ac:spMk id="12" creationId="{8B0CA7A3-1232-4568-9EAA-4B7C5084D7D6}"/>
          </ac:spMkLst>
        </pc:spChg>
        <pc:spChg chg="del mod">
          <ac:chgData name="Davina Szilvasy" userId="59fb472d-eed4-4f11-9686-c2c8db02a2cd" providerId="ADAL" clId="{1441D62D-6329-496D-AE3D-8F8E4F51BB76}" dt="2019-05-10T06:36:30.382" v="14" actId="478"/>
          <ac:spMkLst>
            <pc:docMk/>
            <pc:sldMk cId="3261072463" sldId="408"/>
            <ac:spMk id="19" creationId="{5252A847-DE45-4FA3-A1F8-EEBEB845FF8E}"/>
          </ac:spMkLst>
        </pc:spChg>
        <pc:spChg chg="del">
          <ac:chgData name="Davina Szilvasy" userId="59fb472d-eed4-4f11-9686-c2c8db02a2cd" providerId="ADAL" clId="{1441D62D-6329-496D-AE3D-8F8E4F51BB76}" dt="2019-05-10T06:36:11.454" v="1" actId="478"/>
          <ac:spMkLst>
            <pc:docMk/>
            <pc:sldMk cId="3261072463" sldId="408"/>
            <ac:spMk id="23" creationId="{92A74E20-60EA-4220-910A-E62E8C6D668B}"/>
          </ac:spMkLst>
        </pc:spChg>
        <pc:picChg chg="add del mod">
          <ac:chgData name="Davina Szilvasy" userId="59fb472d-eed4-4f11-9686-c2c8db02a2cd" providerId="ADAL" clId="{1441D62D-6329-496D-AE3D-8F8E4F51BB76}" dt="2019-05-10T06:36:27.683" v="13"/>
          <ac:picMkLst>
            <pc:docMk/>
            <pc:sldMk cId="3261072463" sldId="408"/>
            <ac:picMk id="2" creationId="{166B5A8A-9141-4E58-B105-8C35C752382B}"/>
          </ac:picMkLst>
        </pc:picChg>
        <pc:picChg chg="add">
          <ac:chgData name="Davina Szilvasy" userId="59fb472d-eed4-4f11-9686-c2c8db02a2cd" providerId="ADAL" clId="{1441D62D-6329-496D-AE3D-8F8E4F51BB76}" dt="2019-05-10T06:36:30.930" v="15"/>
          <ac:picMkLst>
            <pc:docMk/>
            <pc:sldMk cId="3261072463" sldId="408"/>
            <ac:picMk id="10" creationId="{F7619D3F-88E4-433E-B687-BC37B0AD5AB3}"/>
          </ac:picMkLst>
        </pc:picChg>
        <pc:picChg chg="del">
          <ac:chgData name="Davina Szilvasy" userId="59fb472d-eed4-4f11-9686-c2c8db02a2cd" providerId="ADAL" clId="{1441D62D-6329-496D-AE3D-8F8E4F51BB76}" dt="2019-05-10T06:36:30.382" v="14" actId="478"/>
          <ac:picMkLst>
            <pc:docMk/>
            <pc:sldMk cId="3261072463" sldId="408"/>
            <ac:picMk id="26" creationId="{C6B8C36A-FC81-4ABB-B951-8C22644D0869}"/>
          </ac:picMkLst>
        </pc:picChg>
      </pc:sldChg>
      <pc:sldChg chg="del">
        <pc:chgData name="Davina Szilvasy" userId="59fb472d-eed4-4f11-9686-c2c8db02a2cd" providerId="ADAL" clId="{1441D62D-6329-496D-AE3D-8F8E4F51BB76}" dt="2019-05-10T06:37:27.744" v="27" actId="2696"/>
        <pc:sldMkLst>
          <pc:docMk/>
          <pc:sldMk cId="28786789" sldId="409"/>
        </pc:sldMkLst>
      </pc:sldChg>
      <pc:sldChg chg="del">
        <pc:chgData name="Davina Szilvasy" userId="59fb472d-eed4-4f11-9686-c2c8db02a2cd" providerId="ADAL" clId="{1441D62D-6329-496D-AE3D-8F8E4F51BB76}" dt="2019-05-10T06:37:13.237" v="24" actId="2696"/>
        <pc:sldMkLst>
          <pc:docMk/>
          <pc:sldMk cId="1456490055" sldId="410"/>
        </pc:sldMkLst>
      </pc:sldChg>
      <pc:sldChg chg="delSp modSp add del">
        <pc:chgData name="Davina Szilvasy" userId="59fb472d-eed4-4f11-9686-c2c8db02a2cd" providerId="ADAL" clId="{1441D62D-6329-496D-AE3D-8F8E4F51BB76}" dt="2019-05-10T06:36:56.703" v="21" actId="2696"/>
        <pc:sldMkLst>
          <pc:docMk/>
          <pc:sldMk cId="219092648" sldId="411"/>
        </pc:sldMkLst>
        <pc:spChg chg="mod">
          <ac:chgData name="Davina Szilvasy" userId="59fb472d-eed4-4f11-9686-c2c8db02a2cd" providerId="ADAL" clId="{1441D62D-6329-496D-AE3D-8F8E4F51BB76}" dt="2019-05-10T06:36:49.601" v="19" actId="2085"/>
          <ac:spMkLst>
            <pc:docMk/>
            <pc:sldMk cId="219092648" sldId="411"/>
            <ac:spMk id="19" creationId="{5252A847-DE45-4FA3-A1F8-EEBEB845FF8E}"/>
          </ac:spMkLst>
        </pc:spChg>
        <pc:spChg chg="del">
          <ac:chgData name="Davina Szilvasy" userId="59fb472d-eed4-4f11-9686-c2c8db02a2cd" providerId="ADAL" clId="{1441D62D-6329-496D-AE3D-8F8E4F51BB76}" dt="2019-05-10T06:36:42.949" v="17" actId="478"/>
          <ac:spMkLst>
            <pc:docMk/>
            <pc:sldMk cId="219092648" sldId="411"/>
            <ac:spMk id="23" creationId="{92A74E20-60EA-4220-910A-E62E8C6D668B}"/>
          </ac:spMkLst>
        </pc:spChg>
        <pc:picChg chg="del">
          <ac:chgData name="Davina Szilvasy" userId="59fb472d-eed4-4f11-9686-c2c8db02a2cd" providerId="ADAL" clId="{1441D62D-6329-496D-AE3D-8F8E4F51BB76}" dt="2019-05-10T06:36:42.949" v="17" actId="478"/>
          <ac:picMkLst>
            <pc:docMk/>
            <pc:sldMk cId="219092648" sldId="411"/>
            <ac:picMk id="26" creationId="{C6B8C36A-FC81-4ABB-B951-8C22644D0869}"/>
          </ac:picMkLst>
        </pc:picChg>
      </pc:sldChg>
      <pc:sldChg chg="modSp add">
        <pc:chgData name="Davina Szilvasy" userId="59fb472d-eed4-4f11-9686-c2c8db02a2cd" providerId="ADAL" clId="{1441D62D-6329-496D-AE3D-8F8E4F51BB76}" dt="2019-05-10T06:37:07.315" v="23"/>
        <pc:sldMkLst>
          <pc:docMk/>
          <pc:sldMk cId="2597321217" sldId="411"/>
        </pc:sldMkLst>
        <pc:spChg chg="mod">
          <ac:chgData name="Davina Szilvasy" userId="59fb472d-eed4-4f11-9686-c2c8db02a2cd" providerId="ADAL" clId="{1441D62D-6329-496D-AE3D-8F8E4F51BB76}" dt="2019-05-10T06:37:07.315" v="23"/>
          <ac:spMkLst>
            <pc:docMk/>
            <pc:sldMk cId="2597321217" sldId="411"/>
            <ac:spMk id="12" creationId="{8B0CA7A3-1232-4568-9EAA-4B7C5084D7D6}"/>
          </ac:spMkLst>
        </pc:spChg>
      </pc:sldChg>
      <pc:sldChg chg="modSp add">
        <pc:chgData name="Davina Szilvasy" userId="59fb472d-eed4-4f11-9686-c2c8db02a2cd" providerId="ADAL" clId="{1441D62D-6329-496D-AE3D-8F8E4F51BB76}" dt="2019-05-10T06:37:24.635" v="26"/>
        <pc:sldMkLst>
          <pc:docMk/>
          <pc:sldMk cId="2191233576" sldId="412"/>
        </pc:sldMkLst>
        <pc:spChg chg="mod">
          <ac:chgData name="Davina Szilvasy" userId="59fb472d-eed4-4f11-9686-c2c8db02a2cd" providerId="ADAL" clId="{1441D62D-6329-496D-AE3D-8F8E4F51BB76}" dt="2019-05-10T06:37:24.635" v="26"/>
          <ac:spMkLst>
            <pc:docMk/>
            <pc:sldMk cId="2191233576" sldId="412"/>
            <ac:spMk id="12" creationId="{8B0CA7A3-1232-4568-9EAA-4B7C5084D7D6}"/>
          </ac:spMkLst>
        </pc:spChg>
      </pc:sldChg>
    </pc:docChg>
  </pc:docChgLst>
  <pc:docChgLst>
    <pc:chgData name="Helen Woodhead" userId="ad3a4230-80d7-443d-8a9e-007713cf765f" providerId="ADAL" clId="{71E4612A-EFC2-4539-B08A-716D8B3A4D37}"/>
    <pc:docChg chg="undo custSel modSld">
      <pc:chgData name="Helen Woodhead" userId="ad3a4230-80d7-443d-8a9e-007713cf765f" providerId="ADAL" clId="{71E4612A-EFC2-4539-B08A-716D8B3A4D37}" dt="2019-04-26T07:43:27.314" v="79"/>
      <pc:docMkLst>
        <pc:docMk/>
      </pc:docMkLst>
      <pc:sldChg chg="addSp delSp">
        <pc:chgData name="Helen Woodhead" userId="ad3a4230-80d7-443d-8a9e-007713cf765f" providerId="ADAL" clId="{71E4612A-EFC2-4539-B08A-716D8B3A4D37}" dt="2019-04-26T07:43:27.314" v="79"/>
        <pc:sldMkLst>
          <pc:docMk/>
          <pc:sldMk cId="2508837595" sldId="398"/>
        </pc:sldMkLst>
        <pc:spChg chg="add">
          <ac:chgData name="Helen Woodhead" userId="ad3a4230-80d7-443d-8a9e-007713cf765f" providerId="ADAL" clId="{71E4612A-EFC2-4539-B08A-716D8B3A4D37}" dt="2019-04-26T07:43:27.314" v="79"/>
          <ac:spMkLst>
            <pc:docMk/>
            <pc:sldMk cId="2508837595" sldId="398"/>
            <ac:spMk id="22" creationId="{397F71B8-C4C7-4296-92A8-0E567DC84427}"/>
          </ac:spMkLst>
        </pc:spChg>
        <pc:spChg chg="del">
          <ac:chgData name="Helen Woodhead" userId="ad3a4230-80d7-443d-8a9e-007713cf765f" providerId="ADAL" clId="{71E4612A-EFC2-4539-B08A-716D8B3A4D37}" dt="2019-04-26T07:43:26.881" v="78" actId="478"/>
          <ac:spMkLst>
            <pc:docMk/>
            <pc:sldMk cId="2508837595" sldId="398"/>
            <ac:spMk id="29" creationId="{4F077453-1304-48CF-914A-32964D1850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5 – Summer Block 3 – Position and Direction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1: Position in the </a:t>
            </a:r>
          </a:p>
          <a:p>
            <a:pPr lvl="0" algn="ctr"/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First Quadrant</a:t>
            </a:r>
          </a:p>
        </p:txBody>
      </p: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r>
              <a:rPr lang="en-GB" sz="20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coordinates below will create a letter.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and join them on the grid to find out the letter.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443583"/>
              </p:ext>
            </p:extLst>
          </p:nvPr>
        </p:nvGraphicFramePr>
        <p:xfrm>
          <a:off x="3883975" y="1857079"/>
          <a:ext cx="4081689" cy="3710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29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73935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745660"/>
              </p:ext>
            </p:extLst>
          </p:nvPr>
        </p:nvGraphicFramePr>
        <p:xfrm>
          <a:off x="3489138" y="1721732"/>
          <a:ext cx="345761" cy="3885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1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460611"/>
              </p:ext>
            </p:extLst>
          </p:nvPr>
        </p:nvGraphicFramePr>
        <p:xfrm>
          <a:off x="3743414" y="5566136"/>
          <a:ext cx="4349543" cy="296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413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4071764" y="1655303"/>
            <a:ext cx="0" cy="3912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3880998" y="5391498"/>
            <a:ext cx="43326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DC8DBF-B2FC-49E5-918C-4F9F2FCF67F0}"/>
              </a:ext>
            </a:extLst>
          </p:cNvPr>
          <p:cNvSpPr txBox="1"/>
          <p:nvPr/>
        </p:nvSpPr>
        <p:spPr>
          <a:xfrm>
            <a:off x="8183427" y="5180479"/>
            <a:ext cx="343942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x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A39A247-FE8A-41EF-974D-DDAE0B074712}"/>
              </a:ext>
            </a:extLst>
          </p:cNvPr>
          <p:cNvSpPr txBox="1"/>
          <p:nvPr/>
        </p:nvSpPr>
        <p:spPr>
          <a:xfrm>
            <a:off x="4006959" y="1355267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y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448735D-65DC-4965-A2D8-7D54E0AB8288}"/>
              </a:ext>
            </a:extLst>
          </p:cNvPr>
          <p:cNvSpPr txBox="1"/>
          <p:nvPr/>
        </p:nvSpPr>
        <p:spPr>
          <a:xfrm>
            <a:off x="399995" y="5282702"/>
            <a:ext cx="317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Note: The </a:t>
            </a:r>
            <a:r>
              <a:rPr lang="en-GB" sz="1600" b="1" i="1" dirty="0">
                <a:latin typeface="Century Gothic" panose="020B0502020202020204" pitchFamily="34" charset="0"/>
              </a:rPr>
              <a:t>/ </a:t>
            </a:r>
            <a:r>
              <a:rPr lang="en-GB" sz="1600" b="1" dirty="0">
                <a:latin typeface="Century Gothic" panose="020B0502020202020204" pitchFamily="34" charset="0"/>
              </a:rPr>
              <a:t>means it is the same letter but lift your pencil to start a new line.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CF26559D-9B96-4338-B515-713996927F58}"/>
              </a:ext>
            </a:extLst>
          </p:cNvPr>
          <p:cNvSpPr/>
          <p:nvPr/>
        </p:nvSpPr>
        <p:spPr>
          <a:xfrm>
            <a:off x="339034" y="2577490"/>
            <a:ext cx="32696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(3, 7) (5, 7) / (3, 3) (5, 3) / (4, 7) (4, 3)</a:t>
            </a:r>
          </a:p>
        </p:txBody>
      </p:sp>
    </p:spTree>
    <p:extLst>
      <p:ext uri="{BB962C8B-B14F-4D97-AF65-F5344CB8AC3E}">
        <p14:creationId xmlns:p14="http://schemas.microsoft.com/office/powerpoint/2010/main" val="2508837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r>
              <a:rPr lang="en-GB" sz="20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coordinates below will create a letter.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and join them on the grid to find out the letter.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883975" y="1857079"/>
          <a:ext cx="4081689" cy="3710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29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73935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89138" y="1721732"/>
          <a:ext cx="345761" cy="3885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1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43414" y="5566136"/>
          <a:ext cx="4349543" cy="296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413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4071764" y="1655303"/>
            <a:ext cx="0" cy="3912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3880998" y="5391498"/>
            <a:ext cx="43326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DC8DBF-B2FC-49E5-918C-4F9F2FCF67F0}"/>
              </a:ext>
            </a:extLst>
          </p:cNvPr>
          <p:cNvSpPr txBox="1"/>
          <p:nvPr/>
        </p:nvSpPr>
        <p:spPr>
          <a:xfrm>
            <a:off x="8183427" y="5180479"/>
            <a:ext cx="343942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x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A39A247-FE8A-41EF-974D-DDAE0B074712}"/>
              </a:ext>
            </a:extLst>
          </p:cNvPr>
          <p:cNvSpPr txBox="1"/>
          <p:nvPr/>
        </p:nvSpPr>
        <p:spPr>
          <a:xfrm>
            <a:off x="4006959" y="1355267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y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448735D-65DC-4965-A2D8-7D54E0AB8288}"/>
              </a:ext>
            </a:extLst>
          </p:cNvPr>
          <p:cNvSpPr txBox="1"/>
          <p:nvPr/>
        </p:nvSpPr>
        <p:spPr>
          <a:xfrm>
            <a:off x="399995" y="5282702"/>
            <a:ext cx="317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Note: The </a:t>
            </a:r>
            <a:r>
              <a:rPr lang="en-GB" sz="1600" b="1" i="1" dirty="0">
                <a:latin typeface="Century Gothic" panose="020B0502020202020204" pitchFamily="34" charset="0"/>
              </a:rPr>
              <a:t>/ </a:t>
            </a:r>
            <a:r>
              <a:rPr lang="en-GB" sz="1600" b="1" dirty="0">
                <a:latin typeface="Century Gothic" panose="020B0502020202020204" pitchFamily="34" charset="0"/>
              </a:rPr>
              <a:t>means it is the same letter but lift your pencil to start a new line.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397F71B8-C4C7-4296-92A8-0E567DC84427}"/>
              </a:ext>
            </a:extLst>
          </p:cNvPr>
          <p:cNvSpPr/>
          <p:nvPr/>
        </p:nvSpPr>
        <p:spPr>
          <a:xfrm>
            <a:off x="339034" y="2577490"/>
            <a:ext cx="32696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(3, 7) (5, 7) / (3, 3) (5, 3) / (4, 7) (4, 3)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CC5AC8E1-1DBA-411A-9711-A6A6A04ECB5D}"/>
              </a:ext>
            </a:extLst>
          </p:cNvPr>
          <p:cNvSpPr/>
          <p:nvPr/>
        </p:nvSpPr>
        <p:spPr>
          <a:xfrm>
            <a:off x="5936921" y="4254688"/>
            <a:ext cx="167148" cy="1671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0423D849-023A-4F9D-A0E7-7B2AA5E06392}"/>
              </a:ext>
            </a:extLst>
          </p:cNvPr>
          <p:cNvSpPr/>
          <p:nvPr/>
        </p:nvSpPr>
        <p:spPr>
          <a:xfrm>
            <a:off x="5544245" y="2830303"/>
            <a:ext cx="167148" cy="1671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3DAED99D-08FE-4011-BEB2-5D32FD556E58}"/>
              </a:ext>
            </a:extLst>
          </p:cNvPr>
          <p:cNvSpPr/>
          <p:nvPr/>
        </p:nvSpPr>
        <p:spPr>
          <a:xfrm>
            <a:off x="5936921" y="2830303"/>
            <a:ext cx="167148" cy="1671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5A8F93D5-FC92-4AF2-83C8-E4FD9D597375}"/>
              </a:ext>
            </a:extLst>
          </p:cNvPr>
          <p:cNvCxnSpPr>
            <a:cxnSpLocks/>
            <a:stCxn id="31" idx="4"/>
            <a:endCxn id="27" idx="0"/>
          </p:cNvCxnSpPr>
          <p:nvPr/>
        </p:nvCxnSpPr>
        <p:spPr>
          <a:xfrm flipV="1">
            <a:off x="5627819" y="2830303"/>
            <a:ext cx="0" cy="159153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xmlns="" id="{5ED6EC3A-DEA3-40C4-B41D-BC16FBBE36CD}"/>
              </a:ext>
            </a:extLst>
          </p:cNvPr>
          <p:cNvSpPr/>
          <p:nvPr/>
        </p:nvSpPr>
        <p:spPr>
          <a:xfrm>
            <a:off x="5544245" y="4254688"/>
            <a:ext cx="167148" cy="1671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3808E724-E52D-499A-9A1D-00E24D7ACC19}"/>
              </a:ext>
            </a:extLst>
          </p:cNvPr>
          <p:cNvCxnSpPr>
            <a:cxnSpLocks/>
            <a:stCxn id="29" idx="6"/>
            <a:endCxn id="34" idx="2"/>
          </p:cNvCxnSpPr>
          <p:nvPr/>
        </p:nvCxnSpPr>
        <p:spPr>
          <a:xfrm flipH="1">
            <a:off x="5161145" y="2913877"/>
            <a:ext cx="9429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xmlns="" id="{4AAF56FB-E606-473B-839F-94A2DBBFCBCB}"/>
              </a:ext>
            </a:extLst>
          </p:cNvPr>
          <p:cNvSpPr/>
          <p:nvPr/>
        </p:nvSpPr>
        <p:spPr>
          <a:xfrm>
            <a:off x="5161145" y="4254688"/>
            <a:ext cx="167148" cy="1671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B1BA6186-91CA-49FD-B049-1F6BBB224589}"/>
              </a:ext>
            </a:extLst>
          </p:cNvPr>
          <p:cNvSpPr/>
          <p:nvPr/>
        </p:nvSpPr>
        <p:spPr>
          <a:xfrm>
            <a:off x="5161145" y="2830303"/>
            <a:ext cx="167148" cy="1671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B78B99D2-52F2-4B4D-9A00-77842C65DB4A}"/>
              </a:ext>
            </a:extLst>
          </p:cNvPr>
          <p:cNvCxnSpPr>
            <a:cxnSpLocks/>
            <a:stCxn id="26" idx="6"/>
            <a:endCxn id="33" idx="2"/>
          </p:cNvCxnSpPr>
          <p:nvPr/>
        </p:nvCxnSpPr>
        <p:spPr>
          <a:xfrm flipH="1">
            <a:off x="5161145" y="4338262"/>
            <a:ext cx="9429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967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Two coordinates out of four have already been plotted. Write their coordinates and the missing ones that are needed on the grid to create a square.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013296"/>
              </p:ext>
            </p:extLst>
          </p:nvPr>
        </p:nvGraphicFramePr>
        <p:xfrm>
          <a:off x="2664775" y="2038388"/>
          <a:ext cx="4081689" cy="3710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29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73935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768850"/>
              </p:ext>
            </p:extLst>
          </p:nvPr>
        </p:nvGraphicFramePr>
        <p:xfrm>
          <a:off x="2269938" y="1903041"/>
          <a:ext cx="345761" cy="3885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1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536661"/>
              </p:ext>
            </p:extLst>
          </p:nvPr>
        </p:nvGraphicFramePr>
        <p:xfrm>
          <a:off x="2524214" y="5747445"/>
          <a:ext cx="4349543" cy="296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413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2852564" y="1836612"/>
            <a:ext cx="0" cy="3912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2661798" y="5572807"/>
            <a:ext cx="43326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DC8DBF-B2FC-49E5-918C-4F9F2FCF67F0}"/>
              </a:ext>
            </a:extLst>
          </p:cNvPr>
          <p:cNvSpPr txBox="1"/>
          <p:nvPr/>
        </p:nvSpPr>
        <p:spPr>
          <a:xfrm>
            <a:off x="6964227" y="5361788"/>
            <a:ext cx="343942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x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A39A247-FE8A-41EF-974D-DDAE0B074712}"/>
              </a:ext>
            </a:extLst>
          </p:cNvPr>
          <p:cNvSpPr txBox="1"/>
          <p:nvPr/>
        </p:nvSpPr>
        <p:spPr>
          <a:xfrm>
            <a:off x="2787759" y="1536576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y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48BF1774-9840-4F76-ABC2-8B3883990AB0}"/>
              </a:ext>
            </a:extLst>
          </p:cNvPr>
          <p:cNvSpPr/>
          <p:nvPr/>
        </p:nvSpPr>
        <p:spPr>
          <a:xfrm>
            <a:off x="4302272" y="2966017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8E27E4E2-CC7A-4C0B-A210-25F8DBD98F2C}"/>
              </a:ext>
            </a:extLst>
          </p:cNvPr>
          <p:cNvSpPr/>
          <p:nvPr/>
        </p:nvSpPr>
        <p:spPr>
          <a:xfrm>
            <a:off x="5833382" y="2966017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684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Two coordinates out of four have already been plotted. Write their coordinates and the missing ones that are needed on the grid to create a square.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64775" y="2038388"/>
          <a:ext cx="4081689" cy="3710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29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73935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69938" y="1903041"/>
          <a:ext cx="345761" cy="3885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1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24214" y="5747445"/>
          <a:ext cx="4349543" cy="296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413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2852564" y="1836612"/>
            <a:ext cx="0" cy="3912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2661798" y="5572807"/>
            <a:ext cx="43326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DC8DBF-B2FC-49E5-918C-4F9F2FCF67F0}"/>
              </a:ext>
            </a:extLst>
          </p:cNvPr>
          <p:cNvSpPr txBox="1"/>
          <p:nvPr/>
        </p:nvSpPr>
        <p:spPr>
          <a:xfrm>
            <a:off x="6964227" y="5361788"/>
            <a:ext cx="343942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x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A39A247-FE8A-41EF-974D-DDAE0B074712}"/>
              </a:ext>
            </a:extLst>
          </p:cNvPr>
          <p:cNvSpPr txBox="1"/>
          <p:nvPr/>
        </p:nvSpPr>
        <p:spPr>
          <a:xfrm>
            <a:off x="2787759" y="1536576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y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41FBDB82-4097-46D8-A911-6D2D471F1976}"/>
              </a:ext>
            </a:extLst>
          </p:cNvPr>
          <p:cNvSpPr/>
          <p:nvPr/>
        </p:nvSpPr>
        <p:spPr>
          <a:xfrm>
            <a:off x="3878252" y="4438166"/>
            <a:ext cx="10786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(4, 3)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9FC5DC49-B1E8-439D-86F0-C545064DFDDB}"/>
              </a:ext>
            </a:extLst>
          </p:cNvPr>
          <p:cNvSpPr/>
          <p:nvPr/>
        </p:nvSpPr>
        <p:spPr>
          <a:xfrm>
            <a:off x="5423109" y="4438166"/>
            <a:ext cx="10786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(8, 3)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47BCEBDD-BF48-47C9-AEA2-3D174B804F0F}"/>
              </a:ext>
            </a:extLst>
          </p:cNvPr>
          <p:cNvSpPr/>
          <p:nvPr/>
        </p:nvSpPr>
        <p:spPr>
          <a:xfrm>
            <a:off x="3878252" y="2714041"/>
            <a:ext cx="10786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(4, 7)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85AFB3EE-FD7A-4D80-A352-E0E53B45C52F}"/>
              </a:ext>
            </a:extLst>
          </p:cNvPr>
          <p:cNvSpPr/>
          <p:nvPr/>
        </p:nvSpPr>
        <p:spPr>
          <a:xfrm>
            <a:off x="5423109" y="2714041"/>
            <a:ext cx="10786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(8, 7)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D3B79F9-35D1-498C-8B0A-08670E7079A0}"/>
              </a:ext>
            </a:extLst>
          </p:cNvPr>
          <p:cNvSpPr/>
          <p:nvPr/>
        </p:nvSpPr>
        <p:spPr>
          <a:xfrm>
            <a:off x="4409527" y="3094990"/>
            <a:ext cx="1560371" cy="142239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85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7619D3F-88E4-433E-B687-BC37B0AD5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1338"/>
            <a:ext cx="8913124" cy="6322100"/>
          </a:xfrm>
          <a:prstGeom prst="rect">
            <a:avLst/>
          </a:prstGeom>
        </p:spPr>
      </p:pic>
      <p:sp>
        <p:nvSpPr>
          <p:cNvPr id="11" name="Rounded Rectangular Callout 31">
            <a:extLst>
              <a:ext uri="{FF2B5EF4-FFF2-40B4-BE49-F238E27FC236}">
                <a16:creationId xmlns:a16="http://schemas.microsoft.com/office/drawing/2014/main" xmlns="" id="{41DA2CA8-45E1-4931-A270-31560B35D5CE}"/>
              </a:ext>
            </a:extLst>
          </p:cNvPr>
          <p:cNvSpPr/>
          <p:nvPr/>
        </p:nvSpPr>
        <p:spPr>
          <a:xfrm>
            <a:off x="4106872" y="1434809"/>
            <a:ext cx="3626774" cy="1058477"/>
          </a:xfrm>
          <a:prstGeom prst="wedgeRoundRectCallout">
            <a:avLst>
              <a:gd name="adj1" fmla="val -64746"/>
              <a:gd name="adj2" fmla="val 42746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You need to plot the y axis first.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B0CA7A3-1232-4568-9EAA-4B7C5084D7D6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72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7619D3F-88E4-433E-B687-BC37B0AD5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1338"/>
            <a:ext cx="8913124" cy="6322100"/>
          </a:xfrm>
          <a:prstGeom prst="rect">
            <a:avLst/>
          </a:prstGeom>
        </p:spPr>
      </p:pic>
      <p:sp>
        <p:nvSpPr>
          <p:cNvPr id="11" name="Rounded Rectangular Callout 31">
            <a:extLst>
              <a:ext uri="{FF2B5EF4-FFF2-40B4-BE49-F238E27FC236}">
                <a16:creationId xmlns:a16="http://schemas.microsoft.com/office/drawing/2014/main" xmlns="" id="{41DA2CA8-45E1-4931-A270-31560B35D5CE}"/>
              </a:ext>
            </a:extLst>
          </p:cNvPr>
          <p:cNvSpPr/>
          <p:nvPr/>
        </p:nvSpPr>
        <p:spPr>
          <a:xfrm>
            <a:off x="4106872" y="1434809"/>
            <a:ext cx="3626774" cy="1058477"/>
          </a:xfrm>
          <a:prstGeom prst="wedgeRoundRectCallout">
            <a:avLst>
              <a:gd name="adj1" fmla="val -64746"/>
              <a:gd name="adj2" fmla="val 42746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You need to plot the y axis first.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B0CA7A3-1232-4568-9EAA-4B7C5084D7D6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False because…</a:t>
            </a: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321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7619D3F-88E4-433E-B687-BC37B0AD5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1338"/>
            <a:ext cx="8913124" cy="6322100"/>
          </a:xfrm>
          <a:prstGeom prst="rect">
            <a:avLst/>
          </a:prstGeom>
        </p:spPr>
      </p:pic>
      <p:sp>
        <p:nvSpPr>
          <p:cNvPr id="11" name="Rounded Rectangular Callout 31">
            <a:extLst>
              <a:ext uri="{FF2B5EF4-FFF2-40B4-BE49-F238E27FC236}">
                <a16:creationId xmlns:a16="http://schemas.microsoft.com/office/drawing/2014/main" xmlns="" id="{41DA2CA8-45E1-4931-A270-31560B35D5CE}"/>
              </a:ext>
            </a:extLst>
          </p:cNvPr>
          <p:cNvSpPr/>
          <p:nvPr/>
        </p:nvSpPr>
        <p:spPr>
          <a:xfrm>
            <a:off x="4106872" y="1434809"/>
            <a:ext cx="3626774" cy="1058477"/>
          </a:xfrm>
          <a:prstGeom prst="wedgeRoundRectCallout">
            <a:avLst>
              <a:gd name="adj1" fmla="val -64746"/>
              <a:gd name="adj2" fmla="val 42746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You need to plot the y axis first.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B0CA7A3-1232-4568-9EAA-4B7C5084D7D6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 because the x axis comes first then the y axis (along the corridor up the stairs/walk before you climb).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23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16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D1E0751-447D-4CA0-A53B-A97A14BB2257}"/>
              </a:ext>
            </a:extLst>
          </p:cNvPr>
          <p:cNvSpPr txBox="1"/>
          <p:nvPr/>
        </p:nvSpPr>
        <p:spPr>
          <a:xfrm>
            <a:off x="5366117" y="968061"/>
            <a:ext cx="32041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Label the </a:t>
            </a:r>
            <a:r>
              <a:rPr lang="en-GB" sz="2000" b="1" i="1" dirty="0">
                <a:latin typeface="Century Gothic" panose="020B0502020202020204" pitchFamily="34" charset="0"/>
              </a:rPr>
              <a:t>x </a:t>
            </a:r>
            <a:r>
              <a:rPr lang="en-GB" sz="2000" b="1" dirty="0">
                <a:latin typeface="Century Gothic" panose="020B0502020202020204" pitchFamily="34" charset="0"/>
              </a:rPr>
              <a:t>axis.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Label the </a:t>
            </a:r>
            <a:r>
              <a:rPr lang="en-GB" sz="2000" b="1" i="1" dirty="0">
                <a:latin typeface="Century Gothic" panose="020B0502020202020204" pitchFamily="34" charset="0"/>
              </a:rPr>
              <a:t>y </a:t>
            </a:r>
            <a:r>
              <a:rPr lang="en-GB" sz="2000" b="1" dirty="0">
                <a:latin typeface="Century Gothic" panose="020B0502020202020204" pitchFamily="34" charset="0"/>
              </a:rPr>
              <a:t>axis.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What are the coordinates for A, B, C, D and 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Does it matter which way round you write the numbers?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831926"/>
              </p:ext>
            </p:extLst>
          </p:nvPr>
        </p:nvGraphicFramePr>
        <p:xfrm>
          <a:off x="876255" y="1112157"/>
          <a:ext cx="4489862" cy="40816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462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91329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543858"/>
              </p:ext>
            </p:extLst>
          </p:nvPr>
        </p:nvGraphicFramePr>
        <p:xfrm>
          <a:off x="470095" y="968061"/>
          <a:ext cx="380337" cy="4274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337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79321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165378"/>
              </p:ext>
            </p:extLst>
          </p:nvPr>
        </p:nvGraphicFramePr>
        <p:xfrm>
          <a:off x="722302" y="5174776"/>
          <a:ext cx="4784494" cy="326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4954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1083979" y="890128"/>
            <a:ext cx="0" cy="430371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875971" y="4997207"/>
            <a:ext cx="476590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160F9050-5DBC-42F3-83AB-AE3920FB7B47}"/>
              </a:ext>
            </a:extLst>
          </p:cNvPr>
          <p:cNvSpPr txBox="1"/>
          <p:nvPr/>
        </p:nvSpPr>
        <p:spPr>
          <a:xfrm>
            <a:off x="1684130" y="2820066"/>
            <a:ext cx="1390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A</a:t>
            </a:r>
            <a:endParaRPr lang="en-US" sz="2000" b="1" dirty="0">
              <a:solidFill>
                <a:srgbClr val="6699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52BB40A-EAE3-4132-B978-42AA654F1873}"/>
              </a:ext>
            </a:extLst>
          </p:cNvPr>
          <p:cNvSpPr txBox="1"/>
          <p:nvPr/>
        </p:nvSpPr>
        <p:spPr>
          <a:xfrm>
            <a:off x="4197445" y="4396509"/>
            <a:ext cx="589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C</a:t>
            </a:r>
            <a:endParaRPr lang="en-US" sz="2000" b="1" dirty="0">
              <a:solidFill>
                <a:srgbClr val="6699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66974E5-EC32-43A2-842A-F638FC17BBC2}"/>
              </a:ext>
            </a:extLst>
          </p:cNvPr>
          <p:cNvSpPr txBox="1"/>
          <p:nvPr/>
        </p:nvSpPr>
        <p:spPr>
          <a:xfrm>
            <a:off x="1638776" y="4004282"/>
            <a:ext cx="589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D</a:t>
            </a:r>
            <a:endParaRPr lang="en-US" sz="2000" b="1" dirty="0">
              <a:solidFill>
                <a:srgbClr val="6699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A0F4EE28-789D-48F5-955B-0C976C819B8F}"/>
              </a:ext>
            </a:extLst>
          </p:cNvPr>
          <p:cNvSpPr txBox="1"/>
          <p:nvPr/>
        </p:nvSpPr>
        <p:spPr>
          <a:xfrm>
            <a:off x="4221636" y="1286234"/>
            <a:ext cx="589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B</a:t>
            </a:r>
            <a:endParaRPr lang="en-US" sz="2000" b="1" dirty="0">
              <a:solidFill>
                <a:srgbClr val="6699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D3AB7DB-514B-439E-B8E6-67E622C22BD0}"/>
              </a:ext>
            </a:extLst>
          </p:cNvPr>
          <p:cNvSpPr txBox="1"/>
          <p:nvPr/>
        </p:nvSpPr>
        <p:spPr>
          <a:xfrm>
            <a:off x="2958340" y="2055269"/>
            <a:ext cx="1390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E</a:t>
            </a:r>
            <a:endParaRPr lang="en-US" sz="2000" b="1" dirty="0">
              <a:solidFill>
                <a:srgbClr val="6699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3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" y="7883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16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D1E0751-447D-4CA0-A53B-A97A14BB2257}"/>
              </a:ext>
            </a:extLst>
          </p:cNvPr>
          <p:cNvSpPr txBox="1"/>
          <p:nvPr/>
        </p:nvSpPr>
        <p:spPr>
          <a:xfrm>
            <a:off x="5366117" y="968061"/>
            <a:ext cx="320419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Label the </a:t>
            </a:r>
            <a:r>
              <a:rPr lang="en-GB" sz="2000" b="1" i="1" dirty="0">
                <a:latin typeface="Century Gothic" panose="020B0502020202020204" pitchFamily="34" charset="0"/>
              </a:rPr>
              <a:t>x </a:t>
            </a:r>
            <a:r>
              <a:rPr lang="en-GB" sz="2000" b="1" dirty="0">
                <a:latin typeface="Century Gothic" panose="020B0502020202020204" pitchFamily="34" charset="0"/>
              </a:rPr>
              <a:t>axis.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Label </a:t>
            </a:r>
            <a:r>
              <a:rPr lang="en-GB" sz="2000" b="1">
                <a:latin typeface="Century Gothic" panose="020B0502020202020204" pitchFamily="34" charset="0"/>
              </a:rPr>
              <a:t>the </a:t>
            </a:r>
            <a:r>
              <a:rPr lang="en-GB" sz="2000" b="1" i="1">
                <a:latin typeface="Century Gothic" panose="020B0502020202020204" pitchFamily="34" charset="0"/>
              </a:rPr>
              <a:t>y</a:t>
            </a:r>
            <a:r>
              <a:rPr lang="en-GB" sz="2000" b="1" i="1" dirty="0">
                <a:latin typeface="Century Gothic" panose="020B0502020202020204" pitchFamily="34" charset="0"/>
              </a:rPr>
              <a:t> </a:t>
            </a:r>
            <a:r>
              <a:rPr lang="en-GB" sz="2000" b="1">
                <a:latin typeface="Century Gothic" panose="020B0502020202020204" pitchFamily="34" charset="0"/>
              </a:rPr>
              <a:t>axis</a:t>
            </a:r>
            <a:r>
              <a:rPr lang="en-GB" sz="2000" b="1" dirty="0"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What are the coordinates for A, B, C, D and 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entury Gothic" panose="020B0502020202020204" pitchFamily="34" charset="0"/>
              </a:rPr>
              <a:t>Does it matter which way round you write the numbers?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Yes, as the </a:t>
            </a:r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x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-axis must be recorded first.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674996"/>
              </p:ext>
            </p:extLst>
          </p:nvPr>
        </p:nvGraphicFramePr>
        <p:xfrm>
          <a:off x="876255" y="1112157"/>
          <a:ext cx="4489862" cy="40816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462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427940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8903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91329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0095" y="968061"/>
          <a:ext cx="380337" cy="4274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337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79321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95413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22302" y="5174776"/>
          <a:ext cx="4784494" cy="326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4954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434954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1083979" y="890128"/>
            <a:ext cx="0" cy="430371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875971" y="4997207"/>
            <a:ext cx="476590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4ECA65D-0E4F-4E21-9BCD-57C3FFE687BB}"/>
              </a:ext>
            </a:extLst>
          </p:cNvPr>
          <p:cNvSpPr txBox="1"/>
          <p:nvPr/>
        </p:nvSpPr>
        <p:spPr>
          <a:xfrm>
            <a:off x="1684130" y="2820066"/>
            <a:ext cx="1390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A</a:t>
            </a:r>
            <a:endParaRPr lang="en-US" sz="2000" b="1" dirty="0">
              <a:solidFill>
                <a:srgbClr val="6699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55A5A1A-2890-4D3B-8A48-082452756BE2}"/>
              </a:ext>
            </a:extLst>
          </p:cNvPr>
          <p:cNvSpPr txBox="1"/>
          <p:nvPr/>
        </p:nvSpPr>
        <p:spPr>
          <a:xfrm>
            <a:off x="4197445" y="4396509"/>
            <a:ext cx="589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C</a:t>
            </a:r>
            <a:endParaRPr lang="en-US" sz="2000" b="1" dirty="0">
              <a:solidFill>
                <a:srgbClr val="6699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6496508-63C7-4DDF-B673-22B6BD3B4F35}"/>
              </a:ext>
            </a:extLst>
          </p:cNvPr>
          <p:cNvSpPr txBox="1"/>
          <p:nvPr/>
        </p:nvSpPr>
        <p:spPr>
          <a:xfrm>
            <a:off x="1638776" y="4004282"/>
            <a:ext cx="589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D</a:t>
            </a:r>
            <a:endParaRPr lang="en-US" sz="2000" b="1" dirty="0">
              <a:solidFill>
                <a:srgbClr val="6699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54ECD32-B0E0-4204-B11C-515CB576696E}"/>
              </a:ext>
            </a:extLst>
          </p:cNvPr>
          <p:cNvSpPr txBox="1"/>
          <p:nvPr/>
        </p:nvSpPr>
        <p:spPr>
          <a:xfrm>
            <a:off x="4221636" y="1286234"/>
            <a:ext cx="589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B</a:t>
            </a:r>
            <a:endParaRPr lang="en-US" sz="2000" b="1" dirty="0">
              <a:solidFill>
                <a:srgbClr val="6699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DC8DBF-B2FC-49E5-918C-4F9F2FCF67F0}"/>
              </a:ext>
            </a:extLst>
          </p:cNvPr>
          <p:cNvSpPr txBox="1"/>
          <p:nvPr/>
        </p:nvSpPr>
        <p:spPr>
          <a:xfrm>
            <a:off x="3068055" y="5358778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x</a:t>
            </a:r>
            <a:endParaRPr lang="en-US" sz="20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A39A247-FE8A-41EF-974D-DDAE0B074712}"/>
              </a:ext>
            </a:extLst>
          </p:cNvPr>
          <p:cNvSpPr txBox="1"/>
          <p:nvPr/>
        </p:nvSpPr>
        <p:spPr>
          <a:xfrm>
            <a:off x="404596" y="2673161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y</a:t>
            </a:r>
            <a:endParaRPr lang="en-US" sz="20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B055F3DE-BDD0-49D8-A62A-34758BA6EB8A}"/>
              </a:ext>
            </a:extLst>
          </p:cNvPr>
          <p:cNvSpPr txBox="1"/>
          <p:nvPr/>
        </p:nvSpPr>
        <p:spPr>
          <a:xfrm>
            <a:off x="2380356" y="2709077"/>
            <a:ext cx="844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(3, 5)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DD6B09D3-7CF9-4371-BFD6-63CEF6F5B7DD}"/>
              </a:ext>
            </a:extLst>
          </p:cNvPr>
          <p:cNvSpPr txBox="1"/>
          <p:nvPr/>
        </p:nvSpPr>
        <p:spPr>
          <a:xfrm>
            <a:off x="4510365" y="1180649"/>
            <a:ext cx="844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(8, 9)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57018FA4-58D0-498A-911E-BD033C1B4DEC}"/>
              </a:ext>
            </a:extLst>
          </p:cNvPr>
          <p:cNvSpPr txBox="1"/>
          <p:nvPr/>
        </p:nvSpPr>
        <p:spPr>
          <a:xfrm>
            <a:off x="4508005" y="4263638"/>
            <a:ext cx="844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(8, 1)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C78DBC25-D19B-4832-8A3A-EF800EDF023F}"/>
              </a:ext>
            </a:extLst>
          </p:cNvPr>
          <p:cNvSpPr txBox="1"/>
          <p:nvPr/>
        </p:nvSpPr>
        <p:spPr>
          <a:xfrm>
            <a:off x="1939396" y="4116183"/>
            <a:ext cx="844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(2, 2)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8CC2B146-AD58-4456-A1A8-92178F9B84BE}"/>
              </a:ext>
            </a:extLst>
          </p:cNvPr>
          <p:cNvSpPr txBox="1"/>
          <p:nvPr/>
        </p:nvSpPr>
        <p:spPr>
          <a:xfrm>
            <a:off x="2958340" y="2055269"/>
            <a:ext cx="1390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E</a:t>
            </a:r>
            <a:endParaRPr lang="en-US" sz="2000" b="1" dirty="0">
              <a:solidFill>
                <a:srgbClr val="6699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470D22B-D007-45A3-B09E-73E603A5A168}"/>
              </a:ext>
            </a:extLst>
          </p:cNvPr>
          <p:cNvSpPr txBox="1"/>
          <p:nvPr/>
        </p:nvSpPr>
        <p:spPr>
          <a:xfrm>
            <a:off x="3668523" y="1945848"/>
            <a:ext cx="844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(6, 7)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99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r>
              <a:rPr lang="en-GB" sz="20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coordinates of A, B, C, D and 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64775" y="1857079"/>
          <a:ext cx="4081689" cy="3710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29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73935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69938" y="1721732"/>
          <a:ext cx="345761" cy="3885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1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24214" y="5566136"/>
          <a:ext cx="4349543" cy="296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413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2852564" y="1655303"/>
            <a:ext cx="0" cy="3912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2661798" y="5391498"/>
            <a:ext cx="43326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DC8DBF-B2FC-49E5-918C-4F9F2FCF67F0}"/>
              </a:ext>
            </a:extLst>
          </p:cNvPr>
          <p:cNvSpPr txBox="1"/>
          <p:nvPr/>
        </p:nvSpPr>
        <p:spPr>
          <a:xfrm>
            <a:off x="6964227" y="5180479"/>
            <a:ext cx="343942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x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A39A247-FE8A-41EF-974D-DDAE0B074712}"/>
              </a:ext>
            </a:extLst>
          </p:cNvPr>
          <p:cNvSpPr txBox="1"/>
          <p:nvPr/>
        </p:nvSpPr>
        <p:spPr>
          <a:xfrm>
            <a:off x="2787759" y="1355267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y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9C137125-AB54-4031-A560-1BDDF0C77387}"/>
              </a:ext>
            </a:extLst>
          </p:cNvPr>
          <p:cNvGrpSpPr/>
          <p:nvPr/>
        </p:nvGrpSpPr>
        <p:grpSpPr>
          <a:xfrm>
            <a:off x="2879516" y="2246005"/>
            <a:ext cx="3680726" cy="3028897"/>
            <a:chOff x="2544656" y="1443352"/>
            <a:chExt cx="4453678" cy="3664954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F834FCAF-3620-4AC8-9EA6-CD28B6C80EEC}"/>
                </a:ext>
              </a:extLst>
            </p:cNvPr>
            <p:cNvSpPr txBox="1"/>
            <p:nvPr/>
          </p:nvSpPr>
          <p:spPr>
            <a:xfrm>
              <a:off x="5863516" y="3102632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9997D4D6-297C-4507-8531-86D71F129D84}"/>
                </a:ext>
              </a:extLst>
            </p:cNvPr>
            <p:cNvSpPr txBox="1"/>
            <p:nvPr/>
          </p:nvSpPr>
          <p:spPr>
            <a:xfrm>
              <a:off x="2544656" y="1443352"/>
              <a:ext cx="215376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D62B6BDA-A253-4526-8333-A2700B9DF1EA}"/>
                </a:ext>
              </a:extLst>
            </p:cNvPr>
            <p:cNvSpPr txBox="1"/>
            <p:nvPr/>
          </p:nvSpPr>
          <p:spPr>
            <a:xfrm>
              <a:off x="6782958" y="4708196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D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DD48F9B-5316-4D2D-8C37-9C6087BCBF53}"/>
                </a:ext>
              </a:extLst>
            </p:cNvPr>
            <p:cNvSpPr txBox="1"/>
            <p:nvPr/>
          </p:nvSpPr>
          <p:spPr>
            <a:xfrm>
              <a:off x="4370169" y="3437234"/>
              <a:ext cx="215376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59" name="Cross 58">
              <a:extLst>
                <a:ext uri="{FF2B5EF4-FFF2-40B4-BE49-F238E27FC236}">
                  <a16:creationId xmlns:a16="http://schemas.microsoft.com/office/drawing/2014/main" xmlns="" id="{C7C10CE5-FBA8-4B5F-9D4C-E472485ACE1D}"/>
                </a:ext>
              </a:extLst>
            </p:cNvPr>
            <p:cNvSpPr/>
            <p:nvPr/>
          </p:nvSpPr>
          <p:spPr>
            <a:xfrm rot="18960608">
              <a:off x="4238879" y="3816453"/>
              <a:ext cx="298832" cy="298832"/>
            </a:xfrm>
            <a:prstGeom prst="plus">
              <a:avLst>
                <a:gd name="adj" fmla="val 46429"/>
              </a:avLst>
            </a:prstGeom>
            <a:solidFill>
              <a:srgbClr val="6699FF"/>
            </a:solidFill>
            <a:ln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srgbClr val="6699FF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682286B2-5F0C-43F4-9402-1FE0085F4279}"/>
              </a:ext>
            </a:extLst>
          </p:cNvPr>
          <p:cNvSpPr txBox="1"/>
          <p:nvPr/>
        </p:nvSpPr>
        <p:spPr>
          <a:xfrm>
            <a:off x="3344814" y="4232992"/>
            <a:ext cx="177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D01103B0-3BDD-42EA-81A4-CB0E110E5C25}"/>
              </a:ext>
            </a:extLst>
          </p:cNvPr>
          <p:cNvSpPr/>
          <p:nvPr/>
        </p:nvSpPr>
        <p:spPr>
          <a:xfrm>
            <a:off x="5843297" y="3854927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1A7FB36B-0A4A-4BDD-B65E-6D02ACEF21F9}"/>
              </a:ext>
            </a:extLst>
          </p:cNvPr>
          <p:cNvSpPr/>
          <p:nvPr/>
        </p:nvSpPr>
        <p:spPr>
          <a:xfrm>
            <a:off x="6618326" y="5257799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BC5DC002-F393-497C-A5DA-DA494B38EC0F}"/>
              </a:ext>
            </a:extLst>
          </p:cNvPr>
          <p:cNvSpPr/>
          <p:nvPr/>
        </p:nvSpPr>
        <p:spPr>
          <a:xfrm>
            <a:off x="4277184" y="4197830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08EF01C0-5F65-48ED-B830-8E41A22B04CC}"/>
              </a:ext>
            </a:extLst>
          </p:cNvPr>
          <p:cNvSpPr/>
          <p:nvPr/>
        </p:nvSpPr>
        <p:spPr>
          <a:xfrm>
            <a:off x="3525389" y="4560955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91CC0661-2B9F-46E1-A983-F591DCEB3DF5}"/>
              </a:ext>
            </a:extLst>
          </p:cNvPr>
          <p:cNvSpPr/>
          <p:nvPr/>
        </p:nvSpPr>
        <p:spPr>
          <a:xfrm>
            <a:off x="2728977" y="2443981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294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r>
              <a:rPr lang="en-GB" sz="20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coordinates of A, B, C, D and 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64775" y="1857079"/>
          <a:ext cx="4081689" cy="3710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29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73935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69938" y="1721732"/>
          <a:ext cx="345761" cy="3885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1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24214" y="5566136"/>
          <a:ext cx="4349543" cy="296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413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2852564" y="1655303"/>
            <a:ext cx="0" cy="3912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2661798" y="5391498"/>
            <a:ext cx="43326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DC8DBF-B2FC-49E5-918C-4F9F2FCF67F0}"/>
              </a:ext>
            </a:extLst>
          </p:cNvPr>
          <p:cNvSpPr txBox="1"/>
          <p:nvPr/>
        </p:nvSpPr>
        <p:spPr>
          <a:xfrm>
            <a:off x="6964227" y="5180479"/>
            <a:ext cx="343942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x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A39A247-FE8A-41EF-974D-DDAE0B074712}"/>
              </a:ext>
            </a:extLst>
          </p:cNvPr>
          <p:cNvSpPr txBox="1"/>
          <p:nvPr/>
        </p:nvSpPr>
        <p:spPr>
          <a:xfrm>
            <a:off x="2787759" y="1355267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y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9C137125-AB54-4031-A560-1BDDF0C77387}"/>
              </a:ext>
            </a:extLst>
          </p:cNvPr>
          <p:cNvGrpSpPr/>
          <p:nvPr/>
        </p:nvGrpSpPr>
        <p:grpSpPr>
          <a:xfrm>
            <a:off x="2879516" y="2246005"/>
            <a:ext cx="3680726" cy="3028897"/>
            <a:chOff x="2544656" y="1443352"/>
            <a:chExt cx="4453678" cy="3664954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F834FCAF-3620-4AC8-9EA6-CD28B6C80EEC}"/>
                </a:ext>
              </a:extLst>
            </p:cNvPr>
            <p:cNvSpPr txBox="1"/>
            <p:nvPr/>
          </p:nvSpPr>
          <p:spPr>
            <a:xfrm>
              <a:off x="5863516" y="3102632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9997D4D6-297C-4507-8531-86D71F129D84}"/>
                </a:ext>
              </a:extLst>
            </p:cNvPr>
            <p:cNvSpPr txBox="1"/>
            <p:nvPr/>
          </p:nvSpPr>
          <p:spPr>
            <a:xfrm>
              <a:off x="2544656" y="1443352"/>
              <a:ext cx="215376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D62B6BDA-A253-4526-8333-A2700B9DF1EA}"/>
                </a:ext>
              </a:extLst>
            </p:cNvPr>
            <p:cNvSpPr txBox="1"/>
            <p:nvPr/>
          </p:nvSpPr>
          <p:spPr>
            <a:xfrm>
              <a:off x="6782958" y="4708196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D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DD48F9B-5316-4D2D-8C37-9C6087BCBF53}"/>
                </a:ext>
              </a:extLst>
            </p:cNvPr>
            <p:cNvSpPr txBox="1"/>
            <p:nvPr/>
          </p:nvSpPr>
          <p:spPr>
            <a:xfrm>
              <a:off x="4370169" y="3437234"/>
              <a:ext cx="215376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59" name="Cross 58">
              <a:extLst>
                <a:ext uri="{FF2B5EF4-FFF2-40B4-BE49-F238E27FC236}">
                  <a16:creationId xmlns:a16="http://schemas.microsoft.com/office/drawing/2014/main" xmlns="" id="{C7C10CE5-FBA8-4B5F-9D4C-E472485ACE1D}"/>
                </a:ext>
              </a:extLst>
            </p:cNvPr>
            <p:cNvSpPr/>
            <p:nvPr/>
          </p:nvSpPr>
          <p:spPr>
            <a:xfrm rot="18960608">
              <a:off x="4238879" y="3816453"/>
              <a:ext cx="298832" cy="298832"/>
            </a:xfrm>
            <a:prstGeom prst="plus">
              <a:avLst>
                <a:gd name="adj" fmla="val 46429"/>
              </a:avLst>
            </a:prstGeom>
            <a:solidFill>
              <a:srgbClr val="6699FF"/>
            </a:solidFill>
            <a:ln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srgbClr val="6699FF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682286B2-5F0C-43F4-9402-1FE0085F4279}"/>
              </a:ext>
            </a:extLst>
          </p:cNvPr>
          <p:cNvSpPr txBox="1"/>
          <p:nvPr/>
        </p:nvSpPr>
        <p:spPr>
          <a:xfrm>
            <a:off x="3344814" y="4232992"/>
            <a:ext cx="177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D01103B0-3BDD-42EA-81A4-CB0E110E5C25}"/>
              </a:ext>
            </a:extLst>
          </p:cNvPr>
          <p:cNvSpPr/>
          <p:nvPr/>
        </p:nvSpPr>
        <p:spPr>
          <a:xfrm>
            <a:off x="5843297" y="3854927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1A7FB36B-0A4A-4BDD-B65E-6D02ACEF21F9}"/>
              </a:ext>
            </a:extLst>
          </p:cNvPr>
          <p:cNvSpPr/>
          <p:nvPr/>
        </p:nvSpPr>
        <p:spPr>
          <a:xfrm>
            <a:off x="6618326" y="5257799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BC5DC002-F393-497C-A5DA-DA494B38EC0F}"/>
              </a:ext>
            </a:extLst>
          </p:cNvPr>
          <p:cNvSpPr/>
          <p:nvPr/>
        </p:nvSpPr>
        <p:spPr>
          <a:xfrm>
            <a:off x="4277184" y="4197830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08EF01C0-5F65-48ED-B830-8E41A22B04CC}"/>
              </a:ext>
            </a:extLst>
          </p:cNvPr>
          <p:cNvSpPr/>
          <p:nvPr/>
        </p:nvSpPr>
        <p:spPr>
          <a:xfrm>
            <a:off x="3525389" y="4560955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91CC0661-2B9F-46E1-A983-F591DCEB3DF5}"/>
              </a:ext>
            </a:extLst>
          </p:cNvPr>
          <p:cNvSpPr/>
          <p:nvPr/>
        </p:nvSpPr>
        <p:spPr>
          <a:xfrm>
            <a:off x="2728977" y="2443981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DF3B1A65-F57B-4DF8-BED1-181CF9CEA893}"/>
              </a:ext>
            </a:extLst>
          </p:cNvPr>
          <p:cNvSpPr/>
          <p:nvPr/>
        </p:nvSpPr>
        <p:spPr>
          <a:xfrm>
            <a:off x="806342" y="5894995"/>
            <a:ext cx="77852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(4, 3)           B (8, 4)          C (0, 8)          D (10, 0)          E (2, 2)</a:t>
            </a:r>
          </a:p>
        </p:txBody>
      </p:sp>
    </p:spTree>
    <p:extLst>
      <p:ext uri="{BB962C8B-B14F-4D97-AF65-F5344CB8AC3E}">
        <p14:creationId xmlns:p14="http://schemas.microsoft.com/office/powerpoint/2010/main" val="308385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Each point moves two squares left.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new coordinates of each point.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64775" y="1857079"/>
          <a:ext cx="4081689" cy="3710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29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73935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69938" y="1721732"/>
          <a:ext cx="345761" cy="3885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1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24214" y="5566136"/>
          <a:ext cx="4349543" cy="296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413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2852564" y="1655303"/>
            <a:ext cx="0" cy="3912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2661798" y="5391498"/>
            <a:ext cx="43326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DC8DBF-B2FC-49E5-918C-4F9F2FCF67F0}"/>
              </a:ext>
            </a:extLst>
          </p:cNvPr>
          <p:cNvSpPr txBox="1"/>
          <p:nvPr/>
        </p:nvSpPr>
        <p:spPr>
          <a:xfrm>
            <a:off x="6964227" y="5180479"/>
            <a:ext cx="343942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x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A39A247-FE8A-41EF-974D-DDAE0B074712}"/>
              </a:ext>
            </a:extLst>
          </p:cNvPr>
          <p:cNvSpPr txBox="1"/>
          <p:nvPr/>
        </p:nvSpPr>
        <p:spPr>
          <a:xfrm>
            <a:off x="2787759" y="1355267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y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69AF9468-DCDE-476C-87E3-F2C1D5CA10D6}"/>
              </a:ext>
            </a:extLst>
          </p:cNvPr>
          <p:cNvGrpSpPr/>
          <p:nvPr/>
        </p:nvGrpSpPr>
        <p:grpSpPr>
          <a:xfrm>
            <a:off x="3388229" y="2804388"/>
            <a:ext cx="3164504" cy="2549405"/>
            <a:chOff x="3299749" y="2586342"/>
            <a:chExt cx="3164504" cy="2549405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C5886796-A22D-4600-B91C-B4C4B81A0400}"/>
                </a:ext>
              </a:extLst>
            </p:cNvPr>
            <p:cNvSpPr txBox="1"/>
            <p:nvPr/>
          </p:nvSpPr>
          <p:spPr>
            <a:xfrm>
              <a:off x="3578725" y="4375729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87D1B11A-2F46-4E73-8DBE-AD2B21951490}"/>
                </a:ext>
              </a:extLst>
            </p:cNvPr>
            <p:cNvSpPr txBox="1"/>
            <p:nvPr/>
          </p:nvSpPr>
          <p:spPr>
            <a:xfrm>
              <a:off x="6248877" y="2998054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B200D47F-88DB-43DB-9A5A-5EA1C65F6F28}"/>
                </a:ext>
              </a:extLst>
            </p:cNvPr>
            <p:cNvSpPr txBox="1"/>
            <p:nvPr/>
          </p:nvSpPr>
          <p:spPr>
            <a:xfrm>
              <a:off x="3299749" y="2586342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D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3EA05605-63F4-4F26-9056-0256DAD56B89}"/>
                </a:ext>
              </a:extLst>
            </p:cNvPr>
            <p:cNvSpPr txBox="1"/>
            <p:nvPr/>
          </p:nvSpPr>
          <p:spPr>
            <a:xfrm>
              <a:off x="5492521" y="4735637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75098AFF-8CEF-4E0B-9D3C-7FBA9B500851}"/>
              </a:ext>
            </a:extLst>
          </p:cNvPr>
          <p:cNvSpPr txBox="1"/>
          <p:nvPr/>
        </p:nvSpPr>
        <p:spPr>
          <a:xfrm>
            <a:off x="4886226" y="2108640"/>
            <a:ext cx="177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EE47617C-C6C9-4D28-BB29-2CAC9E77206A}"/>
              </a:ext>
            </a:extLst>
          </p:cNvPr>
          <p:cNvSpPr/>
          <p:nvPr/>
        </p:nvSpPr>
        <p:spPr>
          <a:xfrm>
            <a:off x="3510285" y="3140841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xmlns="" id="{B161C50A-27C0-4307-BDCD-996D8297F29E}"/>
              </a:ext>
            </a:extLst>
          </p:cNvPr>
          <p:cNvSpPr/>
          <p:nvPr/>
        </p:nvSpPr>
        <p:spPr>
          <a:xfrm>
            <a:off x="5074315" y="2423121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2E3ED41D-8718-4972-9D7C-A70D8714905D}"/>
              </a:ext>
            </a:extLst>
          </p:cNvPr>
          <p:cNvSpPr/>
          <p:nvPr/>
        </p:nvSpPr>
        <p:spPr>
          <a:xfrm>
            <a:off x="6621757" y="3485538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613F0FAB-74BE-4DCA-AD4C-9C5AC151EF4B}"/>
              </a:ext>
            </a:extLst>
          </p:cNvPr>
          <p:cNvSpPr/>
          <p:nvPr/>
        </p:nvSpPr>
        <p:spPr>
          <a:xfrm>
            <a:off x="3890955" y="4892807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6F20CFDA-CE39-4B93-A464-A7556660E3AB}"/>
              </a:ext>
            </a:extLst>
          </p:cNvPr>
          <p:cNvSpPr/>
          <p:nvPr/>
        </p:nvSpPr>
        <p:spPr>
          <a:xfrm>
            <a:off x="5842774" y="5263285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949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Each point moves two squares left.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new coordinates of each point.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64775" y="1857079"/>
          <a:ext cx="4081689" cy="3710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29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73935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69938" y="1721732"/>
          <a:ext cx="345761" cy="3885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1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24214" y="5566136"/>
          <a:ext cx="4349543" cy="296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413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2852564" y="1655303"/>
            <a:ext cx="0" cy="3912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2661798" y="5391498"/>
            <a:ext cx="43326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DC8DBF-B2FC-49E5-918C-4F9F2FCF67F0}"/>
              </a:ext>
            </a:extLst>
          </p:cNvPr>
          <p:cNvSpPr txBox="1"/>
          <p:nvPr/>
        </p:nvSpPr>
        <p:spPr>
          <a:xfrm>
            <a:off x="6964227" y="5180479"/>
            <a:ext cx="343942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x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A39A247-FE8A-41EF-974D-DDAE0B074712}"/>
              </a:ext>
            </a:extLst>
          </p:cNvPr>
          <p:cNvSpPr txBox="1"/>
          <p:nvPr/>
        </p:nvSpPr>
        <p:spPr>
          <a:xfrm>
            <a:off x="2787759" y="1355267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y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69AF9468-DCDE-476C-87E3-F2C1D5CA10D6}"/>
              </a:ext>
            </a:extLst>
          </p:cNvPr>
          <p:cNvGrpSpPr/>
          <p:nvPr/>
        </p:nvGrpSpPr>
        <p:grpSpPr>
          <a:xfrm>
            <a:off x="3388229" y="2804388"/>
            <a:ext cx="3164504" cy="2549405"/>
            <a:chOff x="3299749" y="2586342"/>
            <a:chExt cx="3164504" cy="2549405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C5886796-A22D-4600-B91C-B4C4B81A0400}"/>
                </a:ext>
              </a:extLst>
            </p:cNvPr>
            <p:cNvSpPr txBox="1"/>
            <p:nvPr/>
          </p:nvSpPr>
          <p:spPr>
            <a:xfrm>
              <a:off x="3578725" y="4375729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87D1B11A-2F46-4E73-8DBE-AD2B21951490}"/>
                </a:ext>
              </a:extLst>
            </p:cNvPr>
            <p:cNvSpPr txBox="1"/>
            <p:nvPr/>
          </p:nvSpPr>
          <p:spPr>
            <a:xfrm>
              <a:off x="6248877" y="2998054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B200D47F-88DB-43DB-9A5A-5EA1C65F6F28}"/>
                </a:ext>
              </a:extLst>
            </p:cNvPr>
            <p:cNvSpPr txBox="1"/>
            <p:nvPr/>
          </p:nvSpPr>
          <p:spPr>
            <a:xfrm>
              <a:off x="3299749" y="2586342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D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3EA05605-63F4-4F26-9056-0256DAD56B89}"/>
                </a:ext>
              </a:extLst>
            </p:cNvPr>
            <p:cNvSpPr txBox="1"/>
            <p:nvPr/>
          </p:nvSpPr>
          <p:spPr>
            <a:xfrm>
              <a:off x="5492521" y="4735637"/>
              <a:ext cx="215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6699FF"/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08FF21AF-5FE1-4FA1-B5D6-B67CD1DE4954}"/>
              </a:ext>
            </a:extLst>
          </p:cNvPr>
          <p:cNvSpPr/>
          <p:nvPr/>
        </p:nvSpPr>
        <p:spPr>
          <a:xfrm>
            <a:off x="688984" y="5908441"/>
            <a:ext cx="77852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(6, 0)           B (1, 1)          C (8, 5)          D (0, 6)          E (4, 8)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9480FAD8-FA0D-4F98-A4D1-E76A00AEAA65}"/>
              </a:ext>
            </a:extLst>
          </p:cNvPr>
          <p:cNvGrpSpPr/>
          <p:nvPr/>
        </p:nvGrpSpPr>
        <p:grpSpPr>
          <a:xfrm>
            <a:off x="2608510" y="2786934"/>
            <a:ext cx="3164504" cy="2549405"/>
            <a:chOff x="3299749" y="2586342"/>
            <a:chExt cx="3164504" cy="2549405"/>
          </a:xfrm>
          <a:solidFill>
            <a:srgbClr val="FF0000"/>
          </a:solidFill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51AC3610-2AAF-4F4C-9388-87E1DBF7AE3C}"/>
                </a:ext>
              </a:extLst>
            </p:cNvPr>
            <p:cNvSpPr txBox="1"/>
            <p:nvPr/>
          </p:nvSpPr>
          <p:spPr>
            <a:xfrm>
              <a:off x="3578725" y="4375729"/>
              <a:ext cx="21537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DEB1D874-094C-449E-89BD-5C0F9DAE5A09}"/>
                </a:ext>
              </a:extLst>
            </p:cNvPr>
            <p:cNvSpPr txBox="1"/>
            <p:nvPr/>
          </p:nvSpPr>
          <p:spPr>
            <a:xfrm>
              <a:off x="6248877" y="2998054"/>
              <a:ext cx="21537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E59EE1FA-C0FF-4886-BC5D-2929B403C4AD}"/>
                </a:ext>
              </a:extLst>
            </p:cNvPr>
            <p:cNvSpPr txBox="1"/>
            <p:nvPr/>
          </p:nvSpPr>
          <p:spPr>
            <a:xfrm>
              <a:off x="3299749" y="2586342"/>
              <a:ext cx="21537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D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07235887-5BC9-4C0C-8322-C2C5B723654C}"/>
                </a:ext>
              </a:extLst>
            </p:cNvPr>
            <p:cNvSpPr txBox="1"/>
            <p:nvPr/>
          </p:nvSpPr>
          <p:spPr>
            <a:xfrm>
              <a:off x="5492521" y="4735637"/>
              <a:ext cx="21537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48CE8D52-A362-42D2-970C-5DF1363D8321}"/>
              </a:ext>
            </a:extLst>
          </p:cNvPr>
          <p:cNvSpPr txBox="1"/>
          <p:nvPr/>
        </p:nvSpPr>
        <p:spPr>
          <a:xfrm>
            <a:off x="4886226" y="2108640"/>
            <a:ext cx="177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6699FF"/>
                </a:solidFill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ED9EA5A4-E23D-430A-AE28-D1D00F2E449A}"/>
              </a:ext>
            </a:extLst>
          </p:cNvPr>
          <p:cNvSpPr txBox="1"/>
          <p:nvPr/>
        </p:nvSpPr>
        <p:spPr>
          <a:xfrm>
            <a:off x="4108453" y="2103385"/>
            <a:ext cx="177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6548F06D-C846-4004-B86B-A78394D34FED}"/>
              </a:ext>
            </a:extLst>
          </p:cNvPr>
          <p:cNvSpPr/>
          <p:nvPr/>
        </p:nvSpPr>
        <p:spPr>
          <a:xfrm>
            <a:off x="3510285" y="3140841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4110E697-8E57-46C1-812E-C8BC49A01692}"/>
              </a:ext>
            </a:extLst>
          </p:cNvPr>
          <p:cNvSpPr/>
          <p:nvPr/>
        </p:nvSpPr>
        <p:spPr>
          <a:xfrm>
            <a:off x="5074315" y="2423121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xmlns="" id="{C9935526-DF97-4320-AFA7-E2BB6B27D1EA}"/>
              </a:ext>
            </a:extLst>
          </p:cNvPr>
          <p:cNvSpPr/>
          <p:nvPr/>
        </p:nvSpPr>
        <p:spPr>
          <a:xfrm>
            <a:off x="6621757" y="3485538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86AAE2DF-895D-402D-A0FD-596ADE673726}"/>
              </a:ext>
            </a:extLst>
          </p:cNvPr>
          <p:cNvSpPr/>
          <p:nvPr/>
        </p:nvSpPr>
        <p:spPr>
          <a:xfrm>
            <a:off x="3890955" y="4892807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FC445760-3E2C-4025-8897-747F56F8964C}"/>
              </a:ext>
            </a:extLst>
          </p:cNvPr>
          <p:cNvSpPr/>
          <p:nvPr/>
        </p:nvSpPr>
        <p:spPr>
          <a:xfrm>
            <a:off x="5842774" y="5263285"/>
            <a:ext cx="252000" cy="252000"/>
          </a:xfrm>
          <a:prstGeom prst="ellipse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xmlns="" id="{6324F0B3-338E-4053-9F39-CB75EFB7B809}"/>
              </a:ext>
            </a:extLst>
          </p:cNvPr>
          <p:cNvSpPr/>
          <p:nvPr/>
        </p:nvSpPr>
        <p:spPr>
          <a:xfrm>
            <a:off x="2722885" y="314084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xmlns="" id="{68713C83-1A6E-4FFE-910C-500FC2BEA869}"/>
              </a:ext>
            </a:extLst>
          </p:cNvPr>
          <p:cNvSpPr/>
          <p:nvPr/>
        </p:nvSpPr>
        <p:spPr>
          <a:xfrm>
            <a:off x="4286915" y="242312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xmlns="" id="{E2818279-6244-4524-BF4C-6ED81566622A}"/>
              </a:ext>
            </a:extLst>
          </p:cNvPr>
          <p:cNvSpPr/>
          <p:nvPr/>
        </p:nvSpPr>
        <p:spPr>
          <a:xfrm>
            <a:off x="5834357" y="348553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xmlns="" id="{4B28D15E-DB03-4B5E-B628-FA1882824FC1}"/>
              </a:ext>
            </a:extLst>
          </p:cNvPr>
          <p:cNvSpPr/>
          <p:nvPr/>
        </p:nvSpPr>
        <p:spPr>
          <a:xfrm>
            <a:off x="3103555" y="489280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xmlns="" id="{F9844091-BA1B-426E-BEFB-A4D79FACC94D}"/>
              </a:ext>
            </a:extLst>
          </p:cNvPr>
          <p:cNvSpPr/>
          <p:nvPr/>
        </p:nvSpPr>
        <p:spPr>
          <a:xfrm>
            <a:off x="5055374" y="526328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201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Look at the shape drawn on the grid below.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coordinates of the vertices of the shape</a:t>
            </a:r>
            <a:r>
              <a:rPr lang="en-GB" dirty="0">
                <a:solidFill>
                  <a:schemeClr val="tx1"/>
                </a:solidFill>
                <a:latin typeface="SassoonCRInfantMedium" panose="02000603020000020003" pitchFamily="2" charset="0"/>
              </a:rPr>
              <a:t>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64775" y="1857079"/>
          <a:ext cx="4081689" cy="3710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29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73935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69938" y="1721732"/>
          <a:ext cx="345761" cy="3885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1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24214" y="5566136"/>
          <a:ext cx="4349543" cy="296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413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2852564" y="1655303"/>
            <a:ext cx="0" cy="3912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2661798" y="5391498"/>
            <a:ext cx="43326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DC8DBF-B2FC-49E5-918C-4F9F2FCF67F0}"/>
              </a:ext>
            </a:extLst>
          </p:cNvPr>
          <p:cNvSpPr txBox="1"/>
          <p:nvPr/>
        </p:nvSpPr>
        <p:spPr>
          <a:xfrm>
            <a:off x="6964227" y="5180479"/>
            <a:ext cx="343942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x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A39A247-FE8A-41EF-974D-DDAE0B074712}"/>
              </a:ext>
            </a:extLst>
          </p:cNvPr>
          <p:cNvSpPr txBox="1"/>
          <p:nvPr/>
        </p:nvSpPr>
        <p:spPr>
          <a:xfrm>
            <a:off x="2787759" y="1355267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y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BD910A11-4FEB-45CB-BCBD-4A46B7182800}"/>
              </a:ext>
            </a:extLst>
          </p:cNvPr>
          <p:cNvSpPr/>
          <p:nvPr/>
        </p:nvSpPr>
        <p:spPr>
          <a:xfrm>
            <a:off x="4027654" y="2569196"/>
            <a:ext cx="1552754" cy="1404128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934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xmlns="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Look at the shape drawn on the grid below.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coordinates of the vertices of the shape</a:t>
            </a:r>
            <a:r>
              <a:rPr lang="en-GB" dirty="0">
                <a:solidFill>
                  <a:schemeClr val="tx1"/>
                </a:solidFill>
                <a:latin typeface="SassoonCRInfantMedium" panose="02000603020000020003" pitchFamily="2" charset="0"/>
              </a:rPr>
              <a:t>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467203C-3D5A-466C-976F-80D4E7C3587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64775" y="1857079"/>
          <a:ext cx="4081689" cy="3710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29">
                  <a:extLst>
                    <a:ext uri="{9D8B030D-6E8A-4147-A177-3AD203B41FA5}">
                      <a16:colId xmlns:a16="http://schemas.microsoft.com/office/drawing/2014/main" xmlns="" val="1588876624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76620575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9541951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425110145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44443589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543235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770533167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596360592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651201406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2809780163"/>
                    </a:ext>
                  </a:extLst>
                </a:gridCol>
                <a:gridCol w="389036">
                  <a:extLst>
                    <a:ext uri="{9D8B030D-6E8A-4147-A177-3AD203B41FA5}">
                      <a16:colId xmlns:a16="http://schemas.microsoft.com/office/drawing/2014/main" xmlns="" val="1861146274"/>
                    </a:ext>
                  </a:extLst>
                </a:gridCol>
              </a:tblGrid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38904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363033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460796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463968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0606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633097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6759920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163309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92543"/>
                  </a:ext>
                </a:extLst>
              </a:tr>
              <a:tr h="35366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284147"/>
                  </a:ext>
                </a:extLst>
              </a:tr>
              <a:tr h="173935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0412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D696A1A-C6F0-4D6B-9EAA-510ABB6204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69938" y="1721732"/>
          <a:ext cx="345761" cy="3885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1">
                  <a:extLst>
                    <a:ext uri="{9D8B030D-6E8A-4147-A177-3AD203B41FA5}">
                      <a16:colId xmlns:a16="http://schemas.microsoft.com/office/drawing/2014/main" xmlns="" val="2838720139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0220711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2302587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509298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00801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9973086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858079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4754377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144255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091248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200044"/>
                  </a:ext>
                </a:extLst>
              </a:tr>
              <a:tr h="359466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7986668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2FBA73EB-0662-4585-9E86-7B9594D67C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24214" y="5566136"/>
          <a:ext cx="4349543" cy="296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413">
                  <a:extLst>
                    <a:ext uri="{9D8B030D-6E8A-4147-A177-3AD203B41FA5}">
                      <a16:colId xmlns:a16="http://schemas.microsoft.com/office/drawing/2014/main" xmlns="" val="2324481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21947673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554016935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423447248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911024482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77711584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653867927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4254253730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94403349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2442874386"/>
                    </a:ext>
                  </a:extLst>
                </a:gridCol>
                <a:gridCol w="395413">
                  <a:extLst>
                    <a:ext uri="{9D8B030D-6E8A-4147-A177-3AD203B41FA5}">
                      <a16:colId xmlns:a16="http://schemas.microsoft.com/office/drawing/2014/main" xmlns="" val="3304010398"/>
                    </a:ext>
                  </a:extLst>
                </a:gridCol>
              </a:tblGrid>
              <a:tr h="296984"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1433213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2DDDC7E4-454D-4C0D-8956-01987D391F16}"/>
              </a:ext>
            </a:extLst>
          </p:cNvPr>
          <p:cNvCxnSpPr>
            <a:cxnSpLocks/>
          </p:cNvCxnSpPr>
          <p:nvPr/>
        </p:nvCxnSpPr>
        <p:spPr>
          <a:xfrm flipV="1">
            <a:off x="2852564" y="1655303"/>
            <a:ext cx="0" cy="3912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A7CD8EF-CA2C-439C-B730-972C7F8894D4}"/>
              </a:ext>
            </a:extLst>
          </p:cNvPr>
          <p:cNvCxnSpPr>
            <a:cxnSpLocks/>
          </p:cNvCxnSpPr>
          <p:nvPr/>
        </p:nvCxnSpPr>
        <p:spPr>
          <a:xfrm>
            <a:off x="2661798" y="5391498"/>
            <a:ext cx="43326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ADC8DBF-B2FC-49E5-918C-4F9F2FCF67F0}"/>
              </a:ext>
            </a:extLst>
          </p:cNvPr>
          <p:cNvSpPr txBox="1"/>
          <p:nvPr/>
        </p:nvSpPr>
        <p:spPr>
          <a:xfrm>
            <a:off x="6964227" y="5180479"/>
            <a:ext cx="343942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x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A39A247-FE8A-41EF-974D-DDAE0B074712}"/>
              </a:ext>
            </a:extLst>
          </p:cNvPr>
          <p:cNvSpPr txBox="1"/>
          <p:nvPr/>
        </p:nvSpPr>
        <p:spPr>
          <a:xfrm>
            <a:off x="2787759" y="1355267"/>
            <a:ext cx="37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latin typeface="Century Gothic" panose="020B0502020202020204" pitchFamily="34" charset="0"/>
              </a:rPr>
              <a:t>y</a:t>
            </a:r>
            <a:endParaRPr lang="en-US" sz="2000" b="1" i="1" dirty="0">
              <a:latin typeface="Century Gothic" panose="020B0502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BD910A11-4FEB-45CB-BCBD-4A46B7182800}"/>
              </a:ext>
            </a:extLst>
          </p:cNvPr>
          <p:cNvSpPr/>
          <p:nvPr/>
        </p:nvSpPr>
        <p:spPr>
          <a:xfrm>
            <a:off x="4027654" y="2569196"/>
            <a:ext cx="1552754" cy="1404128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935A304B-7547-4BE0-BAFE-22921620184A}"/>
              </a:ext>
            </a:extLst>
          </p:cNvPr>
          <p:cNvSpPr/>
          <p:nvPr/>
        </p:nvSpPr>
        <p:spPr>
          <a:xfrm>
            <a:off x="3486204" y="3915485"/>
            <a:ext cx="10786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(3, 4)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F314C6C-F3E3-45C1-A95C-8D05808C2658}"/>
              </a:ext>
            </a:extLst>
          </p:cNvPr>
          <p:cNvSpPr/>
          <p:nvPr/>
        </p:nvSpPr>
        <p:spPr>
          <a:xfrm>
            <a:off x="3611543" y="2189382"/>
            <a:ext cx="8130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(3, 8)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8278AB21-A322-43E0-95B5-3ADDC9D03B07}"/>
              </a:ext>
            </a:extLst>
          </p:cNvPr>
          <p:cNvSpPr/>
          <p:nvPr/>
        </p:nvSpPr>
        <p:spPr>
          <a:xfrm>
            <a:off x="5180230" y="2202082"/>
            <a:ext cx="8130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(7, 8)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FE52DA3-D8A5-40ED-9EFE-213A4E2609ED}"/>
              </a:ext>
            </a:extLst>
          </p:cNvPr>
          <p:cNvSpPr/>
          <p:nvPr/>
        </p:nvSpPr>
        <p:spPr>
          <a:xfrm>
            <a:off x="5178559" y="3923089"/>
            <a:ext cx="8130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(7, 4)</a:t>
            </a:r>
          </a:p>
        </p:txBody>
      </p:sp>
    </p:spTree>
    <p:extLst>
      <p:ext uri="{BB962C8B-B14F-4D97-AF65-F5344CB8AC3E}">
        <p14:creationId xmlns:p14="http://schemas.microsoft.com/office/powerpoint/2010/main" val="1773291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2f329b899d1e0c453f9d86bb194f90f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1d87f36caa9ec3a2d6f114e9f26bf426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80B098-14DE-4464-9247-AA18D87BBC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6144f90-c7b6-48d0-aae5-f5e9e48cc3df"/>
    <ds:schemaRef ds:uri="http://schemas.microsoft.com/office/2006/documentManagement/types"/>
    <ds:schemaRef ds:uri="http://schemas.microsoft.com/office/2006/metadata/properties"/>
    <ds:schemaRef ds:uri="5c7a0828-c5e4-45f8-a074-18a8fdc88ec6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1537</TotalTime>
  <Words>1036</Words>
  <Application>Microsoft Office PowerPoint</Application>
  <PresentationFormat>On-screen Show (4:3)</PresentationFormat>
  <Paragraphs>474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SassoonCRInfantMedium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Sevcan Sevinc</cp:lastModifiedBy>
  <cp:revision>68</cp:revision>
  <dcterms:created xsi:type="dcterms:W3CDTF">2018-03-17T10:08:43Z</dcterms:created>
  <dcterms:modified xsi:type="dcterms:W3CDTF">2020-06-17T12:04:16Z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