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1AE9-3616-4D23-AAEF-F887E5DB9630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CF02-3B2E-4BE9-9B93-75A20BC38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8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1AE9-3616-4D23-AAEF-F887E5DB9630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CF02-3B2E-4BE9-9B93-75A20BC38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3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1AE9-3616-4D23-AAEF-F887E5DB9630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CF02-3B2E-4BE9-9B93-75A20BC38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1AE9-3616-4D23-AAEF-F887E5DB9630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CF02-3B2E-4BE9-9B93-75A20BC38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27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1AE9-3616-4D23-AAEF-F887E5DB9630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CF02-3B2E-4BE9-9B93-75A20BC38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1AE9-3616-4D23-AAEF-F887E5DB9630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CF02-3B2E-4BE9-9B93-75A20BC38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75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1AE9-3616-4D23-AAEF-F887E5DB9630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CF02-3B2E-4BE9-9B93-75A20BC38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9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1AE9-3616-4D23-AAEF-F887E5DB9630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CF02-3B2E-4BE9-9B93-75A20BC38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51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1AE9-3616-4D23-AAEF-F887E5DB9630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CF02-3B2E-4BE9-9B93-75A20BC38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0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1AE9-3616-4D23-AAEF-F887E5DB9630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CF02-3B2E-4BE9-9B93-75A20BC38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1AE9-3616-4D23-AAEF-F887E5DB9630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CF02-3B2E-4BE9-9B93-75A20BC38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5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91AE9-3616-4D23-AAEF-F887E5DB9630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5CF02-3B2E-4BE9-9B93-75A20BC38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9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55E538-8E3E-4949-B049-359D1505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Modern Love" pitchFamily="82" charset="0"/>
              </a:rPr>
              <a:t>Wednesday </a:t>
            </a:r>
          </a:p>
        </p:txBody>
      </p:sp>
    </p:spTree>
    <p:extLst>
      <p:ext uri="{BB962C8B-B14F-4D97-AF65-F5344CB8AC3E}">
        <p14:creationId xmlns:p14="http://schemas.microsoft.com/office/powerpoint/2010/main" val="185687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CB6C291-6CAF-46DF-ACFF-AADF0FD03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EBADBCA-DA20-4279-93C6-011DEF18AA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163FF8-0442-6A48-8D28-BC6FE095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Modern Love" pitchFamily="82" charset="0"/>
              </a:rPr>
              <a:t>Punctuation Challenge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735DC46-5663-471D-AADB-81E00E65B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05824DB6-87C4-5E48-8F31-09C913A34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GB" sz="2000" b="1" u="sng" dirty="0">
                <a:solidFill>
                  <a:srgbClr val="000000"/>
                </a:solidFill>
              </a:rPr>
              <a:t>Editing and improving writing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000000"/>
                </a:solidFill>
              </a:rPr>
              <a:t>Here is an explanation text: the water cycle.</a:t>
            </a:r>
          </a:p>
          <a:p>
            <a:r>
              <a:rPr lang="en-GB" sz="2000" dirty="0">
                <a:solidFill>
                  <a:srgbClr val="000000"/>
                </a:solidFill>
              </a:rPr>
              <a:t>Read through both slides carefully. You will notice that the information is correct however, there are some basic punctuation errors.</a:t>
            </a:r>
          </a:p>
          <a:p>
            <a:r>
              <a:rPr lang="en-GB" sz="2000" dirty="0">
                <a:solidFill>
                  <a:srgbClr val="000000"/>
                </a:solidFill>
              </a:rPr>
              <a:t>First of all, identify these basic errors and correct them.</a:t>
            </a:r>
          </a:p>
          <a:p>
            <a:r>
              <a:rPr lang="en-GB" sz="2000" dirty="0">
                <a:solidFill>
                  <a:srgbClr val="000000"/>
                </a:solidFill>
              </a:rPr>
              <a:t>Secondly, think about other forms of punctuation that could be used and re-structure some of the sentences so that these can be incorporated.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15ECA7E-4861-BA4F-8042-3C19205E0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2575" y="42370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9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776363-B903-A14B-89CB-7F99881F8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75" y="252411"/>
            <a:ext cx="5375886" cy="6305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57BCFB-2BF4-9E47-BED7-D468375BF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811" y="252411"/>
            <a:ext cx="5924551" cy="6302714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35A37EB-31C0-5048-9EF9-A96CF3CFE3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03725" y="54657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9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8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Modern Love</vt:lpstr>
      <vt:lpstr>Office Theme</vt:lpstr>
      <vt:lpstr>Wednesday </vt:lpstr>
      <vt:lpstr>Punctuation Challenge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</dc:title>
  <dc:creator>Sevcan Sevinc</dc:creator>
  <cp:lastModifiedBy>Sevcan Sevinc</cp:lastModifiedBy>
  <cp:revision>1</cp:revision>
  <dcterms:created xsi:type="dcterms:W3CDTF">2020-06-29T10:03:25Z</dcterms:created>
  <dcterms:modified xsi:type="dcterms:W3CDTF">2020-06-29T10:03:37Z</dcterms:modified>
</cp:coreProperties>
</file>