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84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/>
    <p:restoredTop sz="94654"/>
  </p:normalViewPr>
  <p:slideViewPr>
    <p:cSldViewPr snapToGrid="0" snapToObjects="1">
      <p:cViewPr>
        <p:scale>
          <a:sx n="82" d="100"/>
          <a:sy n="82" d="100"/>
        </p:scale>
        <p:origin x="14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3C8F-4C38-2648-AA81-5BCE9826B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DC98-9C85-2943-97D2-3BD16C793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0872-9F7F-F74D-883D-C28A30B7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333A-5C10-6741-951A-B8C221D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A82B-F7BB-614A-9511-474BB51C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1368-455D-484D-95FE-D6CA5AE8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B1473-8527-BF47-8C83-2ABA759F9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4A9F2-3020-5440-B411-FEE488B5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677A4-690D-9C47-B450-7B385AD9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1112-1C86-254F-95B1-7B8424F5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6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36CCC-452E-854B-B2A6-521EBF5B8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5BE59-0B39-BC44-9778-1D9C74EC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1E362-19B0-5948-A24E-472F27F8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2CCA7-0C46-C843-BDB3-D154A30E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3E26A-1B01-FF40-8D7E-9ECD28AA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90B0-2F88-3040-9D2A-48C96877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BF0A-3E26-9944-858E-CFC5C3482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F390-DBC2-2A46-8AA2-5CAE7D10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BBF9-E917-4F4B-9516-3067E22E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F4A57-4541-3749-8117-342CCE50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1702-CCA9-9E4D-8357-65C92C9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CBF8A-3A59-A240-BED8-5E4998A26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7E007-57D9-8D47-8085-F6F0B4BE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6483-8CB5-5A42-AA0D-421B54E8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A70E0-E9E3-9E4E-97BD-CC07D954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4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2443-89FA-BA41-8D39-FA1C727C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BBCF5-95DB-F74C-8474-479ADF60D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79830-DB1A-4B4B-A97D-6513645D3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43BE3-34DB-C24C-86F7-B1129CA2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D1FD9-F314-1E4B-992E-FCEECD69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DC2C2-45B5-1E46-989A-9380E75E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9A69-9A83-184D-BC50-26D08E15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33AF2-ED34-4C49-A602-413E40AAD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4496A-4648-4841-9F9F-BDD574F7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A57B5-44E5-8E4B-A0C0-6C6F124CC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FC403-39A7-C04D-8CE3-7F14B7F69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0F750-5DDE-8949-AD10-A838E5CB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92D70-B047-B344-9616-B7076EC7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8332D-DB26-5A45-9A5B-75A5917C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0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F256-DC6A-B647-9774-E5AFF77E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05010-B58E-454B-94D2-A23301A5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6F33A-5779-F14C-B23F-E01ED3CF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06BC-6027-3343-A088-10EF2DA7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7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8FE5C-B99F-F44E-AEBC-32A92BA7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870AB-4433-A34B-9CF8-C7255278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EDA6F-2C55-5546-ABF8-F4D80C31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8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AFCD-E030-A64E-A0DF-89292EB2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6BBB-9D7E-0C41-9C0C-8E98E282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7E0BA-4170-8344-9922-4A7F827C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DC833-038E-2744-ABAA-DA14FF94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C831C-DE1B-7945-8315-ADC01D5C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D6A3D-44F3-AB49-BCE5-0B53D56C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4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8E72-F836-8A44-A340-BAADB192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8D47-E814-3844-B5F3-743685F3E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C2239-755F-F647-B850-7ABEFBF37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352B7-E055-114E-87F2-247D15E0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67D31-DEE7-5048-B118-3C4EA462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F239E-F7C5-AC49-850C-E92FC02E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1904A-BE39-464E-984E-80F83483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F4679-5E36-3349-A24D-A395FBC97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E8E8-BD9B-A640-9C93-C982CFD73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08B6-D7BB-A743-BC11-856D679765C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44E0-8792-1A48-8761-A111DB490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C6703-FE80-CF4B-893C-1C27FF87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BB44-65CD-3A47-B4EC-BC0E5256A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4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uks2@northbeckton.ttlt.academ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5305-2E9A-564E-AD81-E7F5106E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Monday: adding fractions</a:t>
            </a:r>
          </a:p>
        </p:txBody>
      </p:sp>
    </p:spTree>
    <p:extLst>
      <p:ext uri="{BB962C8B-B14F-4D97-AF65-F5344CB8AC3E}">
        <p14:creationId xmlns:p14="http://schemas.microsoft.com/office/powerpoint/2010/main" val="56739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6329-4668-6B44-8381-AF4251DB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EE7C-3E3A-6F4A-A1D5-7001E6630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BEE2E-901A-6E48-BF29-7B20217E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9" y="0"/>
            <a:ext cx="11867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4A1F-99E8-9446-BC4A-B8456361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3" y="215900"/>
            <a:ext cx="3563319" cy="4836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Try these questions…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CA11-EC44-FC44-924E-BD08BD7B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177" y="215900"/>
            <a:ext cx="4457700" cy="642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4590B-7E0B-364C-AA6B-64F0A72D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931" y="699522"/>
            <a:ext cx="2242842" cy="49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9B46-AF24-9547-9D62-644C5ADA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Subtracting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E77E-10C6-644A-B7F6-6B4E2849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455EA-425C-FE42-900F-FB99D7F2F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63" y="1798638"/>
            <a:ext cx="8783749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9B46-AF24-9547-9D62-644C5ADA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Subtracting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E77E-10C6-644A-B7F6-6B4E2849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78A70-8A8A-8147-A95B-0E2DF219D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690688"/>
            <a:ext cx="111887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3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9B46-AF24-9547-9D62-644C5ADA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Subtracting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E77E-10C6-644A-B7F6-6B4E2849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E9143-90B6-BB4F-9DEC-2440127F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74" y="1535081"/>
            <a:ext cx="7676557" cy="51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3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5305-2E9A-564E-AD81-E7F5106E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Wednesday: multiplying fractions</a:t>
            </a:r>
          </a:p>
        </p:txBody>
      </p:sp>
    </p:spTree>
    <p:extLst>
      <p:ext uri="{BB962C8B-B14F-4D97-AF65-F5344CB8AC3E}">
        <p14:creationId xmlns:p14="http://schemas.microsoft.com/office/powerpoint/2010/main" val="335099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F657-B6D1-0549-9302-96893F68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C0F9E-91F9-4148-ABD5-9F8EE22F5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BD0C1-5B03-B245-B6A0-B0A8CD81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07" y="0"/>
            <a:ext cx="968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1E7D-D88B-E44F-933A-798F1F72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66BB-9E33-D746-9855-695A3619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98406-994E-504A-89CB-A191EBB1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2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227B-6239-ED4E-B599-631EF03C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40BC2-FBFD-A041-9821-11FFCE366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FB45D-F07B-2746-8B6D-FEF3F474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18" y="0"/>
            <a:ext cx="870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4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6573-7586-5047-8A17-2DD64FFA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Multiplying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E546F-428F-814D-9FC0-3554D827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7B602-7D42-C645-8C8D-5B939B9D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18" y="1960561"/>
            <a:ext cx="638196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DCC-6E23-264D-94BD-21CBF1A7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u="sng" dirty="0"/>
              <a:t>Adding Fractions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0CBB9-5746-D743-A5FE-C44D2D73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66" y="0"/>
            <a:ext cx="9333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4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6573-7586-5047-8A17-2DD64FFA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Multiplying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E546F-428F-814D-9FC0-3554D827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8E683-19DB-C948-B12F-0FACEF6F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01" y="1775191"/>
            <a:ext cx="8362197" cy="46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6573-7586-5047-8A17-2DD64FFA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Multiplying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E546F-428F-814D-9FC0-3554D827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30B5-E89A-DE4D-95E9-C20F306E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17" y="1690688"/>
            <a:ext cx="8747365" cy="48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6573-7586-5047-8A17-2DD64FFA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Multiplying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E546F-428F-814D-9FC0-3554D827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45AE5-2A98-9449-9DB0-C5753890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63" y="1292296"/>
            <a:ext cx="7075074" cy="55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5305-2E9A-564E-AD81-E7F5106E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Thursday: dividing fractions</a:t>
            </a:r>
          </a:p>
        </p:txBody>
      </p:sp>
    </p:spTree>
    <p:extLst>
      <p:ext uri="{BB962C8B-B14F-4D97-AF65-F5344CB8AC3E}">
        <p14:creationId xmlns:p14="http://schemas.microsoft.com/office/powerpoint/2010/main" val="832636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129A-C5BF-5A44-85E2-71A4D2FB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B7412-0A3B-524C-B882-EC158389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0B63F-0EC0-CB42-912E-26967BD3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5" y="0"/>
            <a:ext cx="11191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913D-584A-3C40-9B52-8B7703D0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20EC6-4516-CD48-A0B8-D387368A1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0751A-3A8F-2F4C-8321-DC2E39EB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9" y="0"/>
            <a:ext cx="1123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7877-CB22-694E-A8DD-06158904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6F1A-D50E-1D4D-AC18-281C6900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FDC38-EE4B-FB46-9D57-688D2599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78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AA59-4B05-854D-951B-C80E7015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Dividing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E35C-7B19-DA4C-B541-365D7B04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35F85-B594-0549-B672-FC5CBC78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625600"/>
            <a:ext cx="11861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4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AA59-4B05-854D-951B-C80E7015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Dividing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E35C-7B19-DA4C-B541-365D7B04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05757-16DD-4345-841C-0A80E4165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73" y="1825625"/>
            <a:ext cx="9460854" cy="47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8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AA59-4B05-854D-951B-C80E7015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Dividing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E35C-7B19-DA4C-B541-365D7B04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2131D-7728-2646-BCE7-56774FF1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198"/>
            <a:ext cx="12192000" cy="46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6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3818-72D7-E34C-9CE7-4A1FC981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A9DC-9CC4-AC41-BF77-AA6D513A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9E1BD-2931-934B-A401-2358FAA4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76" y="0"/>
            <a:ext cx="925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AA59-4B05-854D-951B-C80E7015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Dividing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E35C-7B19-DA4C-B541-365D7B04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40C85-80B1-C045-8AAF-E5D071E1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690688"/>
            <a:ext cx="116078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5305-2E9A-564E-AD81-E7F5106E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Friday: all four operations </a:t>
            </a:r>
          </a:p>
        </p:txBody>
      </p:sp>
    </p:spTree>
    <p:extLst>
      <p:ext uri="{BB962C8B-B14F-4D97-AF65-F5344CB8AC3E}">
        <p14:creationId xmlns:p14="http://schemas.microsoft.com/office/powerpoint/2010/main" val="2884310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EA0B4-0F4C-314C-A053-ACE4579B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highlight>
                  <a:srgbClr val="00FF00"/>
                </a:highlight>
                <a:latin typeface="Comic Sans MS" panose="030F0902030302020204" pitchFamily="66" charset="0"/>
              </a:rPr>
              <a:t>Design a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ECA4B-EBC7-EE4F-B579-993051696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56" y="1441343"/>
            <a:ext cx="11699929" cy="5222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This week you’ve recapped your knowledge on all four operations in relation to fractions. 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Similar to last week, we’d like you to design/create a game which encourages children to revise their fraction knowledge. 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For example, you could create a game of snap where the cards are questions. If two cards with the same answer are placed on top of each other, a person can shout ”snap”. You would have to create the questions yourself, making sure that you have two question cards with the same answer. 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This is just an example – you can design/create other games if you wish! If you do make them, please send pictures to </a:t>
            </a:r>
            <a:r>
              <a:rPr lang="en-GB" sz="2400" dirty="0">
                <a:latin typeface="Comic Sans MS" panose="030F0902030302020204" pitchFamily="66" charset="0"/>
                <a:hlinkClick r:id="rId2"/>
              </a:rPr>
              <a:t>uks2@northbeckton.ttlt.academy</a:t>
            </a:r>
            <a:r>
              <a:rPr lang="en-GB" sz="2400" dirty="0">
                <a:latin typeface="Comic Sans MS" panose="030F0902030302020204" pitchFamily="66" charset="0"/>
              </a:rPr>
              <a:t> so we can see!</a:t>
            </a:r>
          </a:p>
        </p:txBody>
      </p:sp>
    </p:spTree>
    <p:extLst>
      <p:ext uri="{BB962C8B-B14F-4D97-AF65-F5344CB8AC3E}">
        <p14:creationId xmlns:p14="http://schemas.microsoft.com/office/powerpoint/2010/main" val="213797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63DD-31C6-884A-A526-9D35C585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9FD9-1DEF-484C-A8E9-85473D328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FBEEB-68C9-944C-9688-34C623EA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77" y="0"/>
            <a:ext cx="9302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6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2A4D-C3CD-1E4B-8D1B-257944D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Adding fractions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3622A-8D50-3444-A84F-FB0656F2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3496"/>
            <a:ext cx="111252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2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B09F-D9F6-984C-B503-FD8DC8F8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Adding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CB8B-B80E-9A42-95FB-FE7C5BC6A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7" y="2134393"/>
            <a:ext cx="120757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first one is done for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A9AA8-EB09-9E40-9D97-3B994F5F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59" y="1690688"/>
            <a:ext cx="7884573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0110-390E-0240-91D0-6261EBB1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00FF00"/>
                </a:highlight>
              </a:rPr>
              <a:t>Adding fractions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BDFD-C9D2-474D-BB5D-8D0EA437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8E365-35DC-0148-9B65-12A650CC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62" y="1975644"/>
            <a:ext cx="113157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5305-2E9A-564E-AD81-E7F5106E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Tuesday: subtracting fractions</a:t>
            </a:r>
          </a:p>
        </p:txBody>
      </p:sp>
    </p:spTree>
    <p:extLst>
      <p:ext uri="{BB962C8B-B14F-4D97-AF65-F5344CB8AC3E}">
        <p14:creationId xmlns:p14="http://schemas.microsoft.com/office/powerpoint/2010/main" val="91980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25A5-3189-704A-A66E-D38603BF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516DD-A90C-234F-8BFE-6F35D102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470EE-2926-934B-9B1B-BD48D53A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53" y="0"/>
            <a:ext cx="960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4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217</Words>
  <Application>Microsoft Macintosh PowerPoint</Application>
  <PresentationFormat>Widescreen</PresentationFormat>
  <Paragraphs>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Office Theme</vt:lpstr>
      <vt:lpstr>Monday: adding fractions</vt:lpstr>
      <vt:lpstr>Adding Fractions </vt:lpstr>
      <vt:lpstr>PowerPoint Presentation</vt:lpstr>
      <vt:lpstr>PowerPoint Presentation</vt:lpstr>
      <vt:lpstr>Adding fractions challenges</vt:lpstr>
      <vt:lpstr>Adding fractions challenges</vt:lpstr>
      <vt:lpstr>Adding fractions challenges</vt:lpstr>
      <vt:lpstr>Tuesday: subtracting fractions</vt:lpstr>
      <vt:lpstr>PowerPoint Presentation</vt:lpstr>
      <vt:lpstr>PowerPoint Presentation</vt:lpstr>
      <vt:lpstr>PowerPoint Presentation</vt:lpstr>
      <vt:lpstr>Subtracting fractions challenges</vt:lpstr>
      <vt:lpstr>Subtracting fractions challenges</vt:lpstr>
      <vt:lpstr>Subtracting fractions challenges</vt:lpstr>
      <vt:lpstr>Wednesday: multiplying fractions</vt:lpstr>
      <vt:lpstr>PowerPoint Presentation</vt:lpstr>
      <vt:lpstr>PowerPoint Presentation</vt:lpstr>
      <vt:lpstr>PowerPoint Presentation</vt:lpstr>
      <vt:lpstr>Multiplying fractions challenges</vt:lpstr>
      <vt:lpstr>Multiplying fractions challenges</vt:lpstr>
      <vt:lpstr>Multiplying fractions challenges</vt:lpstr>
      <vt:lpstr>Multiplying fractions challenges</vt:lpstr>
      <vt:lpstr>Thursday: dividing fractions</vt:lpstr>
      <vt:lpstr>PowerPoint Presentation</vt:lpstr>
      <vt:lpstr>PowerPoint Presentation</vt:lpstr>
      <vt:lpstr>PowerPoint Presentation</vt:lpstr>
      <vt:lpstr>Dividing fractions challenges</vt:lpstr>
      <vt:lpstr>Dividing fractions challenges</vt:lpstr>
      <vt:lpstr>Dividing fractions challenges</vt:lpstr>
      <vt:lpstr>Dividing fractions challenges</vt:lpstr>
      <vt:lpstr>Friday: all four operations </vt:lpstr>
      <vt:lpstr>Design a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sarah wilcox</dc:creator>
  <cp:lastModifiedBy>sarah wilcox</cp:lastModifiedBy>
  <cp:revision>4</cp:revision>
  <dcterms:created xsi:type="dcterms:W3CDTF">2020-06-04T08:01:11Z</dcterms:created>
  <dcterms:modified xsi:type="dcterms:W3CDTF">2020-06-04T14:05:14Z</dcterms:modified>
</cp:coreProperties>
</file>