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906" y="120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3" y="4681813"/>
            <a:ext cx="1147953" cy="1195430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5642042" y="5315799"/>
            <a:ext cx="294089" cy="561444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7" y="4681813"/>
            <a:ext cx="1147953" cy="1195430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7240396" y="5315799"/>
            <a:ext cx="294089" cy="561444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70" y="4692438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and 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reflex angle is greater than </a:t>
            </a:r>
            <a:r>
              <a:rPr lang="en-GB" sz="2000" dirty="0">
                <a:latin typeface="Twinkl" pitchFamily="2" charset="0"/>
              </a:rPr>
              <a:t>180⁰ and less than 360⁰.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745" y="2290193"/>
            <a:ext cx="3670510" cy="3665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67237" y="4122765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pic>
        <p:nvPicPr>
          <p:cNvPr id="26" name="Ti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9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5" y="4649061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2577298" y="5332577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917665" y="5332577"/>
            <a:ext cx="294089" cy="561444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3" y="4681813"/>
            <a:ext cx="1147953" cy="1195430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4059832" y="5315799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</TotalTime>
  <Words>122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Right Angle</vt:lpstr>
      <vt:lpstr>Acute Angle</vt:lpstr>
      <vt:lpstr>Obtuse Angle</vt:lpstr>
      <vt:lpstr>Straight Angle</vt:lpstr>
      <vt:lpstr>Reflex Angle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Sevcan Sevinc</cp:lastModifiedBy>
  <cp:revision>9</cp:revision>
  <dcterms:created xsi:type="dcterms:W3CDTF">2019-06-24T06:27:01Z</dcterms:created>
  <dcterms:modified xsi:type="dcterms:W3CDTF">2020-06-10T15:09:09Z</dcterms:modified>
</cp:coreProperties>
</file>