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4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3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6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4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9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4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83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9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5384-B22D-4ED1-954C-2694B51C17A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225E-FF7A-44EE-A1B2-86493CC9F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youtube.com/watch?v=TWb4KlM2vt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food, wave, swimming&#10;&#10;Description automatically generated">
            <a:extLst>
              <a:ext uri="{FF2B5EF4-FFF2-40B4-BE49-F238E27FC236}">
                <a16:creationId xmlns:a16="http://schemas.microsoft.com/office/drawing/2014/main" xmlns="" id="{AA93D8F1-7D6E-438B-9BDE-39E9FA00C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835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812EA-2DA1-154C-8A54-F1A4A4BE8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62000"/>
            <a:ext cx="3810000" cy="3048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latin typeface="Modern Love" pitchFamily="82" charset="0"/>
              </a:rPr>
              <a:t>Water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2EB22D-B4D0-E748-945F-AD930744B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083733"/>
            <a:ext cx="3810000" cy="1524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to write a poem based on rivers. </a:t>
            </a:r>
            <a:endParaRPr lang="en-US"/>
          </a:p>
        </p:txBody>
      </p:sp>
      <p:pic>
        <p:nvPicPr>
          <p:cNvPr id="5" name="Online Media 4" descr="Introduction ">
            <a:hlinkClick r:id="" action="ppaction://media"/>
            <a:extLst>
              <a:ext uri="{FF2B5EF4-FFF2-40B4-BE49-F238E27FC236}">
                <a16:creationId xmlns:a16="http://schemas.microsoft.com/office/drawing/2014/main" xmlns="" id="{8C710605-BC8E-F24C-82B1-D23AD32B9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1692" y="52013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B1206-FDD3-8447-85CC-D7E7E2B1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Modern Love" pitchFamily="82" charset="0"/>
              </a:rPr>
              <a:t>Monday </a:t>
            </a:r>
          </a:p>
        </p:txBody>
      </p:sp>
    </p:spTree>
    <p:extLst>
      <p:ext uri="{BB962C8B-B14F-4D97-AF65-F5344CB8AC3E}">
        <p14:creationId xmlns:p14="http://schemas.microsoft.com/office/powerpoint/2010/main" val="46949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E3F64D-C761-B74E-9F8D-032B55FF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1" y="1267829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Love" pitchFamily="82" charset="0"/>
              </a:rPr>
              <a:t>Vocabulary 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9FC17-F1D1-044D-9BA1-A540BBEF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000000"/>
                </a:solidFill>
              </a:rPr>
              <a:t>______ : The process of water collecting in rivers, lakes, streams, oceans and other bodies of water.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______ : Particles of H20 in a cooling gas slow down and come together to form droplets of water.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______ : The fastest moving water molecules escape and form a gas.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______ : The release of water from clouds in the form of rain, sleet, snow, or hail.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______ : The movement of water out of a plant to the atmosphere in the form of a gas.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______ : A cycle that involves the processes of evaporation, condensation and precipitation.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______ : When water changes from a solid to liquid.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______ : When water changes liquid from solid.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224AA8-8120-8A41-8D71-DCBE64E2F6F0}"/>
              </a:ext>
            </a:extLst>
          </p:cNvPr>
          <p:cNvSpPr txBox="1"/>
          <p:nvPr/>
        </p:nvSpPr>
        <p:spPr>
          <a:xfrm>
            <a:off x="4066352" y="1781236"/>
            <a:ext cx="1744125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Melting</a:t>
            </a:r>
          </a:p>
          <a:p>
            <a:r>
              <a:rPr lang="en-GB" dirty="0"/>
              <a:t>Precipitation</a:t>
            </a:r>
          </a:p>
          <a:p>
            <a:r>
              <a:rPr lang="en-GB" dirty="0"/>
              <a:t>Condensation</a:t>
            </a:r>
          </a:p>
          <a:p>
            <a:r>
              <a:rPr lang="en-GB" dirty="0"/>
              <a:t>Water cycle</a:t>
            </a:r>
          </a:p>
          <a:p>
            <a:r>
              <a:rPr lang="en-GB" dirty="0"/>
              <a:t>Freezing</a:t>
            </a:r>
          </a:p>
          <a:p>
            <a:r>
              <a:rPr lang="en-GB" dirty="0"/>
              <a:t>Evaporation</a:t>
            </a:r>
          </a:p>
          <a:p>
            <a:r>
              <a:rPr lang="en-GB" dirty="0"/>
              <a:t>Transpiration</a:t>
            </a:r>
          </a:p>
          <a:p>
            <a:r>
              <a:rPr lang="en-GB" dirty="0"/>
              <a:t>Accumulation</a:t>
            </a:r>
          </a:p>
          <a:p>
            <a:r>
              <a:rPr lang="en-US" dirty="0"/>
              <a:t>Absorption </a:t>
            </a:r>
          </a:p>
          <a:p>
            <a:r>
              <a:rPr lang="en-US" dirty="0"/>
              <a:t>Estuary </a:t>
            </a:r>
          </a:p>
        </p:txBody>
      </p:sp>
      <p:pic>
        <p:nvPicPr>
          <p:cNvPr id="5" name="Online Media 4" descr="Vocab Challenge ">
            <a:hlinkClick r:id="" action="ppaction://media"/>
            <a:extLst>
              <a:ext uri="{FF2B5EF4-FFF2-40B4-BE49-F238E27FC236}">
                <a16:creationId xmlns:a16="http://schemas.microsoft.com/office/drawing/2014/main" xmlns="" id="{5400787F-6DFA-FE46-994B-7848F98B5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377" y="33844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D891A-EEF4-CA48-BFD3-D19FDDF1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Modern Love" pitchFamily="82" charset="0"/>
              </a:rPr>
              <a:t>Vocabulary Answers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Water">
            <a:extLst>
              <a:ext uri="{FF2B5EF4-FFF2-40B4-BE49-F238E27FC236}">
                <a16:creationId xmlns:a16="http://schemas.microsoft.com/office/drawing/2014/main" xmlns="" id="{3B82313F-344D-447D-8CA5-4988DE4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9CF5DC-2746-4749-9ADB-7E65044A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GB" sz="1100" b="1" u="sng">
                <a:solidFill>
                  <a:srgbClr val="000000"/>
                </a:solidFill>
              </a:rPr>
              <a:t>Accumulation</a:t>
            </a:r>
            <a:r>
              <a:rPr lang="en-GB" sz="1100">
                <a:solidFill>
                  <a:srgbClr val="000000"/>
                </a:solidFill>
              </a:rPr>
              <a:t> : The process of water collecting in rivers, lakes, streams, oceans and other bodies of water.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Condensation</a:t>
            </a:r>
            <a:r>
              <a:rPr lang="en-GB" sz="1100">
                <a:solidFill>
                  <a:srgbClr val="000000"/>
                </a:solidFill>
              </a:rPr>
              <a:t>: Particles of H20 in a cooling gas slow down and come together to form droplets of water.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Evaporation</a:t>
            </a:r>
            <a:r>
              <a:rPr lang="en-GB" sz="1100">
                <a:solidFill>
                  <a:srgbClr val="000000"/>
                </a:solidFill>
              </a:rPr>
              <a:t>: The fastest moving water molecules escape and form a gas.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Precipitation</a:t>
            </a:r>
            <a:r>
              <a:rPr lang="en-GB" sz="1100">
                <a:solidFill>
                  <a:srgbClr val="000000"/>
                </a:solidFill>
              </a:rPr>
              <a:t> : The release of water from clouds in the form of rain, sleet, snow, or hail.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Transpiration</a:t>
            </a:r>
            <a:r>
              <a:rPr lang="en-GB" sz="1100">
                <a:solidFill>
                  <a:srgbClr val="000000"/>
                </a:solidFill>
              </a:rPr>
              <a:t> : The movement of water out of a plant to the atmosphere in the form of a gas.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Water cycle</a:t>
            </a:r>
            <a:r>
              <a:rPr lang="en-GB" sz="1100">
                <a:solidFill>
                  <a:srgbClr val="000000"/>
                </a:solidFill>
              </a:rPr>
              <a:t> : A cycle that involves the processes of evaporation, condensation and precipitation.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Melting</a:t>
            </a:r>
            <a:r>
              <a:rPr lang="en-GB" sz="1100">
                <a:solidFill>
                  <a:srgbClr val="000000"/>
                </a:solidFill>
              </a:rPr>
              <a:t> : When water changes from a solid to liquid.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Freezing</a:t>
            </a:r>
            <a:r>
              <a:rPr lang="en-GB" sz="1100">
                <a:solidFill>
                  <a:srgbClr val="000000"/>
                </a:solidFill>
              </a:rPr>
              <a:t> : When water changes liquid from solid.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Absorption</a:t>
            </a:r>
            <a:r>
              <a:rPr lang="en-GB" sz="1100">
                <a:solidFill>
                  <a:srgbClr val="000000"/>
                </a:solidFill>
              </a:rPr>
              <a:t> : Taking liquid into a root system for plants from soil.</a:t>
            </a:r>
          </a:p>
          <a:p>
            <a:r>
              <a:rPr lang="en-GB" sz="1100" b="1" u="sng">
                <a:solidFill>
                  <a:srgbClr val="000000"/>
                </a:solidFill>
              </a:rPr>
              <a:t>Estuary</a:t>
            </a:r>
            <a:r>
              <a:rPr lang="en-GB" sz="1100">
                <a:solidFill>
                  <a:srgbClr val="000000"/>
                </a:solidFill>
              </a:rPr>
              <a:t> : An area where fresh water mixes with salt water.</a:t>
            </a:r>
          </a:p>
          <a:p>
            <a:endParaRPr 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6E227F-DBC8-174B-9968-AF75F2181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365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A55D5-D9AD-9340-91C7-4BF7D1B2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Modern Love" pitchFamily="82" charset="0"/>
              </a:rPr>
              <a:t>Vocabulary Challenge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B42868-50D2-4B4F-9D3B-360DF6C10B29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Now use the vocabulary from the previous slide to write a paragraph or two explaining how the water cycle works. You can use the link below to help you remember how the water cycle works.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https://www.youtube.com/watch?v=TWb4KlM2vts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Online Media 5" descr="Vocab writing ">
            <a:hlinkClick r:id="" action="ppaction://media"/>
            <a:extLst>
              <a:ext uri="{FF2B5EF4-FFF2-40B4-BE49-F238E27FC236}">
                <a16:creationId xmlns:a16="http://schemas.microsoft.com/office/drawing/2014/main" xmlns="" id="{54F634EE-DF86-244B-976F-987891302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692" y="56531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31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Modern Love</vt:lpstr>
      <vt:lpstr>Office Theme</vt:lpstr>
      <vt:lpstr>Water</vt:lpstr>
      <vt:lpstr>Monday </vt:lpstr>
      <vt:lpstr>Vocabulary Challenge </vt:lpstr>
      <vt:lpstr>Vocabulary Answers </vt:lpstr>
      <vt:lpstr>Vocabulary Challenge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Sevcan Sevinc</dc:creator>
  <cp:lastModifiedBy>Sevcan Sevinc</cp:lastModifiedBy>
  <cp:revision>1</cp:revision>
  <dcterms:created xsi:type="dcterms:W3CDTF">2020-06-29T10:01:48Z</dcterms:created>
  <dcterms:modified xsi:type="dcterms:W3CDTF">2020-06-29T10:02:14Z</dcterms:modified>
</cp:coreProperties>
</file>