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0317-9E25-41C9-A681-27BE3400A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9C181-D825-4E4D-9E61-AE165AC3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CD619-BC52-442B-80F9-485CF381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BCE8D-B78D-4737-8171-42167FCB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DDBFB-96CA-444B-A20F-3B019CF3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9338B-3599-4F86-A09D-9116C070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3CDA88-6647-4D39-A8D8-FC6653A48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61EE4-E585-4539-8143-190474B6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C2F13-879D-4328-A20D-264CA88A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BE065-803E-4051-9781-F9A0A0C2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2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8C611-2E5D-4F6D-B517-FD16AA70A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27A28-95F8-4368-914D-5520A8C85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E1727-250E-4BC3-953C-2ECDC7DA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54953-876D-433E-A732-7DB44F81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26DC8-67F9-49C9-836F-72F9F33E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0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D86D-1BA3-42C3-AE93-3E309172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AC654-F881-45C2-BA8B-EA2EBA22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57CC-3F86-4C33-AAF2-BF4F06C2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F6997-BF94-463B-93C4-CD1E94E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ECB0-F4B1-4876-80AC-49EB2161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1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D5B42-829D-4854-9D0B-07747473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878C7-A26D-47C7-AB69-1FE57590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770E1-1C9A-4C31-8B83-D75A5B16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C4CA-105D-4024-9D49-B408FFB5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050BB-4965-48E3-8C4A-D01D7F1D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F313-9EFA-44B5-A8B1-333E9B23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AAB4F-9DB9-4833-9BB2-C86ED0ED9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A1EBC-E9B8-48FD-9249-9F4DABF03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CE32-DC20-46F8-ABB6-D2DD0B78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69A38-7983-4659-99B6-40F934C8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93984-81A3-4BCE-B058-E3AA3140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9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8B6F-BC66-44BC-B020-8A461B8B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EA9BF-D37E-42E6-AD02-553BDDB81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758A1-B241-49B2-B2B9-9249B671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3C8059-F047-4695-834B-5955D167E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416374-1B59-4995-AA87-47673DEEA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C13E7-A772-4A23-8756-3EE3C97D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53D96-9ACF-491C-A68A-30FABA7E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D368A-C6CD-459E-BAF4-4814500E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D7FD0-58EB-4FED-AD0B-0294AD0D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D6B0B-22EF-4B4C-BF78-680F6AF0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FFC16-7F5D-440C-8A41-B0876148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FC3D5-5FF8-4EF1-9CD7-771B5B21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30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400C3-E5CE-4326-9A20-B5843BF1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D29B1-E3FE-4568-AC31-DAB08898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95853-F061-4A77-8ABD-EF7AC50D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F5B3-3AD6-4D7E-A361-40E1F025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4B897-FE8B-4CDE-A13C-9C8626965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07D09-E834-485E-8D56-C1D980BAB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D7831-C13B-40A0-8382-45E83C26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7D4C8-15A3-436D-9D4C-D323A27C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C8F5B-068E-4561-AC7A-5D5B4DC6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40B2-8AE3-4536-97D3-62825F97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DEE9F-4457-4EA0-A9EA-6C0459A49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C327-0F60-457D-B847-E7695758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9E11-1761-44A5-9153-23A21AB7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55B01-6B1E-45BF-A054-1AB84D7E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83E48-212B-425C-AF84-8DFE43A5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6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11141B-DEA5-4AA3-8950-6539E939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DE473-982D-459B-8AB8-EE480514B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9B92F-13BB-4036-B662-302762E0B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20B62-C658-4E08-9CB2-01A8AFB6E213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7E9D0-E002-4C8A-9CBF-65FCC5F3F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B1136-6FD7-4509-A314-D678A8903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8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qQ1BAEj1oE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ABDFBA-5D60-40F9-8CE1-F5287F3B06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1" y="151327"/>
            <a:ext cx="2433764" cy="13440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FD9385D-B7EC-4501-95FD-C70116854D84}"/>
              </a:ext>
            </a:extLst>
          </p:cNvPr>
          <p:cNvSpPr/>
          <p:nvPr/>
        </p:nvSpPr>
        <p:spPr>
          <a:xfrm>
            <a:off x="2919412" y="8962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LEARNING FROM HOME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Nursery– Week Beginning 8.6.2020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This week’s book focus is ‘Naughty </a:t>
            </a:r>
            <a:r>
              <a:rPr lang="en-GB" dirty="0" err="1">
                <a:latin typeface="Comic Sans MS" panose="030F0702030302020204" pitchFamily="66" charset="0"/>
              </a:rPr>
              <a:t>Bus’</a:t>
            </a:r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hlinkClick r:id="rId3"/>
              </a:rPr>
              <a:t>https://www.youtube.com/watch?v=sqQ1BAEj1oE</a:t>
            </a:r>
            <a:endParaRPr lang="en-GB" sz="1200" dirty="0"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Click on the above link to listen to the story on YouTube.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Who was the author?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85A346-8336-4C42-8DC2-CBB4402873DF}"/>
              </a:ext>
            </a:extLst>
          </p:cNvPr>
          <p:cNvSpPr/>
          <p:nvPr/>
        </p:nvSpPr>
        <p:spPr>
          <a:xfrm>
            <a:off x="2641416" y="2100294"/>
            <a:ext cx="5422656" cy="1384995"/>
          </a:xfrm>
          <a:prstGeom prst="rect">
            <a:avLst/>
          </a:prstGeom>
          <a:solidFill>
            <a:srgbClr val="92D050"/>
          </a:solidFill>
          <a:ln w="508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Advised Timetable: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Read a story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Practise writing your name every day or other familiar sounds.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 phonics and numeracy activity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at least 1 activity from other areas each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Take part in rhyme time every day.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7C596-02C1-413E-AD71-1D18FEA73A86}"/>
              </a:ext>
            </a:extLst>
          </p:cNvPr>
          <p:cNvSpPr/>
          <p:nvPr/>
        </p:nvSpPr>
        <p:spPr>
          <a:xfrm>
            <a:off x="3439558" y="3571535"/>
            <a:ext cx="4624514" cy="13849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Numeracy activity: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Do you know your numbers 1 -10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Do you have any transport or </a:t>
            </a:r>
            <a:r>
              <a:rPr lang="en-GB" sz="1400" dirty="0" err="1">
                <a:latin typeface="Comic Sans MS" panose="030F0702030302020204" pitchFamily="66" charset="0"/>
              </a:rPr>
              <a:t>lego</a:t>
            </a:r>
            <a:r>
              <a:rPr lang="en-GB" sz="1400" dirty="0">
                <a:latin typeface="Comic Sans MS" panose="030F0702030302020204" pitchFamily="66" charset="0"/>
              </a:rPr>
              <a:t> toys you can count?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draw a picture of 10 people waiting for the bus?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D34ABB-DDC0-4121-96C1-BEA1C4C1721B}"/>
              </a:ext>
            </a:extLst>
          </p:cNvPr>
          <p:cNvSpPr/>
          <p:nvPr/>
        </p:nvSpPr>
        <p:spPr>
          <a:xfrm>
            <a:off x="8330086" y="3136614"/>
            <a:ext cx="3762375" cy="13849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Literacy: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Read the story together.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act it out using props at home?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talk about a time when you have been on a bus?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did you see on your bus ride?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1A5568-920C-4CE4-99AA-F635C508550B}"/>
              </a:ext>
            </a:extLst>
          </p:cNvPr>
          <p:cNvSpPr/>
          <p:nvPr/>
        </p:nvSpPr>
        <p:spPr>
          <a:xfrm>
            <a:off x="54068" y="3688446"/>
            <a:ext cx="3190874" cy="181588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Phonics Sound ‘g’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rhyme for letter formation: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Round the face, down her hair and give her a curl!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look around your house and find things beginning with that sound?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practise writing ‘g’?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5DC6C7-FB67-49BF-AA05-C719EA31A9AD}"/>
              </a:ext>
            </a:extLst>
          </p:cNvPr>
          <p:cNvSpPr txBox="1"/>
          <p:nvPr/>
        </p:nvSpPr>
        <p:spPr>
          <a:xfrm>
            <a:off x="2250418" y="5598825"/>
            <a:ext cx="3994457" cy="116955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Physical development</a:t>
            </a:r>
          </a:p>
          <a:p>
            <a:pPr algn="ctr"/>
            <a:r>
              <a:rPr lang="en-GB" sz="1400" dirty="0"/>
              <a:t>Can you pretend to be a bus driver and go over under, over, through and under a bridge/tower you have made with household items </a:t>
            </a:r>
            <a:r>
              <a:rPr lang="en-GB" sz="1400" dirty="0" err="1"/>
              <a:t>e.g</a:t>
            </a:r>
            <a:r>
              <a:rPr lang="en-GB" sz="1400" dirty="0"/>
              <a:t> cushions, chairs etc. 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B4C46B-E2A1-48E5-9C28-94A04B7F7FCB}"/>
              </a:ext>
            </a:extLst>
          </p:cNvPr>
          <p:cNvSpPr txBox="1"/>
          <p:nvPr/>
        </p:nvSpPr>
        <p:spPr>
          <a:xfrm>
            <a:off x="8330086" y="5001194"/>
            <a:ext cx="3752503" cy="1384995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Expressive art and design: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draw and colour a bus?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other transport do you know?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make your own bus station using Lego bricks or any other construction toys you may have?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AAAE846-593B-433F-B129-4A24ABDD0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618" y="5900867"/>
            <a:ext cx="1302887" cy="845242"/>
          </a:xfrm>
          <a:prstGeom prst="rect">
            <a:avLst/>
          </a:prstGeom>
        </p:spPr>
      </p:pic>
      <p:pic>
        <p:nvPicPr>
          <p:cNvPr id="1026" name="Picture 2" descr="Naughty Bus: Amazon.co.uk: Oke, Jan: 9780954792114: Books">
            <a:extLst>
              <a:ext uri="{FF2B5EF4-FFF2-40B4-BE49-F238E27FC236}">
                <a16:creationId xmlns:a16="http://schemas.microsoft.com/office/drawing/2014/main" id="{5FD8413D-BDBD-4360-B4CC-62726BB12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300" y="178318"/>
            <a:ext cx="1962700" cy="281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Bus Driver Role Play! (With images) | Wheels on the bus, Bus ...">
            <a:extLst>
              <a:ext uri="{FF2B5EF4-FFF2-40B4-BE49-F238E27FC236}">
                <a16:creationId xmlns:a16="http://schemas.microsoft.com/office/drawing/2014/main" id="{10327ED9-1F73-409E-BCFB-B20499EF3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959" y="4827332"/>
            <a:ext cx="1538204" cy="184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A4 Read Write Inc. Speed Sounds Cards - Set 1 (With images) | Read ...">
            <a:extLst>
              <a:ext uri="{FF2B5EF4-FFF2-40B4-BE49-F238E27FC236}">
                <a16:creationId xmlns:a16="http://schemas.microsoft.com/office/drawing/2014/main" id="{88A0AF82-345F-47F8-89ED-E09A6A880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18" y="1583224"/>
            <a:ext cx="1505007" cy="206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24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294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Ramzan</dc:creator>
  <cp:lastModifiedBy>Hafiza's PC</cp:lastModifiedBy>
  <cp:revision>26</cp:revision>
  <dcterms:created xsi:type="dcterms:W3CDTF">2020-05-01T11:01:13Z</dcterms:created>
  <dcterms:modified xsi:type="dcterms:W3CDTF">2020-06-04T11:57:45Z</dcterms:modified>
</cp:coreProperties>
</file>