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2.svg"/><Relationship Id="rId1" Type="http://schemas.openxmlformats.org/officeDocument/2006/relationships/image" Target="../media/image8.png"/><Relationship Id="rId6" Type="http://schemas.openxmlformats.org/officeDocument/2006/relationships/image" Target="../media/image26.svg"/><Relationship Id="rId5" Type="http://schemas.openxmlformats.org/officeDocument/2006/relationships/image" Target="../media/image1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2.svg"/><Relationship Id="rId1" Type="http://schemas.openxmlformats.org/officeDocument/2006/relationships/image" Target="../media/image8.png"/><Relationship Id="rId6" Type="http://schemas.openxmlformats.org/officeDocument/2006/relationships/image" Target="../media/image26.svg"/><Relationship Id="rId5" Type="http://schemas.openxmlformats.org/officeDocument/2006/relationships/image" Target="../media/image10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ADE00-90A6-4DF0-BA7D-EB7AF60AE7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CC379A2-9828-475C-A87C-C3BC4A33A9A0}">
      <dgm:prSet/>
      <dgm:spPr/>
      <dgm:t>
        <a:bodyPr/>
        <a:lstStyle/>
        <a:p>
          <a:r>
            <a:rPr lang="en-US"/>
            <a:t>MAPSO </a:t>
          </a:r>
        </a:p>
      </dgm:t>
    </dgm:pt>
    <dgm:pt modelId="{23476535-DF04-4886-90B5-9341B5DE508B}" type="parTrans" cxnId="{4D57D2E5-17DF-4546-8679-BD9FD4EC1A7C}">
      <dgm:prSet/>
      <dgm:spPr/>
      <dgm:t>
        <a:bodyPr/>
        <a:lstStyle/>
        <a:p>
          <a:endParaRPr lang="en-US"/>
        </a:p>
      </dgm:t>
    </dgm:pt>
    <dgm:pt modelId="{0292D101-B69C-45A5-9BCE-B64F7EFA1843}" type="sibTrans" cxnId="{4D57D2E5-17DF-4546-8679-BD9FD4EC1A7C}">
      <dgm:prSet/>
      <dgm:spPr/>
      <dgm:t>
        <a:bodyPr/>
        <a:lstStyle/>
        <a:p>
          <a:endParaRPr lang="en-US"/>
        </a:p>
      </dgm:t>
    </dgm:pt>
    <dgm:pt modelId="{19D6B723-52A7-4D38-B17E-671703C20A71}">
      <dgm:prSet/>
      <dgm:spPr/>
      <dgm:t>
        <a:bodyPr/>
        <a:lstStyle/>
        <a:p>
          <a:r>
            <a:rPr lang="en-US"/>
            <a:t>Adjectives </a:t>
          </a:r>
        </a:p>
      </dgm:t>
    </dgm:pt>
    <dgm:pt modelId="{AB2286FB-95FB-49BA-972D-505F4D0A89DE}" type="parTrans" cxnId="{075C27D0-1770-4C74-BC34-8CAEF3FFC005}">
      <dgm:prSet/>
      <dgm:spPr/>
      <dgm:t>
        <a:bodyPr/>
        <a:lstStyle/>
        <a:p>
          <a:endParaRPr lang="en-US"/>
        </a:p>
      </dgm:t>
    </dgm:pt>
    <dgm:pt modelId="{E55079C7-D99D-445A-8849-DD7FCEACB625}" type="sibTrans" cxnId="{075C27D0-1770-4C74-BC34-8CAEF3FFC005}">
      <dgm:prSet/>
      <dgm:spPr/>
      <dgm:t>
        <a:bodyPr/>
        <a:lstStyle/>
        <a:p>
          <a:endParaRPr lang="en-US"/>
        </a:p>
      </dgm:t>
    </dgm:pt>
    <dgm:pt modelId="{455A2F76-90D1-46A4-A940-8BA0BF71EF03}">
      <dgm:prSet/>
      <dgm:spPr/>
      <dgm:t>
        <a:bodyPr/>
        <a:lstStyle/>
        <a:p>
          <a:r>
            <a:rPr lang="en-US"/>
            <a:t>Adverbs </a:t>
          </a:r>
        </a:p>
      </dgm:t>
    </dgm:pt>
    <dgm:pt modelId="{93E6DE13-6C77-4D91-9E29-111CFDAA1A33}" type="parTrans" cxnId="{963B1F8E-F5DE-40A1-B08C-84CF0D1157AE}">
      <dgm:prSet/>
      <dgm:spPr/>
      <dgm:t>
        <a:bodyPr/>
        <a:lstStyle/>
        <a:p>
          <a:endParaRPr lang="en-US"/>
        </a:p>
      </dgm:t>
    </dgm:pt>
    <dgm:pt modelId="{34931792-0CFC-4F65-8820-AA499B0C169D}" type="sibTrans" cxnId="{963B1F8E-F5DE-40A1-B08C-84CF0D1157AE}">
      <dgm:prSet/>
      <dgm:spPr/>
      <dgm:t>
        <a:bodyPr/>
        <a:lstStyle/>
        <a:p>
          <a:endParaRPr lang="en-US"/>
        </a:p>
      </dgm:t>
    </dgm:pt>
    <dgm:pt modelId="{43E30A49-08F6-4A5D-8DD9-673FB2F0BC78}">
      <dgm:prSet/>
      <dgm:spPr/>
      <dgm:t>
        <a:bodyPr/>
        <a:lstStyle/>
        <a:p>
          <a:r>
            <a:rPr lang="en-US"/>
            <a:t>Verbs </a:t>
          </a:r>
        </a:p>
      </dgm:t>
    </dgm:pt>
    <dgm:pt modelId="{56CDE652-F373-4C11-87DE-E485E1C77D25}" type="parTrans" cxnId="{B6D000AC-1409-4480-A315-20D12872CBBC}">
      <dgm:prSet/>
      <dgm:spPr/>
      <dgm:t>
        <a:bodyPr/>
        <a:lstStyle/>
        <a:p>
          <a:endParaRPr lang="en-US"/>
        </a:p>
      </dgm:t>
    </dgm:pt>
    <dgm:pt modelId="{14E2B3E6-1780-42D0-B0F6-0993D1AE722B}" type="sibTrans" cxnId="{B6D000AC-1409-4480-A315-20D12872CBBC}">
      <dgm:prSet/>
      <dgm:spPr/>
      <dgm:t>
        <a:bodyPr/>
        <a:lstStyle/>
        <a:p>
          <a:endParaRPr lang="en-US"/>
        </a:p>
      </dgm:t>
    </dgm:pt>
    <dgm:pt modelId="{E79B9A40-FAA8-438A-8E0D-AECFA6144437}">
      <dgm:prSet/>
      <dgm:spPr/>
      <dgm:t>
        <a:bodyPr/>
        <a:lstStyle/>
        <a:p>
          <a:r>
            <a:rPr lang="en-US"/>
            <a:t>Poetic devices linked to the type of poem you choose to write! </a:t>
          </a:r>
        </a:p>
      </dgm:t>
    </dgm:pt>
    <dgm:pt modelId="{3F2E1C1C-BE4D-4DBE-9322-0B9BDCA4972D}" type="parTrans" cxnId="{AFD753E5-96C0-412A-A28E-92FEC52C9499}">
      <dgm:prSet/>
      <dgm:spPr/>
      <dgm:t>
        <a:bodyPr/>
        <a:lstStyle/>
        <a:p>
          <a:endParaRPr lang="en-US"/>
        </a:p>
      </dgm:t>
    </dgm:pt>
    <dgm:pt modelId="{1F65ABE4-F9DE-4276-BF14-63946C19C739}" type="sibTrans" cxnId="{AFD753E5-96C0-412A-A28E-92FEC52C9499}">
      <dgm:prSet/>
      <dgm:spPr/>
      <dgm:t>
        <a:bodyPr/>
        <a:lstStyle/>
        <a:p>
          <a:endParaRPr lang="en-US"/>
        </a:p>
      </dgm:t>
    </dgm:pt>
    <dgm:pt modelId="{53AF3C82-F2B7-499F-A02F-BAC105ECEE36}" type="pres">
      <dgm:prSet presAssocID="{DC7ADE00-90A6-4DF0-BA7D-EB7AF60AE7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569184-C6CD-4CC3-A55E-F22B28C5F51C}" type="pres">
      <dgm:prSet presAssocID="{DCC379A2-9828-475C-A87C-C3BC4A33A9A0}" presName="compNode" presStyleCnt="0"/>
      <dgm:spPr/>
    </dgm:pt>
    <dgm:pt modelId="{9886009C-CC07-423F-BF8E-8BBA30DFE9DA}" type="pres">
      <dgm:prSet presAssocID="{DCC379A2-9828-475C-A87C-C3BC4A33A9A0}" presName="bgRect" presStyleLbl="bgShp" presStyleIdx="0" presStyleCnt="5"/>
      <dgm:spPr/>
    </dgm:pt>
    <dgm:pt modelId="{BD08E41D-617C-4E85-98CF-FC8560D438B0}" type="pres">
      <dgm:prSet presAssocID="{DCC379A2-9828-475C-A87C-C3BC4A33A9A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FD54A6C-DB58-407C-8416-117B44767EEF}" type="pres">
      <dgm:prSet presAssocID="{DCC379A2-9828-475C-A87C-C3BC4A33A9A0}" presName="spaceRect" presStyleCnt="0"/>
      <dgm:spPr/>
    </dgm:pt>
    <dgm:pt modelId="{B8531D98-083D-49DE-8C10-18BF198FC33B}" type="pres">
      <dgm:prSet presAssocID="{DCC379A2-9828-475C-A87C-C3BC4A33A9A0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45DB04C-E410-47B0-B035-5B3E91FF9E4D}" type="pres">
      <dgm:prSet presAssocID="{0292D101-B69C-45A5-9BCE-B64F7EFA1843}" presName="sibTrans" presStyleCnt="0"/>
      <dgm:spPr/>
    </dgm:pt>
    <dgm:pt modelId="{A548BECC-5549-4697-8C20-488FC7FDF9BB}" type="pres">
      <dgm:prSet presAssocID="{19D6B723-52A7-4D38-B17E-671703C20A71}" presName="compNode" presStyleCnt="0"/>
      <dgm:spPr/>
    </dgm:pt>
    <dgm:pt modelId="{CE356D63-6B68-4684-8BA3-8A76621F270D}" type="pres">
      <dgm:prSet presAssocID="{19D6B723-52A7-4D38-B17E-671703C20A71}" presName="bgRect" presStyleLbl="bgShp" presStyleIdx="1" presStyleCnt="5"/>
      <dgm:spPr/>
    </dgm:pt>
    <dgm:pt modelId="{CBCE18D2-0DBE-4178-BC18-8DA5B5DB0339}" type="pres">
      <dgm:prSet presAssocID="{19D6B723-52A7-4D38-B17E-671703C20A7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75599F9-5555-4E59-B9FD-B8622985F961}" type="pres">
      <dgm:prSet presAssocID="{19D6B723-52A7-4D38-B17E-671703C20A71}" presName="spaceRect" presStyleCnt="0"/>
      <dgm:spPr/>
    </dgm:pt>
    <dgm:pt modelId="{AB05EF24-F1CE-4B39-BACE-6285EB2C244A}" type="pres">
      <dgm:prSet presAssocID="{19D6B723-52A7-4D38-B17E-671703C20A71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9B06435-D817-4F61-B141-73CD78BCECC7}" type="pres">
      <dgm:prSet presAssocID="{E55079C7-D99D-445A-8849-DD7FCEACB625}" presName="sibTrans" presStyleCnt="0"/>
      <dgm:spPr/>
    </dgm:pt>
    <dgm:pt modelId="{89A42CBA-C562-4C0F-B969-0C8E2B994C92}" type="pres">
      <dgm:prSet presAssocID="{455A2F76-90D1-46A4-A940-8BA0BF71EF03}" presName="compNode" presStyleCnt="0"/>
      <dgm:spPr/>
    </dgm:pt>
    <dgm:pt modelId="{2F8AC490-6E46-4B7B-A4B8-1D4E7BA1E7A6}" type="pres">
      <dgm:prSet presAssocID="{455A2F76-90D1-46A4-A940-8BA0BF71EF03}" presName="bgRect" presStyleLbl="bgShp" presStyleIdx="2" presStyleCnt="5"/>
      <dgm:spPr/>
    </dgm:pt>
    <dgm:pt modelId="{843D0D49-028F-4945-B15A-BA752744E98A}" type="pres">
      <dgm:prSet presAssocID="{455A2F76-90D1-46A4-A940-8BA0BF71EF03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nut"/>
        </a:ext>
      </dgm:extLst>
    </dgm:pt>
    <dgm:pt modelId="{466F0BEB-8AE9-4534-A852-FD713A78A4E8}" type="pres">
      <dgm:prSet presAssocID="{455A2F76-90D1-46A4-A940-8BA0BF71EF03}" presName="spaceRect" presStyleCnt="0"/>
      <dgm:spPr/>
    </dgm:pt>
    <dgm:pt modelId="{40AEE789-71CB-493C-9FA8-B35139B22D54}" type="pres">
      <dgm:prSet presAssocID="{455A2F76-90D1-46A4-A940-8BA0BF71EF0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4ED4C1F-D599-4BC4-99D0-F406F4F23A95}" type="pres">
      <dgm:prSet presAssocID="{34931792-0CFC-4F65-8820-AA499B0C169D}" presName="sibTrans" presStyleCnt="0"/>
      <dgm:spPr/>
    </dgm:pt>
    <dgm:pt modelId="{6375FA39-D2C5-49FC-B6B2-F685BBDE5EA8}" type="pres">
      <dgm:prSet presAssocID="{43E30A49-08F6-4A5D-8DD9-673FB2F0BC78}" presName="compNode" presStyleCnt="0"/>
      <dgm:spPr/>
    </dgm:pt>
    <dgm:pt modelId="{3B991967-D9C8-44E0-AE30-E787DBA89662}" type="pres">
      <dgm:prSet presAssocID="{43E30A49-08F6-4A5D-8DD9-673FB2F0BC78}" presName="bgRect" presStyleLbl="bgShp" presStyleIdx="3" presStyleCnt="5"/>
      <dgm:spPr/>
    </dgm:pt>
    <dgm:pt modelId="{6F0EA994-2D52-4189-9608-E30BEC03865E}" type="pres">
      <dgm:prSet presAssocID="{43E30A49-08F6-4A5D-8DD9-673FB2F0BC78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Run"/>
        </a:ext>
      </dgm:extLst>
    </dgm:pt>
    <dgm:pt modelId="{CA78ECA1-DF1D-476B-B8A6-0D4EE90DDB85}" type="pres">
      <dgm:prSet presAssocID="{43E30A49-08F6-4A5D-8DD9-673FB2F0BC78}" presName="spaceRect" presStyleCnt="0"/>
      <dgm:spPr/>
    </dgm:pt>
    <dgm:pt modelId="{110194C5-1E1B-4E3A-A09F-97B9A122CFEC}" type="pres">
      <dgm:prSet presAssocID="{43E30A49-08F6-4A5D-8DD9-673FB2F0BC78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7D086A29-FCFA-4833-A189-5A198347C165}" type="pres">
      <dgm:prSet presAssocID="{14E2B3E6-1780-42D0-B0F6-0993D1AE722B}" presName="sibTrans" presStyleCnt="0"/>
      <dgm:spPr/>
    </dgm:pt>
    <dgm:pt modelId="{1EF059FE-E76A-405E-AF6A-AAC21F1F319F}" type="pres">
      <dgm:prSet presAssocID="{E79B9A40-FAA8-438A-8E0D-AECFA6144437}" presName="compNode" presStyleCnt="0"/>
      <dgm:spPr/>
    </dgm:pt>
    <dgm:pt modelId="{C06A5F46-3046-49EA-84BB-0AFFBF7F49AB}" type="pres">
      <dgm:prSet presAssocID="{E79B9A40-FAA8-438A-8E0D-AECFA6144437}" presName="bgRect" presStyleLbl="bgShp" presStyleIdx="4" presStyleCnt="5"/>
      <dgm:spPr/>
    </dgm:pt>
    <dgm:pt modelId="{F3F9929D-55C7-463A-946C-01775B32F73B}" type="pres">
      <dgm:prSet presAssocID="{E79B9A40-FAA8-438A-8E0D-AECFA6144437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BCD4E4BA-27C4-4F3D-812B-6B51721D87FC}" type="pres">
      <dgm:prSet presAssocID="{E79B9A40-FAA8-438A-8E0D-AECFA6144437}" presName="spaceRect" presStyleCnt="0"/>
      <dgm:spPr/>
    </dgm:pt>
    <dgm:pt modelId="{4FE7DAF3-9E36-4AC2-8E8D-B5B2DB013E4C}" type="pres">
      <dgm:prSet presAssocID="{E79B9A40-FAA8-438A-8E0D-AECFA614443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ACDF80D-F2F0-40B7-BAC4-271968F4D70B}" type="presOf" srcId="{DCC379A2-9828-475C-A87C-C3BC4A33A9A0}" destId="{B8531D98-083D-49DE-8C10-18BF198FC33B}" srcOrd="0" destOrd="0" presId="urn:microsoft.com/office/officeart/2018/2/layout/IconVerticalSolidList"/>
    <dgm:cxn modelId="{075C27D0-1770-4C74-BC34-8CAEF3FFC005}" srcId="{DC7ADE00-90A6-4DF0-BA7D-EB7AF60AE7F9}" destId="{19D6B723-52A7-4D38-B17E-671703C20A71}" srcOrd="1" destOrd="0" parTransId="{AB2286FB-95FB-49BA-972D-505F4D0A89DE}" sibTransId="{E55079C7-D99D-445A-8849-DD7FCEACB625}"/>
    <dgm:cxn modelId="{4D57D2E5-17DF-4546-8679-BD9FD4EC1A7C}" srcId="{DC7ADE00-90A6-4DF0-BA7D-EB7AF60AE7F9}" destId="{DCC379A2-9828-475C-A87C-C3BC4A33A9A0}" srcOrd="0" destOrd="0" parTransId="{23476535-DF04-4886-90B5-9341B5DE508B}" sibTransId="{0292D101-B69C-45A5-9BCE-B64F7EFA1843}"/>
    <dgm:cxn modelId="{59E2353C-6410-42CA-9825-A724FEE9A3CC}" type="presOf" srcId="{E79B9A40-FAA8-438A-8E0D-AECFA6144437}" destId="{4FE7DAF3-9E36-4AC2-8E8D-B5B2DB013E4C}" srcOrd="0" destOrd="0" presId="urn:microsoft.com/office/officeart/2018/2/layout/IconVerticalSolidList"/>
    <dgm:cxn modelId="{B72032A5-8746-40B1-B272-449694A092ED}" type="presOf" srcId="{19D6B723-52A7-4D38-B17E-671703C20A71}" destId="{AB05EF24-F1CE-4B39-BACE-6285EB2C244A}" srcOrd="0" destOrd="0" presId="urn:microsoft.com/office/officeart/2018/2/layout/IconVerticalSolidList"/>
    <dgm:cxn modelId="{963B1F8E-F5DE-40A1-B08C-84CF0D1157AE}" srcId="{DC7ADE00-90A6-4DF0-BA7D-EB7AF60AE7F9}" destId="{455A2F76-90D1-46A4-A940-8BA0BF71EF03}" srcOrd="2" destOrd="0" parTransId="{93E6DE13-6C77-4D91-9E29-111CFDAA1A33}" sibTransId="{34931792-0CFC-4F65-8820-AA499B0C169D}"/>
    <dgm:cxn modelId="{B6D000AC-1409-4480-A315-20D12872CBBC}" srcId="{DC7ADE00-90A6-4DF0-BA7D-EB7AF60AE7F9}" destId="{43E30A49-08F6-4A5D-8DD9-673FB2F0BC78}" srcOrd="3" destOrd="0" parTransId="{56CDE652-F373-4C11-87DE-E485E1C77D25}" sibTransId="{14E2B3E6-1780-42D0-B0F6-0993D1AE722B}"/>
    <dgm:cxn modelId="{24CE3B80-5EAE-4A9D-A0F6-C47045B2FC8B}" type="presOf" srcId="{43E30A49-08F6-4A5D-8DD9-673FB2F0BC78}" destId="{110194C5-1E1B-4E3A-A09F-97B9A122CFEC}" srcOrd="0" destOrd="0" presId="urn:microsoft.com/office/officeart/2018/2/layout/IconVerticalSolidList"/>
    <dgm:cxn modelId="{B8CB38F5-8A2D-4D67-99C8-139CBAE8CD83}" type="presOf" srcId="{455A2F76-90D1-46A4-A940-8BA0BF71EF03}" destId="{40AEE789-71CB-493C-9FA8-B35139B22D54}" srcOrd="0" destOrd="0" presId="urn:microsoft.com/office/officeart/2018/2/layout/IconVerticalSolidList"/>
    <dgm:cxn modelId="{ACF5812C-62CE-4649-B814-D4BF9BDCDC0C}" type="presOf" srcId="{DC7ADE00-90A6-4DF0-BA7D-EB7AF60AE7F9}" destId="{53AF3C82-F2B7-499F-A02F-BAC105ECEE36}" srcOrd="0" destOrd="0" presId="urn:microsoft.com/office/officeart/2018/2/layout/IconVerticalSolidList"/>
    <dgm:cxn modelId="{AFD753E5-96C0-412A-A28E-92FEC52C9499}" srcId="{DC7ADE00-90A6-4DF0-BA7D-EB7AF60AE7F9}" destId="{E79B9A40-FAA8-438A-8E0D-AECFA6144437}" srcOrd="4" destOrd="0" parTransId="{3F2E1C1C-BE4D-4DBE-9322-0B9BDCA4972D}" sibTransId="{1F65ABE4-F9DE-4276-BF14-63946C19C739}"/>
    <dgm:cxn modelId="{915F9FE0-B0F2-46DA-8D2F-867D9AE33931}" type="presParOf" srcId="{53AF3C82-F2B7-499F-A02F-BAC105ECEE36}" destId="{FD569184-C6CD-4CC3-A55E-F22B28C5F51C}" srcOrd="0" destOrd="0" presId="urn:microsoft.com/office/officeart/2018/2/layout/IconVerticalSolidList"/>
    <dgm:cxn modelId="{7654757A-C383-4D3F-BF9D-1E78120DF815}" type="presParOf" srcId="{FD569184-C6CD-4CC3-A55E-F22B28C5F51C}" destId="{9886009C-CC07-423F-BF8E-8BBA30DFE9DA}" srcOrd="0" destOrd="0" presId="urn:microsoft.com/office/officeart/2018/2/layout/IconVerticalSolidList"/>
    <dgm:cxn modelId="{A8085485-9BCE-4744-906E-1788E1466C4C}" type="presParOf" srcId="{FD569184-C6CD-4CC3-A55E-F22B28C5F51C}" destId="{BD08E41D-617C-4E85-98CF-FC8560D438B0}" srcOrd="1" destOrd="0" presId="urn:microsoft.com/office/officeart/2018/2/layout/IconVerticalSolidList"/>
    <dgm:cxn modelId="{B06A6B3F-6CA1-42EB-80BC-16E6C8876002}" type="presParOf" srcId="{FD569184-C6CD-4CC3-A55E-F22B28C5F51C}" destId="{1FD54A6C-DB58-407C-8416-117B44767EEF}" srcOrd="2" destOrd="0" presId="urn:microsoft.com/office/officeart/2018/2/layout/IconVerticalSolidList"/>
    <dgm:cxn modelId="{DED0D2CE-C234-4053-AF0B-B2C7EADC58A2}" type="presParOf" srcId="{FD569184-C6CD-4CC3-A55E-F22B28C5F51C}" destId="{B8531D98-083D-49DE-8C10-18BF198FC33B}" srcOrd="3" destOrd="0" presId="urn:microsoft.com/office/officeart/2018/2/layout/IconVerticalSolidList"/>
    <dgm:cxn modelId="{D2A5C42A-0BBD-48C0-A057-F592E929882B}" type="presParOf" srcId="{53AF3C82-F2B7-499F-A02F-BAC105ECEE36}" destId="{445DB04C-E410-47B0-B035-5B3E91FF9E4D}" srcOrd="1" destOrd="0" presId="urn:microsoft.com/office/officeart/2018/2/layout/IconVerticalSolidList"/>
    <dgm:cxn modelId="{0CE1B662-647B-4AB3-9F85-5D31D20BECAA}" type="presParOf" srcId="{53AF3C82-F2B7-499F-A02F-BAC105ECEE36}" destId="{A548BECC-5549-4697-8C20-488FC7FDF9BB}" srcOrd="2" destOrd="0" presId="urn:microsoft.com/office/officeart/2018/2/layout/IconVerticalSolidList"/>
    <dgm:cxn modelId="{CD280E51-299C-4158-A2E4-634EBC0A544A}" type="presParOf" srcId="{A548BECC-5549-4697-8C20-488FC7FDF9BB}" destId="{CE356D63-6B68-4684-8BA3-8A76621F270D}" srcOrd="0" destOrd="0" presId="urn:microsoft.com/office/officeart/2018/2/layout/IconVerticalSolidList"/>
    <dgm:cxn modelId="{CA42A12C-9818-4698-A3FA-7C9674825B0E}" type="presParOf" srcId="{A548BECC-5549-4697-8C20-488FC7FDF9BB}" destId="{CBCE18D2-0DBE-4178-BC18-8DA5B5DB0339}" srcOrd="1" destOrd="0" presId="urn:microsoft.com/office/officeart/2018/2/layout/IconVerticalSolidList"/>
    <dgm:cxn modelId="{2DCD1A37-7D6E-4337-A629-86FABC4548DC}" type="presParOf" srcId="{A548BECC-5549-4697-8C20-488FC7FDF9BB}" destId="{775599F9-5555-4E59-B9FD-B8622985F961}" srcOrd="2" destOrd="0" presId="urn:microsoft.com/office/officeart/2018/2/layout/IconVerticalSolidList"/>
    <dgm:cxn modelId="{113E2F5D-3C5B-41EC-BEF2-F17EA9349606}" type="presParOf" srcId="{A548BECC-5549-4697-8C20-488FC7FDF9BB}" destId="{AB05EF24-F1CE-4B39-BACE-6285EB2C244A}" srcOrd="3" destOrd="0" presId="urn:microsoft.com/office/officeart/2018/2/layout/IconVerticalSolidList"/>
    <dgm:cxn modelId="{D0C90E65-0EB5-4783-A17E-3086750B95D8}" type="presParOf" srcId="{53AF3C82-F2B7-499F-A02F-BAC105ECEE36}" destId="{69B06435-D817-4F61-B141-73CD78BCECC7}" srcOrd="3" destOrd="0" presId="urn:microsoft.com/office/officeart/2018/2/layout/IconVerticalSolidList"/>
    <dgm:cxn modelId="{964626B2-C526-4DFD-82FF-846DDBBAAA31}" type="presParOf" srcId="{53AF3C82-F2B7-499F-A02F-BAC105ECEE36}" destId="{89A42CBA-C562-4C0F-B969-0C8E2B994C92}" srcOrd="4" destOrd="0" presId="urn:microsoft.com/office/officeart/2018/2/layout/IconVerticalSolidList"/>
    <dgm:cxn modelId="{A732C7A6-668F-4383-89F2-8AEB1FA777EC}" type="presParOf" srcId="{89A42CBA-C562-4C0F-B969-0C8E2B994C92}" destId="{2F8AC490-6E46-4B7B-A4B8-1D4E7BA1E7A6}" srcOrd="0" destOrd="0" presId="urn:microsoft.com/office/officeart/2018/2/layout/IconVerticalSolidList"/>
    <dgm:cxn modelId="{447CDE2A-44D7-43D3-9763-6E954AD5D8EE}" type="presParOf" srcId="{89A42CBA-C562-4C0F-B969-0C8E2B994C92}" destId="{843D0D49-028F-4945-B15A-BA752744E98A}" srcOrd="1" destOrd="0" presId="urn:microsoft.com/office/officeart/2018/2/layout/IconVerticalSolidList"/>
    <dgm:cxn modelId="{F7306C2E-8913-4ADB-9DCA-AE65FFB54AAA}" type="presParOf" srcId="{89A42CBA-C562-4C0F-B969-0C8E2B994C92}" destId="{466F0BEB-8AE9-4534-A852-FD713A78A4E8}" srcOrd="2" destOrd="0" presId="urn:microsoft.com/office/officeart/2018/2/layout/IconVerticalSolidList"/>
    <dgm:cxn modelId="{3F8D3BC3-87AF-4C29-9E0E-837A034015D9}" type="presParOf" srcId="{89A42CBA-C562-4C0F-B969-0C8E2B994C92}" destId="{40AEE789-71CB-493C-9FA8-B35139B22D54}" srcOrd="3" destOrd="0" presId="urn:microsoft.com/office/officeart/2018/2/layout/IconVerticalSolidList"/>
    <dgm:cxn modelId="{0A6E757A-83FB-4317-A519-3280730E6ADE}" type="presParOf" srcId="{53AF3C82-F2B7-499F-A02F-BAC105ECEE36}" destId="{04ED4C1F-D599-4BC4-99D0-F406F4F23A95}" srcOrd="5" destOrd="0" presId="urn:microsoft.com/office/officeart/2018/2/layout/IconVerticalSolidList"/>
    <dgm:cxn modelId="{E5AEE166-6B05-469A-8DC9-6572882C5507}" type="presParOf" srcId="{53AF3C82-F2B7-499F-A02F-BAC105ECEE36}" destId="{6375FA39-D2C5-49FC-B6B2-F685BBDE5EA8}" srcOrd="6" destOrd="0" presId="urn:microsoft.com/office/officeart/2018/2/layout/IconVerticalSolidList"/>
    <dgm:cxn modelId="{1DC60489-6045-423D-BE8A-486DF0D9D392}" type="presParOf" srcId="{6375FA39-D2C5-49FC-B6B2-F685BBDE5EA8}" destId="{3B991967-D9C8-44E0-AE30-E787DBA89662}" srcOrd="0" destOrd="0" presId="urn:microsoft.com/office/officeart/2018/2/layout/IconVerticalSolidList"/>
    <dgm:cxn modelId="{FFAA5DC2-B7AF-4191-BBE8-C0C0DFE15831}" type="presParOf" srcId="{6375FA39-D2C5-49FC-B6B2-F685BBDE5EA8}" destId="{6F0EA994-2D52-4189-9608-E30BEC03865E}" srcOrd="1" destOrd="0" presId="urn:microsoft.com/office/officeart/2018/2/layout/IconVerticalSolidList"/>
    <dgm:cxn modelId="{F1B4BEB9-2825-4000-ADEC-29954DE07954}" type="presParOf" srcId="{6375FA39-D2C5-49FC-B6B2-F685BBDE5EA8}" destId="{CA78ECA1-DF1D-476B-B8A6-0D4EE90DDB85}" srcOrd="2" destOrd="0" presId="urn:microsoft.com/office/officeart/2018/2/layout/IconVerticalSolidList"/>
    <dgm:cxn modelId="{D0FBA171-21D9-4AE2-A369-78A7FF874E83}" type="presParOf" srcId="{6375FA39-D2C5-49FC-B6B2-F685BBDE5EA8}" destId="{110194C5-1E1B-4E3A-A09F-97B9A122CFEC}" srcOrd="3" destOrd="0" presId="urn:microsoft.com/office/officeart/2018/2/layout/IconVerticalSolidList"/>
    <dgm:cxn modelId="{1AE27D98-6629-4C09-9B50-1FD5844628E5}" type="presParOf" srcId="{53AF3C82-F2B7-499F-A02F-BAC105ECEE36}" destId="{7D086A29-FCFA-4833-A189-5A198347C165}" srcOrd="7" destOrd="0" presId="urn:microsoft.com/office/officeart/2018/2/layout/IconVerticalSolidList"/>
    <dgm:cxn modelId="{5A064EDB-8835-409C-9354-A94C40A9FF6A}" type="presParOf" srcId="{53AF3C82-F2B7-499F-A02F-BAC105ECEE36}" destId="{1EF059FE-E76A-405E-AF6A-AAC21F1F319F}" srcOrd="8" destOrd="0" presId="urn:microsoft.com/office/officeart/2018/2/layout/IconVerticalSolidList"/>
    <dgm:cxn modelId="{AA626067-F9DF-4E2C-A7D0-ABF2980D9E96}" type="presParOf" srcId="{1EF059FE-E76A-405E-AF6A-AAC21F1F319F}" destId="{C06A5F46-3046-49EA-84BB-0AFFBF7F49AB}" srcOrd="0" destOrd="0" presId="urn:microsoft.com/office/officeart/2018/2/layout/IconVerticalSolidList"/>
    <dgm:cxn modelId="{718912A4-C94D-4156-8DBE-FE2A45355E2B}" type="presParOf" srcId="{1EF059FE-E76A-405E-AF6A-AAC21F1F319F}" destId="{F3F9929D-55C7-463A-946C-01775B32F73B}" srcOrd="1" destOrd="0" presId="urn:microsoft.com/office/officeart/2018/2/layout/IconVerticalSolidList"/>
    <dgm:cxn modelId="{208A7B5C-CCC7-421E-B503-06D45E051080}" type="presParOf" srcId="{1EF059FE-E76A-405E-AF6A-AAC21F1F319F}" destId="{BCD4E4BA-27C4-4F3D-812B-6B51721D87FC}" srcOrd="2" destOrd="0" presId="urn:microsoft.com/office/officeart/2018/2/layout/IconVerticalSolidList"/>
    <dgm:cxn modelId="{E7A17F2D-A023-4CE7-849F-F77D83DCA065}" type="presParOf" srcId="{1EF059FE-E76A-405E-AF6A-AAC21F1F319F}" destId="{4FE7DAF3-9E36-4AC2-8E8D-B5B2DB013E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6009C-CC07-423F-BF8E-8BBA30DFE9DA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8E41D-617C-4E85-98CF-FC8560D438B0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31D98-083D-49DE-8C10-18BF198FC33B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MAPSO </a:t>
          </a:r>
        </a:p>
      </dsp:txBody>
      <dsp:txXfrm>
        <a:off x="1133349" y="4606"/>
        <a:ext cx="5455341" cy="981254"/>
      </dsp:txXfrm>
    </dsp:sp>
    <dsp:sp modelId="{CE356D63-6B68-4684-8BA3-8A76621F270D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E18D2-0DBE-4178-BC18-8DA5B5DB0339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5EF24-F1CE-4B39-BACE-6285EB2C244A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Adjectives </a:t>
          </a:r>
        </a:p>
      </dsp:txBody>
      <dsp:txXfrm>
        <a:off x="1133349" y="1231175"/>
        <a:ext cx="5455341" cy="981254"/>
      </dsp:txXfrm>
    </dsp:sp>
    <dsp:sp modelId="{2F8AC490-6E46-4B7B-A4B8-1D4E7BA1E7A6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D0D49-028F-4945-B15A-BA752744E98A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EE789-71CB-493C-9FA8-B35139B22D54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Adverbs </a:t>
          </a:r>
        </a:p>
      </dsp:txBody>
      <dsp:txXfrm>
        <a:off x="1133349" y="2457744"/>
        <a:ext cx="5455341" cy="981254"/>
      </dsp:txXfrm>
    </dsp:sp>
    <dsp:sp modelId="{3B991967-D9C8-44E0-AE30-E787DBA89662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A994-2D52-4189-9608-E30BEC03865E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194C5-1E1B-4E3A-A09F-97B9A122CFEC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Verbs </a:t>
          </a:r>
        </a:p>
      </dsp:txBody>
      <dsp:txXfrm>
        <a:off x="1133349" y="3684312"/>
        <a:ext cx="5455341" cy="981254"/>
      </dsp:txXfrm>
    </dsp:sp>
    <dsp:sp modelId="{C06A5F46-3046-49EA-84BB-0AFFBF7F49AB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9929D-55C7-463A-946C-01775B32F73B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7DAF3-9E36-4AC2-8E8D-B5B2DB013E4C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Poetic devices linked to the type of poem you choose to write! </a:t>
          </a:r>
        </a:p>
      </dsp:txBody>
      <dsp:txXfrm>
        <a:off x="1133349" y="4910881"/>
        <a:ext cx="5455341" cy="98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9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1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0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1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7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8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1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A9DE-F148-47C3-BDA8-913DBF30E12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B502-7AE1-449E-80AB-E27159E07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97582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://theriverpoem.blogspot.com/p/poem_1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C528F-B398-4C40-96B0-EDDE60C6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Modern Love" pitchFamily="82" charset="0"/>
              </a:rPr>
              <a:t>Thursday </a:t>
            </a:r>
          </a:p>
        </p:txBody>
      </p:sp>
    </p:spTree>
    <p:extLst>
      <p:ext uri="{BB962C8B-B14F-4D97-AF65-F5344CB8AC3E}">
        <p14:creationId xmlns:p14="http://schemas.microsoft.com/office/powerpoint/2010/main" val="36050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E3F1E-3947-104D-B764-0A9EBD9C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odern Love" pitchFamily="82" charset="0"/>
              </a:rPr>
              <a:t>Writing!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8E484-0A5C-A342-B65C-357B2DF4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b="1" u="sng" dirty="0">
                <a:solidFill>
                  <a:srgbClr val="000000"/>
                </a:solidFill>
              </a:rPr>
              <a:t>You Task: Write a poem about water </a:t>
            </a:r>
            <a:endParaRPr lang="en-GB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</a:rPr>
              <a:t>Water is everywhere: oceans, rivers, waterfalls, streams, ponds, lakes, taps and swimming pools.</a:t>
            </a:r>
          </a:p>
          <a:p>
            <a:pPr marL="0" indent="0">
              <a:buNone/>
            </a:pPr>
            <a:r>
              <a:rPr lang="en-GB" sz="1500" b="1" u="sng" dirty="0">
                <a:solidFill>
                  <a:srgbClr val="000000"/>
                </a:solidFill>
              </a:rPr>
              <a:t>The poem can take any form you choose but it must include powerful description:</a:t>
            </a:r>
          </a:p>
          <a:p>
            <a:r>
              <a:rPr lang="en-GB" sz="1500" dirty="0">
                <a:solidFill>
                  <a:srgbClr val="000000"/>
                </a:solidFill>
              </a:rPr>
              <a:t>similes</a:t>
            </a:r>
          </a:p>
          <a:p>
            <a:r>
              <a:rPr lang="en-GB" sz="1500" dirty="0">
                <a:solidFill>
                  <a:srgbClr val="000000"/>
                </a:solidFill>
              </a:rPr>
              <a:t>metaphors</a:t>
            </a:r>
          </a:p>
          <a:p>
            <a:r>
              <a:rPr lang="en-GB" sz="1500" dirty="0">
                <a:solidFill>
                  <a:srgbClr val="000000"/>
                </a:solidFill>
              </a:rPr>
              <a:t>personification</a:t>
            </a:r>
          </a:p>
          <a:p>
            <a:r>
              <a:rPr lang="en-GB" sz="1500" dirty="0">
                <a:solidFill>
                  <a:srgbClr val="000000"/>
                </a:solidFill>
              </a:rPr>
              <a:t>alliteration</a:t>
            </a:r>
          </a:p>
          <a:p>
            <a:r>
              <a:rPr lang="en-GB" sz="1500" dirty="0">
                <a:solidFill>
                  <a:srgbClr val="000000"/>
                </a:solidFill>
              </a:rPr>
              <a:t>onomatopoeia</a:t>
            </a:r>
          </a:p>
          <a:p>
            <a:r>
              <a:rPr lang="en-GB" sz="1500" dirty="0">
                <a:solidFill>
                  <a:srgbClr val="000000"/>
                </a:solidFill>
              </a:rPr>
              <a:t>adjectives</a:t>
            </a:r>
          </a:p>
          <a:p>
            <a:r>
              <a:rPr lang="en-GB" sz="1500" dirty="0">
                <a:solidFill>
                  <a:srgbClr val="000000"/>
                </a:solidFill>
              </a:rPr>
              <a:t>verbs</a:t>
            </a:r>
          </a:p>
          <a:p>
            <a:r>
              <a:rPr lang="en-GB" sz="1500" dirty="0">
                <a:solidFill>
                  <a:srgbClr val="000000"/>
                </a:solidFill>
              </a:rPr>
              <a:t>adverbs</a:t>
            </a:r>
          </a:p>
          <a:p>
            <a:pPr marL="0" indent="0">
              <a:buNone/>
            </a:pPr>
            <a:r>
              <a:rPr lang="en-GB" sz="1500" b="1" i="1" dirty="0">
                <a:solidFill>
                  <a:srgbClr val="000000"/>
                </a:solidFill>
              </a:rPr>
              <a:t>Watch the videos and read the example before you start your own.</a:t>
            </a:r>
            <a:endParaRPr lang="en-GB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000000"/>
                </a:solidFill>
              </a:rPr>
              <a:t/>
            </a:r>
            <a:br>
              <a:rPr lang="en-GB" sz="1500" dirty="0">
                <a:solidFill>
                  <a:srgbClr val="000000"/>
                </a:solidFill>
              </a:rPr>
            </a:b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4" name="Online Media 3" descr="Writing ">
            <a:hlinkClick r:id="" action="ppaction://media"/>
            <a:extLst>
              <a:ext uri="{FF2B5EF4-FFF2-40B4-BE49-F238E27FC236}">
                <a16:creationId xmlns:a16="http://schemas.microsoft.com/office/drawing/2014/main" xmlns="" id="{56D394A9-A932-7849-846E-1E247E06B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4762" y="38084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71C08-F39A-A64C-BFE5-9112B1A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odern Love" pitchFamily="82" charset="0"/>
              </a:rPr>
              <a:t>Writing Inspiration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E74CD-FF50-664A-A9B5-52DE4341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-969785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hlinkClick r:id="rId3"/>
              </a:rPr>
              <a:t>https://vimeo.com/129758261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hlinkClick r:id="rId4"/>
              </a:rPr>
              <a:t>http://theriverpoem.blogspot.com/p/poem_17.html</a:t>
            </a:r>
            <a:endParaRPr lang="en-GB" sz="2400" dirty="0"/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76E51E-79C8-524C-AFCA-D4ABFAAEB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050" y="2030371"/>
            <a:ext cx="2288412" cy="4460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970E2F-2A4D-EB4D-954D-DBE7EA336C5D}"/>
              </a:ext>
            </a:extLst>
          </p:cNvPr>
          <p:cNvSpPr txBox="1"/>
          <p:nvPr/>
        </p:nvSpPr>
        <p:spPr>
          <a:xfrm>
            <a:off x="400050" y="4260849"/>
            <a:ext cx="390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the video links and the writing to help inspire your own poetry! </a:t>
            </a:r>
          </a:p>
        </p:txBody>
      </p:sp>
    </p:spTree>
    <p:extLst>
      <p:ext uri="{BB962C8B-B14F-4D97-AF65-F5344CB8AC3E}">
        <p14:creationId xmlns:p14="http://schemas.microsoft.com/office/powerpoint/2010/main" val="138350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4DB3C-7276-CD49-84F8-FDBFD1DB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odern Love" pitchFamily="82" charset="0"/>
              </a:rPr>
              <a:t>Figurative Language (MAPSO)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C4B49-C864-224F-9A7F-9B20791B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 b="1" u="sng" dirty="0">
                <a:solidFill>
                  <a:srgbClr val="000000"/>
                </a:solidFill>
              </a:rPr>
              <a:t>Task: </a:t>
            </a:r>
            <a:r>
              <a:rPr lang="en-GB" sz="1900" dirty="0">
                <a:solidFill>
                  <a:srgbClr val="000000"/>
                </a:solidFill>
              </a:rPr>
              <a:t>The following two slides are images of a piece of work written by another 10 year old. She has used figurative language to describe the journey of a river. Read the piece carefully.</a:t>
            </a:r>
          </a:p>
          <a:p>
            <a:r>
              <a:rPr lang="en-GB" sz="1900" b="1" u="sng" dirty="0">
                <a:solidFill>
                  <a:srgbClr val="000000"/>
                </a:solidFill>
              </a:rPr>
              <a:t>Find and copy the examples of:</a:t>
            </a:r>
            <a:endParaRPr lang="en-GB" sz="1900" dirty="0">
              <a:solidFill>
                <a:srgbClr val="000000"/>
              </a:solidFill>
            </a:endParaRPr>
          </a:p>
          <a:p>
            <a:r>
              <a:rPr lang="en-GB" sz="1900" dirty="0">
                <a:solidFill>
                  <a:srgbClr val="000000"/>
                </a:solidFill>
              </a:rPr>
              <a:t>similes</a:t>
            </a:r>
          </a:p>
          <a:p>
            <a:r>
              <a:rPr lang="en-GB" sz="1900" dirty="0">
                <a:solidFill>
                  <a:srgbClr val="000000"/>
                </a:solidFill>
              </a:rPr>
              <a:t>metaphors</a:t>
            </a:r>
          </a:p>
          <a:p>
            <a:r>
              <a:rPr lang="en-GB" sz="1900" dirty="0">
                <a:solidFill>
                  <a:srgbClr val="000000"/>
                </a:solidFill>
              </a:rPr>
              <a:t>personification</a:t>
            </a:r>
          </a:p>
          <a:p>
            <a:r>
              <a:rPr lang="en-GB" sz="1900" dirty="0">
                <a:solidFill>
                  <a:srgbClr val="000000"/>
                </a:solidFill>
              </a:rPr>
              <a:t>alliteration</a:t>
            </a:r>
          </a:p>
          <a:p>
            <a:r>
              <a:rPr lang="en-GB" sz="1900" dirty="0">
                <a:solidFill>
                  <a:srgbClr val="000000"/>
                </a:solidFill>
              </a:rPr>
              <a:t>onomatopoeia</a:t>
            </a:r>
          </a:p>
          <a:p>
            <a:r>
              <a:rPr lang="en-GB" sz="1900" dirty="0">
                <a:solidFill>
                  <a:srgbClr val="000000"/>
                </a:solidFill>
              </a:rPr>
              <a:t>any other phrases/vocabulary you think are particularly descriptive</a:t>
            </a:r>
          </a:p>
          <a:p>
            <a:pPr marL="0" indent="0">
              <a:buNone/>
            </a:pPr>
            <a:r>
              <a:rPr lang="en-GB" sz="1900" i="1" dirty="0">
                <a:solidFill>
                  <a:srgbClr val="000000"/>
                </a:solidFill>
              </a:rPr>
              <a:t>Identify each separately and label them accordingly.</a:t>
            </a:r>
            <a:endParaRPr lang="en-GB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rgbClr val="000000"/>
                </a:solidFill>
              </a:rPr>
              <a:t/>
            </a:r>
            <a:br>
              <a:rPr lang="en-GB" sz="1900" dirty="0">
                <a:solidFill>
                  <a:srgbClr val="000000"/>
                </a:solidFill>
              </a:rPr>
            </a:b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A2642FF-DA2B-5644-9A01-FAEFBB4BF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42" y="44073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41706D-86F2-844E-8FE9-FC56AD8C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5" y="825958"/>
            <a:ext cx="3409058" cy="42746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BAE743-CCE9-3146-B733-F935BE85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464" y="1481360"/>
            <a:ext cx="3441072" cy="291312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C855CC-F9D4-744E-8E54-6173D42B1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160" y="2058885"/>
            <a:ext cx="3340998" cy="1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A952C-59A8-2741-B3CD-91128989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dern Love" pitchFamily="82" charset="0"/>
              </a:rPr>
              <a:t>Steps to Success…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6A1E99C-F5A3-415E-B407-B7AE51587B2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nline Media 3" descr="STS ">
            <a:hlinkClick r:id="" action="ppaction://media"/>
            <a:extLst>
              <a:ext uri="{FF2B5EF4-FFF2-40B4-BE49-F238E27FC236}">
                <a16:creationId xmlns:a16="http://schemas.microsoft.com/office/drawing/2014/main" xmlns="" id="{E0F751AB-0E80-5A47-AA94-BFC094580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1837" y="39941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37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Modern Love</vt:lpstr>
      <vt:lpstr>Office Theme</vt:lpstr>
      <vt:lpstr>Thursday </vt:lpstr>
      <vt:lpstr>Writing! </vt:lpstr>
      <vt:lpstr>Writing Inspiration </vt:lpstr>
      <vt:lpstr>Figurative Language (MAPSO) </vt:lpstr>
      <vt:lpstr>PowerPoint Presentation</vt:lpstr>
      <vt:lpstr>Steps to Success…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</dc:title>
  <dc:creator>Sevcan Sevinc</dc:creator>
  <cp:lastModifiedBy>Sevcan Sevinc</cp:lastModifiedBy>
  <cp:revision>1</cp:revision>
  <dcterms:created xsi:type="dcterms:W3CDTF">2020-06-29T10:04:05Z</dcterms:created>
  <dcterms:modified xsi:type="dcterms:W3CDTF">2020-06-29T10:04:19Z</dcterms:modified>
</cp:coreProperties>
</file>