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73" r:id="rId6"/>
    <p:sldId id="268" r:id="rId7"/>
    <p:sldId id="267" r:id="rId8"/>
    <p:sldId id="272" r:id="rId9"/>
    <p:sldId id="261" r:id="rId10"/>
    <p:sldId id="270" r:id="rId11"/>
    <p:sldId id="269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40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7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152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53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67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1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62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75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83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accent1">
                <a:lumMod val="67000"/>
              </a:schemeClr>
            </a:gs>
            <a:gs pos="9000">
              <a:schemeClr val="accent1">
                <a:lumMod val="97000"/>
                <a:lumOff val="3000"/>
              </a:schemeClr>
            </a:gs>
            <a:gs pos="75000">
              <a:schemeClr val="accent1">
                <a:lumMod val="40000"/>
                <a:lumOff val="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148C9-8367-4E1B-A15C-B6572BE31E6B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55617-97B9-467D-BE7D-001C483A68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73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718" y="92053"/>
            <a:ext cx="2816180" cy="89962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Starter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333" t="4297" r="11398"/>
          <a:stretch/>
        </p:blipFill>
        <p:spPr>
          <a:xfrm>
            <a:off x="842121" y="1118027"/>
            <a:ext cx="4615373" cy="25910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2496" r="5796"/>
          <a:stretch/>
        </p:blipFill>
        <p:spPr>
          <a:xfrm>
            <a:off x="776560" y="4000225"/>
            <a:ext cx="6035899" cy="2857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420" y="1118028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Mild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94529" y="45580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Hot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5049" y="840454"/>
            <a:ext cx="4253532" cy="573732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80" y="4077437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Spicy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87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74" y="237503"/>
            <a:ext cx="6706103" cy="42958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b="24373"/>
          <a:stretch/>
        </p:blipFill>
        <p:spPr>
          <a:xfrm>
            <a:off x="5906286" y="3857466"/>
            <a:ext cx="6285714" cy="309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831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31850" y="321971"/>
            <a:ext cx="3641676" cy="47987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21971"/>
            <a:ext cx="10515600" cy="4798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Activity 3 in your book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5789" y="1125046"/>
            <a:ext cx="10515600" cy="1500187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width of a rectangle is 2 metres less than the length. The perimeter of the rectangle is between 20 m and 30 m.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What could the dimensions of the rectangle be?</a:t>
            </a:r>
          </a:p>
          <a:p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Draw all the rectangles that fit these rules. Use 1 square side  =1 m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065" y="4419831"/>
            <a:ext cx="1628972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Challenge: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8065" y="5204558"/>
            <a:ext cx="10851047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Always, Sometimes, Never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When all the sides of a rectangle are odd numbers, the perimeter is even. 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Prove it in your book!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724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261" y="463632"/>
            <a:ext cx="5970252" cy="575168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368" y="432933"/>
            <a:ext cx="1937108" cy="446176"/>
          </a:xfrm>
          <a:solidFill>
            <a:srgbClr val="FFFF00"/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Challenge:</a:t>
            </a:r>
            <a:endParaRPr lang="en-GB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76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1394" y="618187"/>
            <a:ext cx="10515600" cy="3348506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What would be the best equipment to </a:t>
            </a:r>
            <a:r>
              <a:rPr lang="en-GB" sz="2400" dirty="0" smtClean="0">
                <a:latin typeface="Comic Sans MS" panose="030F0702030302020204" pitchFamily="66" charset="0"/>
              </a:rPr>
              <a:t>measure km, m, </a:t>
            </a:r>
            <a:r>
              <a:rPr lang="en-GB" sz="2400" dirty="0" err="1" smtClean="0">
                <a:latin typeface="Comic Sans MS" panose="030F0702030302020204" pitchFamily="66" charset="0"/>
              </a:rPr>
              <a:t>cm,mm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with?</a:t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(e.g. tape measure, ruler, metre stick</a:t>
            </a:r>
            <a:r>
              <a:rPr lang="en-GB" sz="2400" dirty="0" smtClean="0">
                <a:latin typeface="Comic Sans MS" panose="030F0702030302020204" pitchFamily="66" charset="0"/>
              </a:rPr>
              <a:t>)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do we have to remember when using a ruler </a:t>
            </a:r>
            <a:r>
              <a:rPr lang="en-GB" sz="2400" dirty="0" smtClean="0">
                <a:latin typeface="Comic Sans MS" panose="030F0702030302020204" pitchFamily="66" charset="0"/>
              </a:rPr>
              <a:t>to measure</a:t>
            </a:r>
            <a:r>
              <a:rPr lang="en-GB" sz="2400" dirty="0">
                <a:latin typeface="Comic Sans MS" panose="030F0702030302020204" pitchFamily="66" charset="0"/>
              </a:rPr>
              <a:t>? 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Which </a:t>
            </a:r>
            <a:r>
              <a:rPr lang="en-GB" sz="2400" dirty="0">
                <a:latin typeface="Comic Sans MS" panose="030F0702030302020204" pitchFamily="66" charset="0"/>
              </a:rPr>
              <a:t>unit of measurement are we going to use </a:t>
            </a:r>
            <a:r>
              <a:rPr lang="en-GB" sz="2400" dirty="0" smtClean="0">
                <a:latin typeface="Comic Sans MS" panose="030F0702030302020204" pitchFamily="66" charset="0"/>
              </a:rPr>
              <a:t>to measure kilometres, centimetres </a:t>
            </a:r>
            <a:r>
              <a:rPr lang="en-GB" sz="2400" dirty="0">
                <a:latin typeface="Comic Sans MS" panose="030F0702030302020204" pitchFamily="66" charset="0"/>
              </a:rPr>
              <a:t>or millimetres</a:t>
            </a:r>
            <a:r>
              <a:rPr lang="en-GB" sz="2400" dirty="0" smtClean="0">
                <a:latin typeface="Comic Sans MS" panose="030F0702030302020204" pitchFamily="66" charset="0"/>
              </a:rPr>
              <a:t>?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>What unit of measure would be best to measure </a:t>
            </a:r>
            <a:r>
              <a:rPr lang="en-GB" sz="2400" dirty="0" smtClean="0">
                <a:latin typeface="Comic Sans MS" panose="030F0702030302020204" pitchFamily="66" charset="0"/>
              </a:rPr>
              <a:t>weight?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61394" y="210647"/>
            <a:ext cx="10515600" cy="40754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RECAP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250" y="4120044"/>
            <a:ext cx="7732600" cy="258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79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Perimeter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0677" y="1004356"/>
            <a:ext cx="12051323" cy="585364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 smtClean="0">
                <a:latin typeface="Comic Sans MS" panose="030F0702030302020204" pitchFamily="66" charset="0"/>
              </a:rPr>
              <a:t>What is perimeter?  </a:t>
            </a:r>
            <a:r>
              <a:rPr lang="en-GB" sz="2400" dirty="0" smtClean="0">
                <a:latin typeface="Comic Sans MS" panose="030F0702030302020204" pitchFamily="66" charset="0"/>
              </a:rPr>
              <a:t>https://</a:t>
            </a:r>
            <a:r>
              <a:rPr lang="en-GB" sz="2400" dirty="0" err="1" smtClean="0">
                <a:latin typeface="Comic Sans MS" panose="030F0702030302020204" pitchFamily="66" charset="0"/>
              </a:rPr>
              <a:t>www.youtube.com</a:t>
            </a:r>
            <a:r>
              <a:rPr lang="en-GB" sz="2400" dirty="0" smtClean="0">
                <a:latin typeface="Comic Sans MS" panose="030F0702030302020204" pitchFamily="66" charset="0"/>
              </a:rPr>
              <a:t>/</a:t>
            </a:r>
            <a:r>
              <a:rPr lang="en-GB" sz="2400" dirty="0" err="1" smtClean="0">
                <a:latin typeface="Comic Sans MS" panose="030F0702030302020204" pitchFamily="66" charset="0"/>
              </a:rPr>
              <a:t>watch?v</a:t>
            </a:r>
            <a:r>
              <a:rPr lang="en-GB" sz="2400" dirty="0" smtClean="0">
                <a:latin typeface="Comic Sans MS" panose="030F0702030302020204" pitchFamily="66" charset="0"/>
              </a:rPr>
              <a:t>=</a:t>
            </a:r>
            <a:r>
              <a:rPr lang="en-GB" sz="2400" dirty="0" err="1" smtClean="0">
                <a:latin typeface="Comic Sans MS" panose="030F0702030302020204" pitchFamily="66" charset="0"/>
              </a:rPr>
              <a:t>6mopAgqjkVM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After watching the video answer following questions: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Comic Sans MS" panose="030F0702030302020204" pitchFamily="66" charset="0"/>
              </a:rPr>
              <a:t>Which shape do you predict will have the longest perimeter?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Comic Sans MS" panose="030F0702030302020204" pitchFamily="66" charset="0"/>
              </a:rPr>
              <a:t>Does it matter where you start when you measure the length of the perimeter?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Comic Sans MS" panose="030F0702030302020204" pitchFamily="66" charset="0"/>
              </a:rPr>
              <a:t>Can you mark the place where you start and finish measuring?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Comic Sans MS" panose="030F0702030302020204" pitchFamily="66" charset="0"/>
              </a:rPr>
              <a:t>Do you need to measure all the sides of a rectangle to find the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perimeter? Explain why.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Comic Sans MS" panose="030F0702030302020204" pitchFamily="66" charset="0"/>
              </a:rPr>
              <a:t>What do you think rectilinear means? Which part of the word sounds familiar?</a:t>
            </a:r>
          </a:p>
          <a:p>
            <a:pPr marL="0" indent="0">
              <a:buNone/>
            </a:pPr>
            <a:r>
              <a:rPr lang="en-GB" sz="2000" dirty="0" smtClean="0">
                <a:latin typeface="Comic Sans MS" panose="030F0702030302020204" pitchFamily="66" charset="0"/>
              </a:rPr>
              <a:t>( </a:t>
            </a:r>
            <a:r>
              <a:rPr lang="en-GB" sz="1600" dirty="0" smtClean="0">
                <a:latin typeface="Comic Sans MS" panose="030F0702030302020204" pitchFamily="66" charset="0"/>
              </a:rPr>
              <a:t>Recti=straight Linear= Line </a:t>
            </a:r>
            <a:r>
              <a:rPr lang="en-GB" sz="1600" dirty="0">
                <a:latin typeface="Comic Sans MS" panose="030F0702030302020204" pitchFamily="66" charset="0"/>
              </a:rPr>
              <a:t>A rectilinear polygon is a </a:t>
            </a:r>
            <a:r>
              <a:rPr lang="en-GB" sz="1600" b="1" dirty="0">
                <a:latin typeface="Comic Sans MS" panose="030F0702030302020204" pitchFamily="66" charset="0"/>
              </a:rPr>
              <a:t>polygon all of whose edges meet at right angles</a:t>
            </a:r>
            <a:r>
              <a:rPr lang="en-GB" sz="1600" dirty="0">
                <a:latin typeface="Comic Sans MS" panose="030F0702030302020204" pitchFamily="66" charset="0"/>
              </a:rPr>
              <a:t>. The interior angle at each vertex is either 90° </a:t>
            </a:r>
            <a:r>
              <a:rPr lang="en-GB" sz="1600" dirty="0" smtClean="0">
                <a:latin typeface="Comic Sans MS" panose="030F0702030302020204" pitchFamily="66" charset="0"/>
              </a:rPr>
              <a:t>or 270°)</a:t>
            </a:r>
            <a:r>
              <a:rPr lang="en-GB" sz="1600" dirty="0" smtClean="0">
                <a:latin typeface="Comic Sans MS" panose="030F0702030302020204" pitchFamily="66" charset="0"/>
              </a:rPr>
              <a:t> </a:t>
            </a:r>
            <a:endParaRPr lang="en-GB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mic Sans MS" panose="030F0702030302020204" pitchFamily="66" charset="0"/>
              </a:rPr>
              <a:t>6</a:t>
            </a:r>
            <a:r>
              <a:rPr lang="en-GB" sz="2000" dirty="0" smtClean="0">
                <a:latin typeface="Comic Sans MS" panose="030F0702030302020204" pitchFamily="66" charset="0"/>
              </a:rPr>
              <a:t>. </a:t>
            </a:r>
            <a:r>
              <a:rPr lang="en-GB" sz="2400" dirty="0" smtClean="0">
                <a:latin typeface="Comic Sans MS" panose="030F0702030302020204" pitchFamily="66" charset="0"/>
              </a:rPr>
              <a:t>If I know the length and width of a rectangle, how can I calculate 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the perimeter? Can you tell me 2 different ways? Which way do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you find the most efficient?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89491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070" y="356642"/>
            <a:ext cx="10515600" cy="558798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Choose the images where you can find the perimeter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92" y="3026154"/>
            <a:ext cx="10515600" cy="420419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Explain why you can’t find the perimeter of some of the images.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49" y="1201066"/>
            <a:ext cx="1338995" cy="10398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7801" r="-1"/>
          <a:stretch/>
        </p:blipFill>
        <p:spPr>
          <a:xfrm>
            <a:off x="2511381" y="1201066"/>
            <a:ext cx="1121612" cy="9447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0785" y="1084350"/>
            <a:ext cx="1132220" cy="10614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2220" y="1129793"/>
            <a:ext cx="1145098" cy="10735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7201" y="1258806"/>
            <a:ext cx="930992" cy="9439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86908" y="1240798"/>
            <a:ext cx="1276450" cy="92432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13645" y="233107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10128" y="2331076"/>
            <a:ext cx="324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24153" y="233107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77270" y="233107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7461" y="240131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73489" y="240131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2631" y="4164791"/>
            <a:ext cx="114793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I wonder….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If a rectangle has a perimeter of 16 cm, could one of the sides measure 14 cm? 8 cm? 7 cm?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Convince me!</a:t>
            </a:r>
            <a:endParaRPr lang="en-GB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710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26" y="0"/>
            <a:ext cx="5797949" cy="38894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091" y="2991241"/>
            <a:ext cx="6104762" cy="40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048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89398" y="163153"/>
            <a:ext cx="3393878" cy="3906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969" y="553791"/>
            <a:ext cx="6303046" cy="518509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Calculate the perimeter of the rectangles: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90" y="3975835"/>
            <a:ext cx="6088934" cy="237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261" y="1324666"/>
            <a:ext cx="2374640" cy="14038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960" y="3048153"/>
            <a:ext cx="5587063" cy="4346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t="3937"/>
          <a:stretch/>
        </p:blipFill>
        <p:spPr>
          <a:xfrm>
            <a:off x="7961168" y="1098676"/>
            <a:ext cx="2112348" cy="19834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/>
          <a:srcRect l="1301" r="5495"/>
          <a:stretch/>
        </p:blipFill>
        <p:spPr>
          <a:xfrm>
            <a:off x="6240119" y="4179885"/>
            <a:ext cx="5951881" cy="22064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89398" y="163153"/>
            <a:ext cx="3393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Activity 1 in your book</a:t>
            </a:r>
            <a:endParaRPr lang="en-GB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548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40405" y="257478"/>
            <a:ext cx="307957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" y="257478"/>
            <a:ext cx="11307650" cy="1609859"/>
          </a:xfrm>
        </p:spPr>
        <p:txBody>
          <a:bodyPr>
            <a:normAutofit fontScale="90000"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Activity 2 in your book</a:t>
            </a:r>
            <a:r>
              <a:rPr lang="en-GB" sz="2400" dirty="0" smtClean="0">
                <a:latin typeface="Comic Sans MS" panose="030F0702030302020204" pitchFamily="66" charset="0"/>
              </a:rPr>
              <a:t/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a) Draw a shape with a perimeter of 10 cm</a:t>
            </a:r>
            <a:r>
              <a:rPr lang="en-GB" sz="2400" dirty="0">
                <a:latin typeface="Comic Sans MS" panose="030F0702030302020204" pitchFamily="66" charset="0"/>
              </a:rPr>
              <a:t/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b) Using squared paper, draw two rectilinear shapes, each with a perimeter of 28 cm. 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    What the longest side in each shape?</a:t>
            </a:r>
            <a:br>
              <a:rPr lang="en-GB" sz="2400" dirty="0" smtClean="0">
                <a:latin typeface="Comic Sans MS" panose="030F0702030302020204" pitchFamily="66" charset="0"/>
              </a:rPr>
            </a:br>
            <a:r>
              <a:rPr lang="en-GB" sz="2400" dirty="0" smtClean="0">
                <a:latin typeface="Comic Sans MS" panose="030F0702030302020204" pitchFamily="66" charset="0"/>
              </a:rPr>
              <a:t>    What is the shortest side in each shape?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304" y="2273855"/>
            <a:ext cx="10515600" cy="472391"/>
          </a:xfrm>
        </p:spPr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Now try these: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4288" y="3021379"/>
            <a:ext cx="6748530" cy="27892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67984" y="4882779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20062" y="4833885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65226" y="490946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0405" y="6151399"/>
            <a:ext cx="11247549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Challenge: 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Can a rectangle where the length and width are integers, ever have an odd perimeter? Why?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90" y="2673357"/>
            <a:ext cx="4505613" cy="34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801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98" t="2702"/>
          <a:stretch/>
        </p:blipFill>
        <p:spPr>
          <a:xfrm>
            <a:off x="103030" y="450761"/>
            <a:ext cx="5628987" cy="39011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890" b="-1180"/>
          <a:stretch/>
        </p:blipFill>
        <p:spPr>
          <a:xfrm>
            <a:off x="5911402" y="166864"/>
            <a:ext cx="5635117" cy="40568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771" t="1805" r="9756" b="17059"/>
          <a:stretch/>
        </p:blipFill>
        <p:spPr>
          <a:xfrm>
            <a:off x="2917523" y="3631843"/>
            <a:ext cx="5087156" cy="332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355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202" y="233064"/>
            <a:ext cx="6572798" cy="49756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93623" y="5208733"/>
            <a:ext cx="1122837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Challenge: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Explore other letters which could be drawn as rectilinear shapes.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Put them in order of shortest to longest perimeter.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Can you make a word?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2434" r="14060" b="1"/>
          <a:stretch/>
        </p:blipFill>
        <p:spPr>
          <a:xfrm>
            <a:off x="97819" y="233064"/>
            <a:ext cx="4886305" cy="399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71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243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Starter</vt:lpstr>
      <vt:lpstr>What would be the best equipment to measure km, m, cm,mm with? (e.g. tape measure, ruler, metre stick)  What do we have to remember when using a ruler to measure?   Which unit of measurement are we going to use to measure kilometres, centimetres or millimetres?  What unit of measure would be best to measure weight?</vt:lpstr>
      <vt:lpstr>Perimeter</vt:lpstr>
      <vt:lpstr>Choose the images where you can find the perimeter</vt:lpstr>
      <vt:lpstr>PowerPoint Presentation</vt:lpstr>
      <vt:lpstr>Calculate the perimeter of the rectangles:</vt:lpstr>
      <vt:lpstr>  Activity 2 in your book a) Draw a shape with a perimeter of 10 cm b) Using squared paper, draw two rectilinear shapes, each with a perimeter of 28 cm.      What the longest side in each shape?     What is the shortest side in each shape?</vt:lpstr>
      <vt:lpstr>PowerPoint Presentation</vt:lpstr>
      <vt:lpstr>PowerPoint Presentation</vt:lpstr>
      <vt:lpstr>PowerPoint Presentation</vt:lpstr>
      <vt:lpstr>Activity 3 in your book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Agni</dc:creator>
  <cp:lastModifiedBy>Agni</cp:lastModifiedBy>
  <cp:revision>17</cp:revision>
  <dcterms:created xsi:type="dcterms:W3CDTF">2020-04-28T08:43:57Z</dcterms:created>
  <dcterms:modified xsi:type="dcterms:W3CDTF">2020-04-28T13:37:24Z</dcterms:modified>
</cp:coreProperties>
</file>