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1" r:id="rId2"/>
    <p:sldMasterId id="2147483653" r:id="rId3"/>
    <p:sldMasterId id="2147483655" r:id="rId4"/>
  </p:sldMasterIdLst>
  <p:notesMasterIdLst>
    <p:notesMasterId r:id="rId16"/>
  </p:notesMasterIdLst>
  <p:sldIdLst>
    <p:sldId id="257" r:id="rId5"/>
    <p:sldId id="258" r:id="rId6"/>
    <p:sldId id="259" r:id="rId7"/>
    <p:sldId id="260" r:id="rId8"/>
    <p:sldId id="261" r:id="rId9"/>
    <p:sldId id="262" r:id="rId10"/>
    <p:sldId id="263" r:id="rId11"/>
    <p:sldId id="264" r:id="rId12"/>
    <p:sldId id="265" r:id="rId13"/>
    <p:sldId id="266" r:id="rId14"/>
    <p:sldId id="267" r:id="rId15"/>
  </p:sldIdLst>
  <p:sldSz cx="9144000" cy="6858000" type="screen4x3"/>
  <p:notesSz cx="6858000" cy="9144000"/>
  <p:embeddedFontLst>
    <p:embeddedFont>
      <p:font typeface="Calibri" panose="020F0502020204030204" pitchFamily="34" charset="0"/>
      <p:regular r:id="rId17"/>
      <p:bold r:id="rId18"/>
      <p:italic r:id="rId19"/>
      <p:boldItalic r:id="rId20"/>
    </p:embeddedFont>
    <p:embeddedFont>
      <p:font typeface="NTR" panose="020B0604020202020204" charset="0"/>
      <p:regular r:id="rId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83">
          <p15:clr>
            <a:srgbClr val="000000"/>
          </p15:clr>
        </p15:guide>
        <p15:guide id="2" pos="2880">
          <p15:clr>
            <a:srgbClr val="000000"/>
          </p15:clr>
        </p15:guide>
        <p15:guide id="3" pos="5307">
          <p15:clr>
            <a:srgbClr val="000000"/>
          </p15:clr>
        </p15:guide>
        <p15:guide id="4" orient="horz" pos="3997">
          <p15:clr>
            <a:srgbClr val="000000"/>
          </p15:clr>
        </p15:guide>
        <p15:guide id="5" pos="521">
          <p15:clr>
            <a:srgbClr val="000000"/>
          </p15:clr>
        </p15:guide>
        <p15:guide id="6" orient="horz" pos="1502">
          <p15:clr>
            <a:srgbClr val="000000"/>
          </p15:clr>
        </p15:guide>
        <p15:guide id="7" orient="horz" pos="459">
          <p15:clr>
            <a:srgbClr val="000000"/>
          </p15:clr>
        </p15:guide>
        <p15:guide id="8" orient="horz" pos="3884">
          <p15:clr>
            <a:srgbClr val="000000"/>
          </p15:clr>
        </p15:guide>
        <p15:guide id="9" pos="5216">
          <p15:clr>
            <a:srgbClr val="000000"/>
          </p15:clr>
        </p15:guide>
      </p15:sld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4" roundtripDataSignature="AMtx7mgyPQGYom+rrwywISgzaY9mZh+Qd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1" d="100"/>
          <a:sy n="121" d="100"/>
        </p:scale>
        <p:origin x="1314" y="102"/>
      </p:cViewPr>
      <p:guideLst>
        <p:guide orient="horz" pos="2183"/>
        <p:guide pos="2880"/>
        <p:guide pos="5307"/>
        <p:guide orient="horz" pos="3997"/>
        <p:guide pos="521"/>
        <p:guide orient="horz" pos="1502"/>
        <p:guide orient="horz" pos="459"/>
        <p:guide orient="horz" pos="3884"/>
        <p:guide pos="521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2.fntdata"/><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font" Target="fonts/font5.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1.fntdata"/><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customschemas.google.com/relationships/presentationmetadata" Target="metadata"/><Relationship Id="rId5" Type="http://schemas.openxmlformats.org/officeDocument/2006/relationships/slide" Target="slides/slide1.xml"/><Relationship Id="rId15" Type="http://schemas.openxmlformats.org/officeDocument/2006/relationships/slide" Target="slides/slide1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font" Target="fonts/font3.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NTR"/>
                <a:ea typeface="NTR"/>
                <a:cs typeface="NTR"/>
                <a:sym typeface="NTR"/>
              </a:defRPr>
            </a:lvl1pPr>
            <a:lvl2pPr marR="0" lvl="1" algn="l" rtl="0">
              <a:lnSpc>
                <a:spcPct val="100000"/>
              </a:lnSpc>
              <a:spcBef>
                <a:spcPts val="0"/>
              </a:spcBef>
              <a:spcAft>
                <a:spcPts val="0"/>
              </a:spcAft>
              <a:buSzPts val="1400"/>
              <a:buNone/>
              <a:defRPr sz="1800" b="0" i="0" u="none" strike="noStrike" cap="none">
                <a:solidFill>
                  <a:srgbClr val="000000"/>
                </a:solidFill>
                <a:latin typeface="NTR"/>
                <a:ea typeface="NTR"/>
                <a:cs typeface="NTR"/>
                <a:sym typeface="NTR"/>
              </a:defRPr>
            </a:lvl2pPr>
            <a:lvl3pPr marR="0" lvl="2" algn="l" rtl="0">
              <a:lnSpc>
                <a:spcPct val="100000"/>
              </a:lnSpc>
              <a:spcBef>
                <a:spcPts val="0"/>
              </a:spcBef>
              <a:spcAft>
                <a:spcPts val="0"/>
              </a:spcAft>
              <a:buSzPts val="1400"/>
              <a:buNone/>
              <a:defRPr sz="1800" b="0" i="0" u="none" strike="noStrike" cap="none">
                <a:solidFill>
                  <a:srgbClr val="000000"/>
                </a:solidFill>
                <a:latin typeface="NTR"/>
                <a:ea typeface="NTR"/>
                <a:cs typeface="NTR"/>
                <a:sym typeface="NTR"/>
              </a:defRPr>
            </a:lvl3pPr>
            <a:lvl4pPr marR="0" lvl="3" algn="l" rtl="0">
              <a:lnSpc>
                <a:spcPct val="100000"/>
              </a:lnSpc>
              <a:spcBef>
                <a:spcPts val="0"/>
              </a:spcBef>
              <a:spcAft>
                <a:spcPts val="0"/>
              </a:spcAft>
              <a:buSzPts val="1400"/>
              <a:buNone/>
              <a:defRPr sz="1800" b="0" i="0" u="none" strike="noStrike" cap="none">
                <a:solidFill>
                  <a:srgbClr val="000000"/>
                </a:solidFill>
                <a:latin typeface="NTR"/>
                <a:ea typeface="NTR"/>
                <a:cs typeface="NTR"/>
                <a:sym typeface="NTR"/>
              </a:defRPr>
            </a:lvl4pPr>
            <a:lvl5pPr marR="0" lvl="4" algn="l" rtl="0">
              <a:lnSpc>
                <a:spcPct val="100000"/>
              </a:lnSpc>
              <a:spcBef>
                <a:spcPts val="0"/>
              </a:spcBef>
              <a:spcAft>
                <a:spcPts val="0"/>
              </a:spcAft>
              <a:buSzPts val="1400"/>
              <a:buNone/>
              <a:defRPr sz="1800" b="0" i="0" u="none" strike="noStrike" cap="none">
                <a:solidFill>
                  <a:srgbClr val="000000"/>
                </a:solidFill>
                <a:latin typeface="NTR"/>
                <a:ea typeface="NTR"/>
                <a:cs typeface="NTR"/>
                <a:sym typeface="NTR"/>
              </a:defRPr>
            </a:lvl5pPr>
            <a:lvl6pPr marR="0" lvl="5" algn="l" rtl="0">
              <a:lnSpc>
                <a:spcPct val="100000"/>
              </a:lnSpc>
              <a:spcBef>
                <a:spcPts val="0"/>
              </a:spcBef>
              <a:spcAft>
                <a:spcPts val="0"/>
              </a:spcAft>
              <a:buSzPts val="1400"/>
              <a:buNone/>
              <a:defRPr sz="1800" b="0" i="0" u="none" strike="noStrike" cap="none">
                <a:solidFill>
                  <a:srgbClr val="000000"/>
                </a:solidFill>
                <a:latin typeface="NTR"/>
                <a:ea typeface="NTR"/>
                <a:cs typeface="NTR"/>
                <a:sym typeface="NTR"/>
              </a:defRPr>
            </a:lvl6pPr>
            <a:lvl7pPr marR="0" lvl="6" algn="l" rtl="0">
              <a:lnSpc>
                <a:spcPct val="100000"/>
              </a:lnSpc>
              <a:spcBef>
                <a:spcPts val="0"/>
              </a:spcBef>
              <a:spcAft>
                <a:spcPts val="0"/>
              </a:spcAft>
              <a:buSzPts val="1400"/>
              <a:buNone/>
              <a:defRPr sz="1800" b="0" i="0" u="none" strike="noStrike" cap="none">
                <a:solidFill>
                  <a:srgbClr val="000000"/>
                </a:solidFill>
                <a:latin typeface="NTR"/>
                <a:ea typeface="NTR"/>
                <a:cs typeface="NTR"/>
                <a:sym typeface="NTR"/>
              </a:defRPr>
            </a:lvl7pPr>
            <a:lvl8pPr marR="0" lvl="7" algn="l" rtl="0">
              <a:lnSpc>
                <a:spcPct val="100000"/>
              </a:lnSpc>
              <a:spcBef>
                <a:spcPts val="0"/>
              </a:spcBef>
              <a:spcAft>
                <a:spcPts val="0"/>
              </a:spcAft>
              <a:buSzPts val="1400"/>
              <a:buNone/>
              <a:defRPr sz="1800" b="0" i="0" u="none" strike="noStrike" cap="none">
                <a:solidFill>
                  <a:srgbClr val="000000"/>
                </a:solidFill>
                <a:latin typeface="NTR"/>
                <a:ea typeface="NTR"/>
                <a:cs typeface="NTR"/>
                <a:sym typeface="NTR"/>
              </a:defRPr>
            </a:lvl8pPr>
            <a:lvl9pPr marR="0" lvl="8" algn="l" rtl="0">
              <a:lnSpc>
                <a:spcPct val="100000"/>
              </a:lnSpc>
              <a:spcBef>
                <a:spcPts val="0"/>
              </a:spcBef>
              <a:spcAft>
                <a:spcPts val="0"/>
              </a:spcAft>
              <a:buSzPts val="1400"/>
              <a:buNone/>
              <a:defRPr sz="1800" b="0" i="0" u="none" strike="noStrike" cap="none">
                <a:solidFill>
                  <a:srgbClr val="000000"/>
                </a:solidFill>
                <a:latin typeface="NTR"/>
                <a:ea typeface="NTR"/>
                <a:cs typeface="NTR"/>
                <a:sym typeface="NTR"/>
              </a:defRPr>
            </a:lvl9pPr>
          </a:lstStyle>
          <a:p>
            <a:endParaRPr/>
          </a:p>
        </p:txBody>
      </p:sp>
      <p:sp>
        <p:nvSpPr>
          <p:cNvPr id="4" name="Google Shape;4;n"/>
          <p:cNvSpPr txBox="1">
            <a:spLocks noGrp="1"/>
          </p:cNvSpPr>
          <p:nvPr>
            <p:ph type="dt" idx="10"/>
          </p:nvPr>
        </p:nvSpPr>
        <p:spPr>
          <a:xfrm>
            <a:off x="3884612" y="0"/>
            <a:ext cx="2971800" cy="458787"/>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SzPts val="1400"/>
              <a:buNone/>
              <a:defRPr sz="1200" b="0" i="0" u="none" strike="noStrike" cap="none">
                <a:solidFill>
                  <a:srgbClr val="000000"/>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rgbClr val="000000"/>
                </a:solidFill>
                <a:latin typeface="NTR"/>
                <a:ea typeface="NTR"/>
                <a:cs typeface="NTR"/>
                <a:sym typeface="NTR"/>
              </a:defRPr>
            </a:lvl2pPr>
            <a:lvl3pPr marR="0" lvl="2" algn="l" rtl="0">
              <a:lnSpc>
                <a:spcPct val="100000"/>
              </a:lnSpc>
              <a:spcBef>
                <a:spcPts val="0"/>
              </a:spcBef>
              <a:spcAft>
                <a:spcPts val="0"/>
              </a:spcAft>
              <a:buSzPts val="1400"/>
              <a:buNone/>
              <a:defRPr sz="1800" b="0" i="0" u="none" strike="noStrike" cap="none">
                <a:solidFill>
                  <a:srgbClr val="000000"/>
                </a:solidFill>
                <a:latin typeface="NTR"/>
                <a:ea typeface="NTR"/>
                <a:cs typeface="NTR"/>
                <a:sym typeface="NTR"/>
              </a:defRPr>
            </a:lvl3pPr>
            <a:lvl4pPr marR="0" lvl="3" algn="l" rtl="0">
              <a:lnSpc>
                <a:spcPct val="100000"/>
              </a:lnSpc>
              <a:spcBef>
                <a:spcPts val="0"/>
              </a:spcBef>
              <a:spcAft>
                <a:spcPts val="0"/>
              </a:spcAft>
              <a:buSzPts val="1400"/>
              <a:buNone/>
              <a:defRPr sz="1800" b="0" i="0" u="none" strike="noStrike" cap="none">
                <a:solidFill>
                  <a:srgbClr val="000000"/>
                </a:solidFill>
                <a:latin typeface="NTR"/>
                <a:ea typeface="NTR"/>
                <a:cs typeface="NTR"/>
                <a:sym typeface="NTR"/>
              </a:defRPr>
            </a:lvl4pPr>
            <a:lvl5pPr marR="0" lvl="4" algn="l" rtl="0">
              <a:lnSpc>
                <a:spcPct val="100000"/>
              </a:lnSpc>
              <a:spcBef>
                <a:spcPts val="0"/>
              </a:spcBef>
              <a:spcAft>
                <a:spcPts val="0"/>
              </a:spcAft>
              <a:buSzPts val="1400"/>
              <a:buNone/>
              <a:defRPr sz="1800" b="0" i="0" u="none" strike="noStrike" cap="none">
                <a:solidFill>
                  <a:srgbClr val="000000"/>
                </a:solidFill>
                <a:latin typeface="NTR"/>
                <a:ea typeface="NTR"/>
                <a:cs typeface="NTR"/>
                <a:sym typeface="NTR"/>
              </a:defRPr>
            </a:lvl5pPr>
            <a:lvl6pPr marR="0" lvl="5" algn="l" rtl="0">
              <a:lnSpc>
                <a:spcPct val="100000"/>
              </a:lnSpc>
              <a:spcBef>
                <a:spcPts val="0"/>
              </a:spcBef>
              <a:spcAft>
                <a:spcPts val="0"/>
              </a:spcAft>
              <a:buSzPts val="1400"/>
              <a:buNone/>
              <a:defRPr sz="1800" b="0" i="0" u="none" strike="noStrike" cap="none">
                <a:solidFill>
                  <a:srgbClr val="000000"/>
                </a:solidFill>
                <a:latin typeface="NTR"/>
                <a:ea typeface="NTR"/>
                <a:cs typeface="NTR"/>
                <a:sym typeface="NTR"/>
              </a:defRPr>
            </a:lvl6pPr>
            <a:lvl7pPr marR="0" lvl="6" algn="l" rtl="0">
              <a:lnSpc>
                <a:spcPct val="100000"/>
              </a:lnSpc>
              <a:spcBef>
                <a:spcPts val="0"/>
              </a:spcBef>
              <a:spcAft>
                <a:spcPts val="0"/>
              </a:spcAft>
              <a:buSzPts val="1400"/>
              <a:buNone/>
              <a:defRPr sz="1800" b="0" i="0" u="none" strike="noStrike" cap="none">
                <a:solidFill>
                  <a:srgbClr val="000000"/>
                </a:solidFill>
                <a:latin typeface="NTR"/>
                <a:ea typeface="NTR"/>
                <a:cs typeface="NTR"/>
                <a:sym typeface="NTR"/>
              </a:defRPr>
            </a:lvl7pPr>
            <a:lvl8pPr marR="0" lvl="7" algn="l" rtl="0">
              <a:lnSpc>
                <a:spcPct val="100000"/>
              </a:lnSpc>
              <a:spcBef>
                <a:spcPts val="0"/>
              </a:spcBef>
              <a:spcAft>
                <a:spcPts val="0"/>
              </a:spcAft>
              <a:buSzPts val="1400"/>
              <a:buNone/>
              <a:defRPr sz="1800" b="0" i="0" u="none" strike="noStrike" cap="none">
                <a:solidFill>
                  <a:srgbClr val="000000"/>
                </a:solidFill>
                <a:latin typeface="NTR"/>
                <a:ea typeface="NTR"/>
                <a:cs typeface="NTR"/>
                <a:sym typeface="NTR"/>
              </a:defRPr>
            </a:lvl8pPr>
            <a:lvl9pPr marR="0" lvl="8" algn="l" rtl="0">
              <a:lnSpc>
                <a:spcPct val="100000"/>
              </a:lnSpc>
              <a:spcBef>
                <a:spcPts val="0"/>
              </a:spcBef>
              <a:spcAft>
                <a:spcPts val="0"/>
              </a:spcAft>
              <a:buSzPts val="1400"/>
              <a:buNone/>
              <a:defRPr sz="1800" b="0" i="0" u="none" strike="noStrike" cap="none">
                <a:solidFill>
                  <a:srgbClr val="000000"/>
                </a:solidFill>
                <a:latin typeface="NTR"/>
                <a:ea typeface="NTR"/>
                <a:cs typeface="NTR"/>
                <a:sym typeface="NTR"/>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8685212"/>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NTR"/>
                <a:ea typeface="NTR"/>
                <a:cs typeface="NTR"/>
                <a:sym typeface="NTR"/>
              </a:defRPr>
            </a:lvl1pPr>
            <a:lvl2pPr marR="0" lvl="1" algn="l" rtl="0">
              <a:lnSpc>
                <a:spcPct val="100000"/>
              </a:lnSpc>
              <a:spcBef>
                <a:spcPts val="0"/>
              </a:spcBef>
              <a:spcAft>
                <a:spcPts val="0"/>
              </a:spcAft>
              <a:buSzPts val="1400"/>
              <a:buNone/>
              <a:defRPr sz="1800" b="0" i="0" u="none" strike="noStrike" cap="none">
                <a:solidFill>
                  <a:srgbClr val="000000"/>
                </a:solidFill>
                <a:latin typeface="NTR"/>
                <a:ea typeface="NTR"/>
                <a:cs typeface="NTR"/>
                <a:sym typeface="NTR"/>
              </a:defRPr>
            </a:lvl2pPr>
            <a:lvl3pPr marR="0" lvl="2" algn="l" rtl="0">
              <a:lnSpc>
                <a:spcPct val="100000"/>
              </a:lnSpc>
              <a:spcBef>
                <a:spcPts val="0"/>
              </a:spcBef>
              <a:spcAft>
                <a:spcPts val="0"/>
              </a:spcAft>
              <a:buSzPts val="1400"/>
              <a:buNone/>
              <a:defRPr sz="1800" b="0" i="0" u="none" strike="noStrike" cap="none">
                <a:solidFill>
                  <a:srgbClr val="000000"/>
                </a:solidFill>
                <a:latin typeface="NTR"/>
                <a:ea typeface="NTR"/>
                <a:cs typeface="NTR"/>
                <a:sym typeface="NTR"/>
              </a:defRPr>
            </a:lvl3pPr>
            <a:lvl4pPr marR="0" lvl="3" algn="l" rtl="0">
              <a:lnSpc>
                <a:spcPct val="100000"/>
              </a:lnSpc>
              <a:spcBef>
                <a:spcPts val="0"/>
              </a:spcBef>
              <a:spcAft>
                <a:spcPts val="0"/>
              </a:spcAft>
              <a:buSzPts val="1400"/>
              <a:buNone/>
              <a:defRPr sz="1800" b="0" i="0" u="none" strike="noStrike" cap="none">
                <a:solidFill>
                  <a:srgbClr val="000000"/>
                </a:solidFill>
                <a:latin typeface="NTR"/>
                <a:ea typeface="NTR"/>
                <a:cs typeface="NTR"/>
                <a:sym typeface="NTR"/>
              </a:defRPr>
            </a:lvl4pPr>
            <a:lvl5pPr marR="0" lvl="4" algn="l" rtl="0">
              <a:lnSpc>
                <a:spcPct val="100000"/>
              </a:lnSpc>
              <a:spcBef>
                <a:spcPts val="0"/>
              </a:spcBef>
              <a:spcAft>
                <a:spcPts val="0"/>
              </a:spcAft>
              <a:buSzPts val="1400"/>
              <a:buNone/>
              <a:defRPr sz="1800" b="0" i="0" u="none" strike="noStrike" cap="none">
                <a:solidFill>
                  <a:srgbClr val="000000"/>
                </a:solidFill>
                <a:latin typeface="NTR"/>
                <a:ea typeface="NTR"/>
                <a:cs typeface="NTR"/>
                <a:sym typeface="NTR"/>
              </a:defRPr>
            </a:lvl5pPr>
            <a:lvl6pPr marR="0" lvl="5" algn="l" rtl="0">
              <a:lnSpc>
                <a:spcPct val="100000"/>
              </a:lnSpc>
              <a:spcBef>
                <a:spcPts val="0"/>
              </a:spcBef>
              <a:spcAft>
                <a:spcPts val="0"/>
              </a:spcAft>
              <a:buSzPts val="1400"/>
              <a:buNone/>
              <a:defRPr sz="1800" b="0" i="0" u="none" strike="noStrike" cap="none">
                <a:solidFill>
                  <a:srgbClr val="000000"/>
                </a:solidFill>
                <a:latin typeface="NTR"/>
                <a:ea typeface="NTR"/>
                <a:cs typeface="NTR"/>
                <a:sym typeface="NTR"/>
              </a:defRPr>
            </a:lvl6pPr>
            <a:lvl7pPr marR="0" lvl="6" algn="l" rtl="0">
              <a:lnSpc>
                <a:spcPct val="100000"/>
              </a:lnSpc>
              <a:spcBef>
                <a:spcPts val="0"/>
              </a:spcBef>
              <a:spcAft>
                <a:spcPts val="0"/>
              </a:spcAft>
              <a:buSzPts val="1400"/>
              <a:buNone/>
              <a:defRPr sz="1800" b="0" i="0" u="none" strike="noStrike" cap="none">
                <a:solidFill>
                  <a:srgbClr val="000000"/>
                </a:solidFill>
                <a:latin typeface="NTR"/>
                <a:ea typeface="NTR"/>
                <a:cs typeface="NTR"/>
                <a:sym typeface="NTR"/>
              </a:defRPr>
            </a:lvl7pPr>
            <a:lvl8pPr marR="0" lvl="7" algn="l" rtl="0">
              <a:lnSpc>
                <a:spcPct val="100000"/>
              </a:lnSpc>
              <a:spcBef>
                <a:spcPts val="0"/>
              </a:spcBef>
              <a:spcAft>
                <a:spcPts val="0"/>
              </a:spcAft>
              <a:buSzPts val="1400"/>
              <a:buNone/>
              <a:defRPr sz="1800" b="0" i="0" u="none" strike="noStrike" cap="none">
                <a:solidFill>
                  <a:srgbClr val="000000"/>
                </a:solidFill>
                <a:latin typeface="NTR"/>
                <a:ea typeface="NTR"/>
                <a:cs typeface="NTR"/>
                <a:sym typeface="NTR"/>
              </a:defRPr>
            </a:lvl8pPr>
            <a:lvl9pPr marR="0" lvl="8" algn="l" rtl="0">
              <a:lnSpc>
                <a:spcPct val="100000"/>
              </a:lnSpc>
              <a:spcBef>
                <a:spcPts val="0"/>
              </a:spcBef>
              <a:spcAft>
                <a:spcPts val="0"/>
              </a:spcAft>
              <a:buSzPts val="1400"/>
              <a:buNone/>
              <a:defRPr sz="1800" b="0" i="0" u="none" strike="noStrike" cap="none">
                <a:solidFill>
                  <a:srgbClr val="000000"/>
                </a:solidFill>
                <a:latin typeface="NTR"/>
                <a:ea typeface="NTR"/>
                <a:cs typeface="NTR"/>
                <a:sym typeface="NTR"/>
              </a:defRPr>
            </a:lvl9pPr>
          </a:lstStyle>
          <a:p>
            <a:endParaRPr/>
          </a:p>
        </p:txBody>
      </p:sp>
      <p:sp>
        <p:nvSpPr>
          <p:cNvPr id="8" name="Google Shape;8;n"/>
          <p:cNvSpPr txBox="1">
            <a:spLocks noGrp="1"/>
          </p:cNvSpPr>
          <p:nvPr>
            <p:ph type="sldNum" idx="12"/>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a:t>
            </a:fld>
            <a:endParaRPr/>
          </a:p>
        </p:txBody>
      </p:sp>
    </p:spTree>
    <p:extLst>
      <p:ext uri="{BB962C8B-B14F-4D97-AF65-F5344CB8AC3E}">
        <p14:creationId xmlns:p14="http://schemas.microsoft.com/office/powerpoint/2010/main" val="152612988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 name="Google Shape;50;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53178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8a96fdfd5e_0_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g8a96fdfd5e_0_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76121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8a96fdfd5e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g8a96fdfd5e_0_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45179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 name="Google Shape;54;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4706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 name="Google Shape;64;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18967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 name="Google Shape;76;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27094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726022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 name="Google Shape;97;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633385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945541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 name="Google Shape;124;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869192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8a96fdfd5e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 name="Google Shape;130;g8a96fdfd5e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1336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15"/>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Aims Slide">
  <p:cSld name="Aims Slide">
    <p:spTree>
      <p:nvGrpSpPr>
        <p:cNvPr id="1" name="Shape 20"/>
        <p:cNvGrpSpPr/>
        <p:nvPr/>
      </p:nvGrpSpPr>
      <p:grpSpPr>
        <a:xfrm>
          <a:off x="0" y="0"/>
          <a:ext cx="0" cy="0"/>
          <a:chOff x="0" y="0"/>
          <a:chExt cx="0" cy="0"/>
        </a:xfrm>
      </p:grpSpPr>
      <p:sp>
        <p:nvSpPr>
          <p:cNvPr id="21" name="Google Shape;21;p15"/>
          <p:cNvSpPr>
            <a:spLocks noGrp="1"/>
          </p:cNvSpPr>
          <p:nvPr>
            <p:ph type="title"/>
          </p:nvPr>
        </p:nvSpPr>
        <p:spPr>
          <a:xfrm>
            <a:off x="476249" y="549275"/>
            <a:ext cx="8181975" cy="1325563"/>
          </a:xfrm>
          <a:prstGeom prst="roundRect">
            <a:avLst>
              <a:gd name="adj" fmla="val 2082"/>
            </a:avLst>
          </a:prstGeom>
          <a:noFill/>
          <a:ln>
            <a:noFill/>
          </a:ln>
        </p:spPr>
        <p:txBody>
          <a:bodyPr spcFirstLastPara="1" wrap="square" lIns="252000" tIns="252000" rIns="252000" bIns="252000" anchor="ctr" anchorCtr="1">
            <a:normAutofit/>
          </a:bodyPr>
          <a:lstStyle>
            <a:lvl1pPr lvl="0" algn="l">
              <a:lnSpc>
                <a:spcPct val="90000"/>
              </a:lnSpc>
              <a:spcBef>
                <a:spcPts val="0"/>
              </a:spcBef>
              <a:spcAft>
                <a:spcPts val="0"/>
              </a:spcAft>
              <a:buSzPts val="1400"/>
              <a:buNone/>
              <a:defRPr sz="4000" b="1">
                <a:latin typeface="Arial"/>
                <a:ea typeface="Arial"/>
                <a:cs typeface="Arial"/>
                <a:sym typeface="Aria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2" name="Google Shape;22;p15"/>
          <p:cNvSpPr>
            <a:spLocks noGrp="1"/>
          </p:cNvSpPr>
          <p:nvPr>
            <p:ph type="body" idx="1"/>
          </p:nvPr>
        </p:nvSpPr>
        <p:spPr>
          <a:xfrm>
            <a:off x="481012" y="2014537"/>
            <a:ext cx="8181975" cy="4351338"/>
          </a:xfrm>
          <a:prstGeom prst="roundRect">
            <a:avLst>
              <a:gd name="adj" fmla="val 558"/>
            </a:avLst>
          </a:prstGeom>
          <a:noFill/>
          <a:ln>
            <a:noFill/>
          </a:ln>
        </p:spPr>
        <p:txBody>
          <a:bodyPr spcFirstLastPara="1" wrap="square" lIns="252000" tIns="252000" rIns="252000" bIns="252000" anchor="t" anchorCtr="0">
            <a:noAutofit/>
          </a:bodyPr>
          <a:lstStyle>
            <a:lvl1pPr marL="457200" lvl="0" indent="-342900" algn="l">
              <a:lnSpc>
                <a:spcPct val="90000"/>
              </a:lnSpc>
              <a:spcBef>
                <a:spcPts val="1000"/>
              </a:spcBef>
              <a:spcAft>
                <a:spcPts val="0"/>
              </a:spcAft>
              <a:buClr>
                <a:srgbClr val="1C1C1C"/>
              </a:buClr>
              <a:buSzPts val="1800"/>
              <a:buChar char="•"/>
              <a:defRPr sz="1800">
                <a:latin typeface="NTR"/>
                <a:ea typeface="NTR"/>
                <a:cs typeface="NTR"/>
                <a:sym typeface="NTR"/>
              </a:defRPr>
            </a:lvl1pPr>
            <a:lvl2pPr marL="914400" lvl="1" indent="-330200" algn="l">
              <a:lnSpc>
                <a:spcPct val="90000"/>
              </a:lnSpc>
              <a:spcBef>
                <a:spcPts val="500"/>
              </a:spcBef>
              <a:spcAft>
                <a:spcPts val="0"/>
              </a:spcAft>
              <a:buClr>
                <a:srgbClr val="1C1C1C"/>
              </a:buClr>
              <a:buSzPts val="1600"/>
              <a:buChar char="•"/>
              <a:defRPr sz="1600">
                <a:latin typeface="NTR"/>
                <a:ea typeface="NTR"/>
                <a:cs typeface="NTR"/>
                <a:sym typeface="NTR"/>
              </a:defRPr>
            </a:lvl2pPr>
            <a:lvl3pPr marL="1371600" lvl="2" indent="-317500" algn="l">
              <a:lnSpc>
                <a:spcPct val="90000"/>
              </a:lnSpc>
              <a:spcBef>
                <a:spcPts val="500"/>
              </a:spcBef>
              <a:spcAft>
                <a:spcPts val="0"/>
              </a:spcAft>
              <a:buClr>
                <a:srgbClr val="1C1C1C"/>
              </a:buClr>
              <a:buSzPts val="1400"/>
              <a:buChar char="•"/>
              <a:defRPr sz="1400">
                <a:latin typeface="NTR"/>
                <a:ea typeface="NTR"/>
                <a:cs typeface="NTR"/>
                <a:sym typeface="NTR"/>
              </a:defRPr>
            </a:lvl3pPr>
            <a:lvl4pPr marL="1828800" lvl="3" indent="-317500" algn="l">
              <a:lnSpc>
                <a:spcPct val="90000"/>
              </a:lnSpc>
              <a:spcBef>
                <a:spcPts val="500"/>
              </a:spcBef>
              <a:spcAft>
                <a:spcPts val="0"/>
              </a:spcAft>
              <a:buClr>
                <a:srgbClr val="1C1C1C"/>
              </a:buClr>
              <a:buSzPts val="1400"/>
              <a:buChar char="•"/>
              <a:defRPr sz="1400">
                <a:latin typeface="NTR"/>
                <a:ea typeface="NTR"/>
                <a:cs typeface="NTR"/>
                <a:sym typeface="NTR"/>
              </a:defRPr>
            </a:lvl4pPr>
            <a:lvl5pPr marL="2286000" lvl="4" indent="-317500" algn="l">
              <a:lnSpc>
                <a:spcPct val="90000"/>
              </a:lnSpc>
              <a:spcBef>
                <a:spcPts val="500"/>
              </a:spcBef>
              <a:spcAft>
                <a:spcPts val="0"/>
              </a:spcAft>
              <a:buClr>
                <a:srgbClr val="1C1C1C"/>
              </a:buClr>
              <a:buSzPts val="1400"/>
              <a:buChar char="•"/>
              <a:defRPr sz="1400">
                <a:latin typeface="NTR"/>
                <a:ea typeface="NTR"/>
                <a:cs typeface="NTR"/>
                <a:sym typeface="NT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8"/>
        <p:cNvGrpSpPr/>
        <p:nvPr/>
      </p:nvGrpSpPr>
      <p:grpSpPr>
        <a:xfrm>
          <a:off x="0" y="0"/>
          <a:ext cx="0" cy="0"/>
          <a:chOff x="0" y="0"/>
          <a:chExt cx="0" cy="0"/>
        </a:xfrm>
      </p:grpSpPr>
      <p:sp>
        <p:nvSpPr>
          <p:cNvPr id="29" name="Google Shape;29;p17"/>
          <p:cNvSpPr>
            <a:spLocks noGrp="1"/>
          </p:cNvSpPr>
          <p:nvPr>
            <p:ph type="title"/>
          </p:nvPr>
        </p:nvSpPr>
        <p:spPr>
          <a:xfrm>
            <a:off x="457198" y="485773"/>
            <a:ext cx="8220075" cy="1595581"/>
          </a:xfrm>
          <a:prstGeom prst="roundRect">
            <a:avLst>
              <a:gd name="adj" fmla="val 2082"/>
            </a:avLst>
          </a:prstGeom>
          <a:noFill/>
          <a:ln>
            <a:noFill/>
          </a:ln>
        </p:spPr>
        <p:txBody>
          <a:bodyPr spcFirstLastPara="1" wrap="square" lIns="252000" tIns="252000" rIns="252000" bIns="252000" anchor="ctr" anchorCtr="1">
            <a:normAutofit/>
          </a:bodyPr>
          <a:lstStyle>
            <a:lvl1pPr lvl="0" algn="l">
              <a:lnSpc>
                <a:spcPct val="90000"/>
              </a:lnSpc>
              <a:spcBef>
                <a:spcPts val="0"/>
              </a:spcBef>
              <a:spcAft>
                <a:spcPts val="0"/>
              </a:spcAft>
              <a:buSzPts val="1400"/>
              <a:buNone/>
              <a:defRPr sz="4000" b="1">
                <a:latin typeface="Arial"/>
                <a:ea typeface="Arial"/>
                <a:cs typeface="Arial"/>
                <a:sym typeface="Aria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0" name="Google Shape;30;p17"/>
          <p:cNvSpPr>
            <a:spLocks noGrp="1"/>
          </p:cNvSpPr>
          <p:nvPr>
            <p:ph type="body" idx="1"/>
          </p:nvPr>
        </p:nvSpPr>
        <p:spPr>
          <a:xfrm>
            <a:off x="457197" y="2153354"/>
            <a:ext cx="8220075" cy="4242683"/>
          </a:xfrm>
          <a:prstGeom prst="roundRect">
            <a:avLst>
              <a:gd name="adj" fmla="val 558"/>
            </a:avLst>
          </a:prstGeom>
          <a:noFill/>
          <a:ln>
            <a:noFill/>
          </a:ln>
        </p:spPr>
        <p:txBody>
          <a:bodyPr spcFirstLastPara="1" wrap="square" lIns="252000" tIns="252000" rIns="252000" bIns="252000" anchor="t" anchorCtr="0">
            <a:noAutofit/>
          </a:bodyPr>
          <a:lstStyle>
            <a:lvl1pPr marL="457200" lvl="0" indent="-342900" algn="l">
              <a:lnSpc>
                <a:spcPct val="90000"/>
              </a:lnSpc>
              <a:spcBef>
                <a:spcPts val="1000"/>
              </a:spcBef>
              <a:spcAft>
                <a:spcPts val="0"/>
              </a:spcAft>
              <a:buClr>
                <a:srgbClr val="1C1C1C"/>
              </a:buClr>
              <a:buSzPts val="1800"/>
              <a:buChar char="•"/>
              <a:defRPr sz="1800">
                <a:latin typeface="NTR"/>
                <a:ea typeface="NTR"/>
                <a:cs typeface="NTR"/>
                <a:sym typeface="NTR"/>
              </a:defRPr>
            </a:lvl1pPr>
            <a:lvl2pPr marL="914400" lvl="1" indent="-330200" algn="l">
              <a:lnSpc>
                <a:spcPct val="90000"/>
              </a:lnSpc>
              <a:spcBef>
                <a:spcPts val="500"/>
              </a:spcBef>
              <a:spcAft>
                <a:spcPts val="0"/>
              </a:spcAft>
              <a:buClr>
                <a:srgbClr val="1C1C1C"/>
              </a:buClr>
              <a:buSzPts val="1600"/>
              <a:buChar char="•"/>
              <a:defRPr sz="1600">
                <a:latin typeface="NTR"/>
                <a:ea typeface="NTR"/>
                <a:cs typeface="NTR"/>
                <a:sym typeface="NTR"/>
              </a:defRPr>
            </a:lvl2pPr>
            <a:lvl3pPr marL="1371600" lvl="2" indent="-317500" algn="l">
              <a:lnSpc>
                <a:spcPct val="90000"/>
              </a:lnSpc>
              <a:spcBef>
                <a:spcPts val="500"/>
              </a:spcBef>
              <a:spcAft>
                <a:spcPts val="0"/>
              </a:spcAft>
              <a:buClr>
                <a:srgbClr val="1C1C1C"/>
              </a:buClr>
              <a:buSzPts val="1400"/>
              <a:buChar char="•"/>
              <a:defRPr sz="1400">
                <a:latin typeface="NTR"/>
                <a:ea typeface="NTR"/>
                <a:cs typeface="NTR"/>
                <a:sym typeface="NTR"/>
              </a:defRPr>
            </a:lvl3pPr>
            <a:lvl4pPr marL="1828800" lvl="3" indent="-317500" algn="l">
              <a:lnSpc>
                <a:spcPct val="90000"/>
              </a:lnSpc>
              <a:spcBef>
                <a:spcPts val="500"/>
              </a:spcBef>
              <a:spcAft>
                <a:spcPts val="0"/>
              </a:spcAft>
              <a:buClr>
                <a:srgbClr val="1C1C1C"/>
              </a:buClr>
              <a:buSzPts val="1400"/>
              <a:buChar char="•"/>
              <a:defRPr sz="1400">
                <a:latin typeface="NTR"/>
                <a:ea typeface="NTR"/>
                <a:cs typeface="NTR"/>
                <a:sym typeface="NTR"/>
              </a:defRPr>
            </a:lvl4pPr>
            <a:lvl5pPr marL="2286000" lvl="4" indent="-317500" algn="l">
              <a:lnSpc>
                <a:spcPct val="90000"/>
              </a:lnSpc>
              <a:spcBef>
                <a:spcPts val="500"/>
              </a:spcBef>
              <a:spcAft>
                <a:spcPts val="0"/>
              </a:spcAft>
              <a:buClr>
                <a:srgbClr val="1C1C1C"/>
              </a:buClr>
              <a:buSzPts val="1400"/>
              <a:buChar char="•"/>
              <a:defRPr sz="1400">
                <a:latin typeface="NTR"/>
                <a:ea typeface="NTR"/>
                <a:cs typeface="NTR"/>
                <a:sym typeface="NT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End Slide">
  <p:cSld name="End Slide">
    <p:spTree>
      <p:nvGrpSpPr>
        <p:cNvPr id="1" name="Shape 35"/>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1"/>
          <p:cNvSpPr>
            <a:spLocks noGrp="1"/>
          </p:cNvSpPr>
          <p:nvPr>
            <p:ph type="title"/>
          </p:nvPr>
        </p:nvSpPr>
        <p:spPr>
          <a:xfrm>
            <a:off x="490537" y="695325"/>
            <a:ext cx="8162925" cy="1150937"/>
          </a:xfrm>
          <a:prstGeom prst="roundRect">
            <a:avLst>
              <a:gd name="adj" fmla="val 2082"/>
            </a:avLst>
          </a:prstGeom>
          <a:noFill/>
          <a:ln>
            <a:noFill/>
          </a:ln>
        </p:spPr>
        <p:txBody>
          <a:bodyPr spcFirstLastPara="1" wrap="square" lIns="252000" tIns="252000" rIns="252000" bIns="252000" anchor="ctr" anchorCtr="1">
            <a:noAutofit/>
          </a:bodyPr>
          <a:lstStyle>
            <a:lvl1pPr marR="0" lvl="0"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1pPr>
            <a:lvl2pPr marR="0" lvl="1"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2pPr>
            <a:lvl3pPr marR="0" lvl="2"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3pPr>
            <a:lvl4pPr marR="0" lvl="3"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4pPr>
            <a:lvl5pPr marR="0" lvl="4"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5pPr>
            <a:lvl6pPr marR="0" lvl="5"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6pPr>
            <a:lvl7pPr marR="0" lvl="6"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7pPr>
            <a:lvl8pPr marR="0" lvl="7"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8pPr>
            <a:lvl9pPr marR="0" lvl="8"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9pPr>
          </a:lstStyle>
          <a:p>
            <a:endParaRPr/>
          </a:p>
        </p:txBody>
      </p:sp>
      <p:sp>
        <p:nvSpPr>
          <p:cNvPr id="11" name="Google Shape;11;p11"/>
          <p:cNvSpPr>
            <a:spLocks noGrp="1"/>
          </p:cNvSpPr>
          <p:nvPr>
            <p:ph type="body" idx="1"/>
          </p:nvPr>
        </p:nvSpPr>
        <p:spPr>
          <a:xfrm>
            <a:off x="490537" y="1957387"/>
            <a:ext cx="8162925" cy="4387850"/>
          </a:xfrm>
          <a:prstGeom prst="roundRect">
            <a:avLst>
              <a:gd name="adj" fmla="val 558"/>
            </a:avLst>
          </a:prstGeom>
          <a:noFill/>
          <a:ln>
            <a:noFill/>
          </a:ln>
        </p:spPr>
        <p:txBody>
          <a:bodyPr spcFirstLastPara="1" wrap="square" lIns="252000" tIns="252000" rIns="252000" bIns="252000" anchor="t" anchorCtr="0">
            <a:noAutofit/>
          </a:bodyPr>
          <a:lstStyle>
            <a:lvl1pPr marL="457200" marR="0" lvl="0" indent="-342900" algn="l" rtl="0">
              <a:lnSpc>
                <a:spcPct val="90000"/>
              </a:lnSpc>
              <a:spcBef>
                <a:spcPts val="1000"/>
              </a:spcBef>
              <a:spcAft>
                <a:spcPts val="0"/>
              </a:spcAft>
              <a:buClr>
                <a:srgbClr val="1C1C1C"/>
              </a:buClr>
              <a:buSzPts val="1800"/>
              <a:buFont typeface="Arial"/>
              <a:buChar char="•"/>
              <a:defRPr sz="1800" b="0" i="0" u="none" strike="noStrike" cap="none">
                <a:solidFill>
                  <a:srgbClr val="1C1C1C"/>
                </a:solidFill>
                <a:latin typeface="NTR"/>
                <a:ea typeface="NTR"/>
                <a:cs typeface="NTR"/>
                <a:sym typeface="NTR"/>
              </a:defRPr>
            </a:lvl1pPr>
            <a:lvl2pPr marL="914400" marR="0" lvl="1" indent="-330200" algn="l" rtl="0">
              <a:lnSpc>
                <a:spcPct val="90000"/>
              </a:lnSpc>
              <a:spcBef>
                <a:spcPts val="500"/>
              </a:spcBef>
              <a:spcAft>
                <a:spcPts val="0"/>
              </a:spcAft>
              <a:buClr>
                <a:srgbClr val="1C1C1C"/>
              </a:buClr>
              <a:buSzPts val="1600"/>
              <a:buFont typeface="Arial"/>
              <a:buChar char="•"/>
              <a:defRPr sz="1600" b="0" i="0" u="none" strike="noStrike" cap="none">
                <a:solidFill>
                  <a:srgbClr val="1C1C1C"/>
                </a:solidFill>
                <a:latin typeface="NTR"/>
                <a:ea typeface="NTR"/>
                <a:cs typeface="NTR"/>
                <a:sym typeface="NTR"/>
              </a:defRPr>
            </a:lvl2pPr>
            <a:lvl3pPr marL="1371600" marR="0" lvl="2"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NTR"/>
                <a:ea typeface="NTR"/>
                <a:cs typeface="NTR"/>
                <a:sym typeface="NTR"/>
              </a:defRPr>
            </a:lvl3pPr>
            <a:lvl4pPr marL="1828800" marR="0" lvl="3"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NTR"/>
                <a:ea typeface="NTR"/>
                <a:cs typeface="NTR"/>
                <a:sym typeface="NTR"/>
              </a:defRPr>
            </a:lvl4pPr>
            <a:lvl5pPr marL="2286000" marR="0" lvl="4"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NTR"/>
                <a:ea typeface="NTR"/>
                <a:cs typeface="NTR"/>
                <a:sym typeface="NTR"/>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TR"/>
                <a:ea typeface="NTR"/>
                <a:cs typeface="NTR"/>
                <a:sym typeface="NTR"/>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TR"/>
                <a:ea typeface="NTR"/>
                <a:cs typeface="NTR"/>
                <a:sym typeface="NTR"/>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TR"/>
                <a:ea typeface="NTR"/>
                <a:cs typeface="NTR"/>
                <a:sym typeface="NTR"/>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TR"/>
                <a:ea typeface="NTR"/>
                <a:cs typeface="NTR"/>
                <a:sym typeface="NTR"/>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
        <p:cNvGrpSpPr/>
        <p:nvPr/>
      </p:nvGrpSpPr>
      <p:grpSpPr>
        <a:xfrm>
          <a:off x="0" y="0"/>
          <a:ext cx="0" cy="0"/>
          <a:chOff x="0" y="0"/>
          <a:chExt cx="0" cy="0"/>
        </a:xfrm>
      </p:grpSpPr>
      <p:pic>
        <p:nvPicPr>
          <p:cNvPr id="17" name="Google Shape;17;p14"/>
          <p:cNvPicPr preferRelativeResize="0"/>
          <p:nvPr/>
        </p:nvPicPr>
        <p:blipFill rotWithShape="1">
          <a:blip r:embed="rId3">
            <a:alphaModFix/>
          </a:blip>
          <a:srcRect/>
          <a:stretch/>
        </p:blipFill>
        <p:spPr>
          <a:xfrm>
            <a:off x="8453437" y="6700837"/>
            <a:ext cx="584200" cy="84137"/>
          </a:xfrm>
          <a:prstGeom prst="rect">
            <a:avLst/>
          </a:prstGeom>
          <a:noFill/>
          <a:ln>
            <a:noFill/>
          </a:ln>
        </p:spPr>
      </p:pic>
      <p:sp>
        <p:nvSpPr>
          <p:cNvPr id="18" name="Google Shape;18;p14"/>
          <p:cNvSpPr>
            <a:spLocks noGrp="1"/>
          </p:cNvSpPr>
          <p:nvPr>
            <p:ph type="title"/>
          </p:nvPr>
        </p:nvSpPr>
        <p:spPr>
          <a:xfrm>
            <a:off x="490537" y="695325"/>
            <a:ext cx="8162925" cy="1150937"/>
          </a:xfrm>
          <a:prstGeom prst="roundRect">
            <a:avLst>
              <a:gd name="adj" fmla="val 2082"/>
            </a:avLst>
          </a:prstGeom>
          <a:noFill/>
          <a:ln>
            <a:noFill/>
          </a:ln>
        </p:spPr>
        <p:txBody>
          <a:bodyPr spcFirstLastPara="1" wrap="square" lIns="252000" tIns="252000" rIns="252000" bIns="252000" anchor="ctr" anchorCtr="1">
            <a:noAutofit/>
          </a:bodyPr>
          <a:lstStyle>
            <a:lvl1pPr marR="0" lvl="0"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1pPr>
            <a:lvl2pPr marR="0" lvl="1"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2pPr>
            <a:lvl3pPr marR="0" lvl="2"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3pPr>
            <a:lvl4pPr marR="0" lvl="3"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4pPr>
            <a:lvl5pPr marR="0" lvl="4"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5pPr>
            <a:lvl6pPr marR="0" lvl="5"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6pPr>
            <a:lvl7pPr marR="0" lvl="6"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7pPr>
            <a:lvl8pPr marR="0" lvl="7"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8pPr>
            <a:lvl9pPr marR="0" lvl="8"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9pPr>
          </a:lstStyle>
          <a:p>
            <a:endParaRPr/>
          </a:p>
        </p:txBody>
      </p:sp>
      <p:sp>
        <p:nvSpPr>
          <p:cNvPr id="19" name="Google Shape;19;p14"/>
          <p:cNvSpPr>
            <a:spLocks noGrp="1"/>
          </p:cNvSpPr>
          <p:nvPr>
            <p:ph type="body" idx="1"/>
          </p:nvPr>
        </p:nvSpPr>
        <p:spPr>
          <a:xfrm>
            <a:off x="490537" y="1957387"/>
            <a:ext cx="8162925" cy="4387850"/>
          </a:xfrm>
          <a:prstGeom prst="roundRect">
            <a:avLst>
              <a:gd name="adj" fmla="val 558"/>
            </a:avLst>
          </a:prstGeom>
          <a:noFill/>
          <a:ln>
            <a:noFill/>
          </a:ln>
        </p:spPr>
        <p:txBody>
          <a:bodyPr spcFirstLastPara="1" wrap="square" lIns="252000" tIns="252000" rIns="252000" bIns="252000" anchor="t" anchorCtr="0">
            <a:noAutofit/>
          </a:bodyPr>
          <a:lstStyle>
            <a:lvl1pPr marL="457200" marR="0" lvl="0" indent="-342900" algn="l" rtl="0">
              <a:lnSpc>
                <a:spcPct val="90000"/>
              </a:lnSpc>
              <a:spcBef>
                <a:spcPts val="1000"/>
              </a:spcBef>
              <a:spcAft>
                <a:spcPts val="0"/>
              </a:spcAft>
              <a:buClr>
                <a:srgbClr val="1C1C1C"/>
              </a:buClr>
              <a:buSzPts val="1800"/>
              <a:buFont typeface="Arial"/>
              <a:buChar char="•"/>
              <a:defRPr sz="1800" b="0" i="0" u="none" strike="noStrike" cap="none">
                <a:solidFill>
                  <a:srgbClr val="1C1C1C"/>
                </a:solidFill>
                <a:latin typeface="NTR"/>
                <a:ea typeface="NTR"/>
                <a:cs typeface="NTR"/>
                <a:sym typeface="NTR"/>
              </a:defRPr>
            </a:lvl1pPr>
            <a:lvl2pPr marL="914400" marR="0" lvl="1" indent="-330200" algn="l" rtl="0">
              <a:lnSpc>
                <a:spcPct val="90000"/>
              </a:lnSpc>
              <a:spcBef>
                <a:spcPts val="500"/>
              </a:spcBef>
              <a:spcAft>
                <a:spcPts val="0"/>
              </a:spcAft>
              <a:buClr>
                <a:srgbClr val="1C1C1C"/>
              </a:buClr>
              <a:buSzPts val="1600"/>
              <a:buFont typeface="Arial"/>
              <a:buChar char="•"/>
              <a:defRPr sz="1600" b="0" i="0" u="none" strike="noStrike" cap="none">
                <a:solidFill>
                  <a:srgbClr val="1C1C1C"/>
                </a:solidFill>
                <a:latin typeface="NTR"/>
                <a:ea typeface="NTR"/>
                <a:cs typeface="NTR"/>
                <a:sym typeface="NTR"/>
              </a:defRPr>
            </a:lvl2pPr>
            <a:lvl3pPr marL="1371600" marR="0" lvl="2"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NTR"/>
                <a:ea typeface="NTR"/>
                <a:cs typeface="NTR"/>
                <a:sym typeface="NTR"/>
              </a:defRPr>
            </a:lvl3pPr>
            <a:lvl4pPr marL="1828800" marR="0" lvl="3"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NTR"/>
                <a:ea typeface="NTR"/>
                <a:cs typeface="NTR"/>
                <a:sym typeface="NTR"/>
              </a:defRPr>
            </a:lvl4pPr>
            <a:lvl5pPr marL="2286000" marR="0" lvl="4"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NTR"/>
                <a:ea typeface="NTR"/>
                <a:cs typeface="NTR"/>
                <a:sym typeface="NTR"/>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TR"/>
                <a:ea typeface="NTR"/>
                <a:cs typeface="NTR"/>
                <a:sym typeface="NTR"/>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TR"/>
                <a:ea typeface="NTR"/>
                <a:cs typeface="NTR"/>
                <a:sym typeface="NTR"/>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TR"/>
                <a:ea typeface="NTR"/>
                <a:cs typeface="NTR"/>
                <a:sym typeface="NTR"/>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TR"/>
                <a:ea typeface="NTR"/>
                <a:cs typeface="NTR"/>
                <a:sym typeface="NTR"/>
              </a:defRPr>
            </a:lvl9pPr>
          </a:lstStyle>
          <a:p>
            <a:endParaRPr/>
          </a:p>
        </p:txBody>
      </p:sp>
    </p:spTree>
  </p:cSld>
  <p:clrMap bg1="lt1" tx1="dk1" bg2="dk2" tx2="lt2" accent1="accent1" accent2="accent2" accent3="accent3" accent4="accent4" accent5="accent5" accent6="accent6" hlink="hlink" folHlink="folHlink"/>
  <p:sldLayoutIdLst>
    <p:sldLayoutId id="2147483652"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
        <p:cNvGrpSpPr/>
        <p:nvPr/>
      </p:nvGrpSpPr>
      <p:grpSpPr>
        <a:xfrm>
          <a:off x="0" y="0"/>
          <a:ext cx="0" cy="0"/>
          <a:chOff x="0" y="0"/>
          <a:chExt cx="0" cy="0"/>
        </a:xfrm>
      </p:grpSpPr>
      <p:sp>
        <p:nvSpPr>
          <p:cNvPr id="24" name="Google Shape;24;p16"/>
          <p:cNvSpPr/>
          <p:nvPr/>
        </p:nvSpPr>
        <p:spPr>
          <a:xfrm>
            <a:off x="457200" y="438150"/>
            <a:ext cx="8220075" cy="5957887"/>
          </a:xfrm>
          <a:prstGeom prst="roundRect">
            <a:avLst>
              <a:gd name="adj" fmla="val 572"/>
            </a:avLst>
          </a:prstGeom>
          <a:solidFill>
            <a:schemeClr val="lt1">
              <a:alpha val="89803"/>
            </a:schemeClr>
          </a:solidFill>
          <a:ln w="25400" cap="rnd"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300"/>
              <a:buFont typeface="NTR"/>
              <a:buNone/>
            </a:pPr>
            <a:r>
              <a:rPr lang="en-US" sz="1300" b="0" i="0" u="none">
                <a:solidFill>
                  <a:srgbClr val="FFFFFF"/>
                </a:solidFill>
                <a:latin typeface="NTR"/>
                <a:ea typeface="NTR"/>
                <a:cs typeface="NTR"/>
                <a:sym typeface="NTR"/>
              </a:rPr>
              <a:t> </a:t>
            </a:r>
            <a:endParaRPr/>
          </a:p>
        </p:txBody>
      </p:sp>
      <p:pic>
        <p:nvPicPr>
          <p:cNvPr id="25" name="Google Shape;25;p16"/>
          <p:cNvPicPr preferRelativeResize="0"/>
          <p:nvPr/>
        </p:nvPicPr>
        <p:blipFill rotWithShape="1">
          <a:blip r:embed="rId3">
            <a:alphaModFix/>
          </a:blip>
          <a:srcRect/>
          <a:stretch/>
        </p:blipFill>
        <p:spPr>
          <a:xfrm>
            <a:off x="8486775" y="6700837"/>
            <a:ext cx="585787" cy="85725"/>
          </a:xfrm>
          <a:prstGeom prst="rect">
            <a:avLst/>
          </a:prstGeom>
          <a:noFill/>
          <a:ln>
            <a:noFill/>
          </a:ln>
        </p:spPr>
      </p:pic>
      <p:sp>
        <p:nvSpPr>
          <p:cNvPr id="26" name="Google Shape;26;p16"/>
          <p:cNvSpPr>
            <a:spLocks noGrp="1"/>
          </p:cNvSpPr>
          <p:nvPr>
            <p:ph type="title"/>
          </p:nvPr>
        </p:nvSpPr>
        <p:spPr>
          <a:xfrm>
            <a:off x="490537" y="695325"/>
            <a:ext cx="8162925" cy="1150937"/>
          </a:xfrm>
          <a:prstGeom prst="roundRect">
            <a:avLst>
              <a:gd name="adj" fmla="val 2082"/>
            </a:avLst>
          </a:prstGeom>
          <a:noFill/>
          <a:ln>
            <a:noFill/>
          </a:ln>
        </p:spPr>
        <p:txBody>
          <a:bodyPr spcFirstLastPara="1" wrap="square" lIns="252000" tIns="252000" rIns="252000" bIns="252000" anchor="ctr" anchorCtr="1">
            <a:noAutofit/>
          </a:bodyPr>
          <a:lstStyle>
            <a:lvl1pPr marR="0" lvl="0"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1pPr>
            <a:lvl2pPr marR="0" lvl="1"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2pPr>
            <a:lvl3pPr marR="0" lvl="2"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3pPr>
            <a:lvl4pPr marR="0" lvl="3"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4pPr>
            <a:lvl5pPr marR="0" lvl="4"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5pPr>
            <a:lvl6pPr marR="0" lvl="5"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6pPr>
            <a:lvl7pPr marR="0" lvl="6"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7pPr>
            <a:lvl8pPr marR="0" lvl="7"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8pPr>
            <a:lvl9pPr marR="0" lvl="8"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9pPr>
          </a:lstStyle>
          <a:p>
            <a:endParaRPr/>
          </a:p>
        </p:txBody>
      </p:sp>
      <p:sp>
        <p:nvSpPr>
          <p:cNvPr id="27" name="Google Shape;27;p16"/>
          <p:cNvSpPr>
            <a:spLocks noGrp="1"/>
          </p:cNvSpPr>
          <p:nvPr>
            <p:ph type="body" idx="1"/>
          </p:nvPr>
        </p:nvSpPr>
        <p:spPr>
          <a:xfrm>
            <a:off x="490537" y="1957387"/>
            <a:ext cx="8162925" cy="4387850"/>
          </a:xfrm>
          <a:prstGeom prst="roundRect">
            <a:avLst>
              <a:gd name="adj" fmla="val 558"/>
            </a:avLst>
          </a:prstGeom>
          <a:noFill/>
          <a:ln>
            <a:noFill/>
          </a:ln>
        </p:spPr>
        <p:txBody>
          <a:bodyPr spcFirstLastPara="1" wrap="square" lIns="252000" tIns="252000" rIns="252000" bIns="252000" anchor="t" anchorCtr="0">
            <a:noAutofit/>
          </a:bodyPr>
          <a:lstStyle>
            <a:lvl1pPr marL="457200" marR="0" lvl="0" indent="-342900" algn="l" rtl="0">
              <a:lnSpc>
                <a:spcPct val="90000"/>
              </a:lnSpc>
              <a:spcBef>
                <a:spcPts val="1000"/>
              </a:spcBef>
              <a:spcAft>
                <a:spcPts val="0"/>
              </a:spcAft>
              <a:buClr>
                <a:srgbClr val="1C1C1C"/>
              </a:buClr>
              <a:buSzPts val="1800"/>
              <a:buFont typeface="Arial"/>
              <a:buChar char="•"/>
              <a:defRPr sz="1800" b="0" i="0" u="none" strike="noStrike" cap="none">
                <a:solidFill>
                  <a:srgbClr val="1C1C1C"/>
                </a:solidFill>
                <a:latin typeface="NTR"/>
                <a:ea typeface="NTR"/>
                <a:cs typeface="NTR"/>
                <a:sym typeface="NTR"/>
              </a:defRPr>
            </a:lvl1pPr>
            <a:lvl2pPr marL="914400" marR="0" lvl="1" indent="-330200" algn="l" rtl="0">
              <a:lnSpc>
                <a:spcPct val="90000"/>
              </a:lnSpc>
              <a:spcBef>
                <a:spcPts val="500"/>
              </a:spcBef>
              <a:spcAft>
                <a:spcPts val="0"/>
              </a:spcAft>
              <a:buClr>
                <a:srgbClr val="1C1C1C"/>
              </a:buClr>
              <a:buSzPts val="1600"/>
              <a:buFont typeface="Arial"/>
              <a:buChar char="•"/>
              <a:defRPr sz="1600" b="0" i="0" u="none" strike="noStrike" cap="none">
                <a:solidFill>
                  <a:srgbClr val="1C1C1C"/>
                </a:solidFill>
                <a:latin typeface="NTR"/>
                <a:ea typeface="NTR"/>
                <a:cs typeface="NTR"/>
                <a:sym typeface="NTR"/>
              </a:defRPr>
            </a:lvl2pPr>
            <a:lvl3pPr marL="1371600" marR="0" lvl="2"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NTR"/>
                <a:ea typeface="NTR"/>
                <a:cs typeface="NTR"/>
                <a:sym typeface="NTR"/>
              </a:defRPr>
            </a:lvl3pPr>
            <a:lvl4pPr marL="1828800" marR="0" lvl="3"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NTR"/>
                <a:ea typeface="NTR"/>
                <a:cs typeface="NTR"/>
                <a:sym typeface="NTR"/>
              </a:defRPr>
            </a:lvl4pPr>
            <a:lvl5pPr marL="2286000" marR="0" lvl="4"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NTR"/>
                <a:ea typeface="NTR"/>
                <a:cs typeface="NTR"/>
                <a:sym typeface="NTR"/>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TR"/>
                <a:ea typeface="NTR"/>
                <a:cs typeface="NTR"/>
                <a:sym typeface="NTR"/>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TR"/>
                <a:ea typeface="NTR"/>
                <a:cs typeface="NTR"/>
                <a:sym typeface="NTR"/>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TR"/>
                <a:ea typeface="NTR"/>
                <a:cs typeface="NTR"/>
                <a:sym typeface="NTR"/>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TR"/>
                <a:ea typeface="NTR"/>
                <a:cs typeface="NTR"/>
                <a:sym typeface="NTR"/>
              </a:defRPr>
            </a:lvl9pPr>
          </a:lstStyle>
          <a:p>
            <a:endParaRPr/>
          </a:p>
        </p:txBody>
      </p:sp>
    </p:spTree>
  </p:cSld>
  <p:clrMap bg1="lt1" tx1="dk1" bg2="dk2" tx2="lt2" accent1="accent1" accent2="accent2" accent3="accent3" accent4="accent4" accent5="accent5" accent6="accent6" hlink="hlink" folHlink="folHlink"/>
  <p:sldLayoutIdLst>
    <p:sldLayoutId id="214748365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
        <p:cNvGrpSpPr/>
        <p:nvPr/>
      </p:nvGrpSpPr>
      <p:grpSpPr>
        <a:xfrm>
          <a:off x="0" y="0"/>
          <a:ext cx="0" cy="0"/>
          <a:chOff x="0" y="0"/>
          <a:chExt cx="0" cy="0"/>
        </a:xfrm>
      </p:grpSpPr>
      <p:pic>
        <p:nvPicPr>
          <p:cNvPr id="32" name="Google Shape;32;p18"/>
          <p:cNvPicPr preferRelativeResize="0"/>
          <p:nvPr/>
        </p:nvPicPr>
        <p:blipFill rotWithShape="1">
          <a:blip r:embed="rId3">
            <a:alphaModFix/>
          </a:blip>
          <a:srcRect/>
          <a:stretch/>
        </p:blipFill>
        <p:spPr>
          <a:xfrm>
            <a:off x="8453437" y="6700837"/>
            <a:ext cx="584200" cy="84137"/>
          </a:xfrm>
          <a:prstGeom prst="rect">
            <a:avLst/>
          </a:prstGeom>
          <a:noFill/>
          <a:ln>
            <a:noFill/>
          </a:ln>
        </p:spPr>
      </p:pic>
      <p:sp>
        <p:nvSpPr>
          <p:cNvPr id="33" name="Google Shape;33;p18"/>
          <p:cNvSpPr>
            <a:spLocks noGrp="1"/>
          </p:cNvSpPr>
          <p:nvPr>
            <p:ph type="title"/>
          </p:nvPr>
        </p:nvSpPr>
        <p:spPr>
          <a:xfrm>
            <a:off x="490537" y="695325"/>
            <a:ext cx="8162925" cy="1150937"/>
          </a:xfrm>
          <a:prstGeom prst="roundRect">
            <a:avLst>
              <a:gd name="adj" fmla="val 2082"/>
            </a:avLst>
          </a:prstGeom>
          <a:noFill/>
          <a:ln>
            <a:noFill/>
          </a:ln>
        </p:spPr>
        <p:txBody>
          <a:bodyPr spcFirstLastPara="1" wrap="square" lIns="252000" tIns="252000" rIns="252000" bIns="252000" anchor="ctr" anchorCtr="1">
            <a:noAutofit/>
          </a:bodyPr>
          <a:lstStyle>
            <a:lvl1pPr marR="0" lvl="0"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1pPr>
            <a:lvl2pPr marR="0" lvl="1"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2pPr>
            <a:lvl3pPr marR="0" lvl="2"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3pPr>
            <a:lvl4pPr marR="0" lvl="3"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4pPr>
            <a:lvl5pPr marR="0" lvl="4"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5pPr>
            <a:lvl6pPr marR="0" lvl="5"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6pPr>
            <a:lvl7pPr marR="0" lvl="6"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7pPr>
            <a:lvl8pPr marR="0" lvl="7"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8pPr>
            <a:lvl9pPr marR="0" lvl="8" algn="l" rtl="0">
              <a:lnSpc>
                <a:spcPct val="90000"/>
              </a:lnSpc>
              <a:spcBef>
                <a:spcPts val="0"/>
              </a:spcBef>
              <a:spcAft>
                <a:spcPts val="0"/>
              </a:spcAft>
              <a:buSzPts val="1400"/>
              <a:buNone/>
              <a:defRPr sz="4000" b="0" i="0" u="none" strike="noStrike" cap="none">
                <a:solidFill>
                  <a:srgbClr val="1C1C1C"/>
                </a:solidFill>
                <a:latin typeface="Arial"/>
                <a:ea typeface="Arial"/>
                <a:cs typeface="Arial"/>
                <a:sym typeface="Arial"/>
              </a:defRPr>
            </a:lvl9pPr>
          </a:lstStyle>
          <a:p>
            <a:endParaRPr/>
          </a:p>
        </p:txBody>
      </p:sp>
      <p:sp>
        <p:nvSpPr>
          <p:cNvPr id="34" name="Google Shape;34;p18"/>
          <p:cNvSpPr>
            <a:spLocks noGrp="1"/>
          </p:cNvSpPr>
          <p:nvPr>
            <p:ph type="body" idx="1"/>
          </p:nvPr>
        </p:nvSpPr>
        <p:spPr>
          <a:xfrm>
            <a:off x="490537" y="1957387"/>
            <a:ext cx="8162925" cy="4387850"/>
          </a:xfrm>
          <a:prstGeom prst="roundRect">
            <a:avLst>
              <a:gd name="adj" fmla="val 558"/>
            </a:avLst>
          </a:prstGeom>
          <a:noFill/>
          <a:ln>
            <a:noFill/>
          </a:ln>
        </p:spPr>
        <p:txBody>
          <a:bodyPr spcFirstLastPara="1" wrap="square" lIns="252000" tIns="252000" rIns="252000" bIns="252000" anchor="t" anchorCtr="0">
            <a:noAutofit/>
          </a:bodyPr>
          <a:lstStyle>
            <a:lvl1pPr marL="457200" marR="0" lvl="0" indent="-342900" algn="l" rtl="0">
              <a:lnSpc>
                <a:spcPct val="90000"/>
              </a:lnSpc>
              <a:spcBef>
                <a:spcPts val="1000"/>
              </a:spcBef>
              <a:spcAft>
                <a:spcPts val="0"/>
              </a:spcAft>
              <a:buClr>
                <a:srgbClr val="1C1C1C"/>
              </a:buClr>
              <a:buSzPts val="1800"/>
              <a:buFont typeface="Arial"/>
              <a:buChar char="•"/>
              <a:defRPr sz="1800" b="0" i="0" u="none" strike="noStrike" cap="none">
                <a:solidFill>
                  <a:srgbClr val="1C1C1C"/>
                </a:solidFill>
                <a:latin typeface="NTR"/>
                <a:ea typeface="NTR"/>
                <a:cs typeface="NTR"/>
                <a:sym typeface="NTR"/>
              </a:defRPr>
            </a:lvl1pPr>
            <a:lvl2pPr marL="914400" marR="0" lvl="1" indent="-330200" algn="l" rtl="0">
              <a:lnSpc>
                <a:spcPct val="90000"/>
              </a:lnSpc>
              <a:spcBef>
                <a:spcPts val="500"/>
              </a:spcBef>
              <a:spcAft>
                <a:spcPts val="0"/>
              </a:spcAft>
              <a:buClr>
                <a:srgbClr val="1C1C1C"/>
              </a:buClr>
              <a:buSzPts val="1600"/>
              <a:buFont typeface="Arial"/>
              <a:buChar char="•"/>
              <a:defRPr sz="1600" b="0" i="0" u="none" strike="noStrike" cap="none">
                <a:solidFill>
                  <a:srgbClr val="1C1C1C"/>
                </a:solidFill>
                <a:latin typeface="NTR"/>
                <a:ea typeface="NTR"/>
                <a:cs typeface="NTR"/>
                <a:sym typeface="NTR"/>
              </a:defRPr>
            </a:lvl2pPr>
            <a:lvl3pPr marL="1371600" marR="0" lvl="2"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NTR"/>
                <a:ea typeface="NTR"/>
                <a:cs typeface="NTR"/>
                <a:sym typeface="NTR"/>
              </a:defRPr>
            </a:lvl3pPr>
            <a:lvl4pPr marL="1828800" marR="0" lvl="3"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NTR"/>
                <a:ea typeface="NTR"/>
                <a:cs typeface="NTR"/>
                <a:sym typeface="NTR"/>
              </a:defRPr>
            </a:lvl4pPr>
            <a:lvl5pPr marL="2286000" marR="0" lvl="4"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NTR"/>
                <a:ea typeface="NTR"/>
                <a:cs typeface="NTR"/>
                <a:sym typeface="NTR"/>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TR"/>
                <a:ea typeface="NTR"/>
                <a:cs typeface="NTR"/>
                <a:sym typeface="NTR"/>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TR"/>
                <a:ea typeface="NTR"/>
                <a:cs typeface="NTR"/>
                <a:sym typeface="NTR"/>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TR"/>
                <a:ea typeface="NTR"/>
                <a:cs typeface="NTR"/>
                <a:sym typeface="NTR"/>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TR"/>
                <a:ea typeface="NTR"/>
                <a:cs typeface="NTR"/>
                <a:sym typeface="NTR"/>
              </a:defRPr>
            </a:lvl9pPr>
          </a:lstStyle>
          <a:p>
            <a:endParaRPr/>
          </a:p>
        </p:txBody>
      </p:sp>
    </p:spTree>
  </p:cSld>
  <p:clrMap bg1="lt1" tx1="dk1" bg2="dk2" tx2="lt2" accent1="accent1" accent2="accent2" accent3="accent3" accent4="accent4" accent5="accent5" accent6="accent6" hlink="hlink" folHlink="folHlink"/>
  <p:sldLayoutIdLst>
    <p:sldLayoutId id="2147483656"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hyperlink" Target="https://www.youtube.com/watch?v=9ZmZAMvHkOk" TargetMode="External"/><Relationship Id="rId5" Type="http://schemas.openxmlformats.org/officeDocument/2006/relationships/image" Target="../media/image22.jpg"/><Relationship Id="rId4" Type="http://schemas.openxmlformats.org/officeDocument/2006/relationships/hyperlink" Target="http://www.youtube.com/watch?v=9ZmZAMvHkOk"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hyperlink" Target="https://www.youtube.com/watch?v=Ka3q7bj45x0" TargetMode="External"/><Relationship Id="rId5" Type="http://schemas.openxmlformats.org/officeDocument/2006/relationships/image" Target="../media/image20.jpg"/><Relationship Id="rId4" Type="http://schemas.openxmlformats.org/officeDocument/2006/relationships/hyperlink" Target="http://www.youtube.com/watch?v=Ka3q7bj45x0"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21.jpg"/><Relationship Id="rId4" Type="http://schemas.openxmlformats.org/officeDocument/2006/relationships/hyperlink" Target="http://www.youtube.com/watch?v=rJOOxlFs9I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1"/>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6"/>
        <p:cNvGrpSpPr/>
        <p:nvPr/>
      </p:nvGrpSpPr>
      <p:grpSpPr>
        <a:xfrm>
          <a:off x="0" y="0"/>
          <a:ext cx="0" cy="0"/>
          <a:chOff x="0" y="0"/>
          <a:chExt cx="0" cy="0"/>
        </a:xfrm>
      </p:grpSpPr>
      <p:pic>
        <p:nvPicPr>
          <p:cNvPr id="137" name="Google Shape;137;g8a96fdfd5e_0_3" descr="The lifecycle of a dragonfly" title="dragonfly lifecycle">
            <a:hlinkClick r:id="rId4"/>
          </p:cNvPr>
          <p:cNvPicPr preferRelativeResize="0"/>
          <p:nvPr/>
        </p:nvPicPr>
        <p:blipFill>
          <a:blip r:embed="rId5">
            <a:alphaModFix/>
          </a:blip>
          <a:stretch>
            <a:fillRect/>
          </a:stretch>
        </p:blipFill>
        <p:spPr>
          <a:xfrm>
            <a:off x="1460000" y="1184675"/>
            <a:ext cx="5921375" cy="4441025"/>
          </a:xfrm>
          <a:prstGeom prst="rect">
            <a:avLst/>
          </a:prstGeom>
          <a:noFill/>
          <a:ln>
            <a:noFill/>
          </a:ln>
        </p:spPr>
      </p:pic>
      <p:sp>
        <p:nvSpPr>
          <p:cNvPr id="138" name="Google Shape;138;g8a96fdfd5e_0_3"/>
          <p:cNvSpPr txBox="1"/>
          <p:nvPr/>
        </p:nvSpPr>
        <p:spPr>
          <a:xfrm>
            <a:off x="1808250" y="5826625"/>
            <a:ext cx="6472200" cy="45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u="sng">
                <a:solidFill>
                  <a:schemeClr val="hlink"/>
                </a:solidFill>
                <a:hlinkClick r:id="rId6"/>
              </a:rPr>
              <a:t>https://www.youtube.com/watch?v=9ZmZAMvHkOk</a:t>
            </a:r>
            <a:endParaRPr>
              <a:latin typeface="NTR"/>
              <a:ea typeface="NTR"/>
              <a:cs typeface="NTR"/>
              <a:sym typeface="NTR"/>
            </a:endParaRPr>
          </a:p>
          <a:p>
            <a:pPr marL="0" lvl="0" indent="0" algn="l" rtl="0">
              <a:spcBef>
                <a:spcPts val="0"/>
              </a:spcBef>
              <a:spcAft>
                <a:spcPts val="0"/>
              </a:spcAft>
              <a:buNone/>
            </a:pPr>
            <a:endParaRPr>
              <a:latin typeface="NTR"/>
              <a:ea typeface="NTR"/>
              <a:cs typeface="NTR"/>
              <a:sym typeface="NT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2"/>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5"/>
        <p:cNvGrpSpPr/>
        <p:nvPr/>
      </p:nvGrpSpPr>
      <p:grpSpPr>
        <a:xfrm>
          <a:off x="0" y="0"/>
          <a:ext cx="0" cy="0"/>
          <a:chOff x="0" y="0"/>
          <a:chExt cx="0" cy="0"/>
        </a:xfrm>
      </p:grpSpPr>
      <p:sp>
        <p:nvSpPr>
          <p:cNvPr id="56" name="Google Shape;56;p3"/>
          <p:cNvSpPr/>
          <p:nvPr/>
        </p:nvSpPr>
        <p:spPr>
          <a:xfrm>
            <a:off x="503237" y="2927350"/>
            <a:ext cx="8137525" cy="3414712"/>
          </a:xfrm>
          <a:prstGeom prst="roundRect">
            <a:avLst>
              <a:gd name="adj" fmla="val 1384"/>
            </a:avLst>
          </a:prstGeom>
          <a:solidFill>
            <a:srgbClr val="FFF9E7"/>
          </a:solidFill>
          <a:ln w="25400" cap="rnd" cmpd="sng">
            <a:solidFill>
              <a:srgbClr val="FEFBD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300"/>
              <a:buFont typeface="NTR"/>
              <a:buNone/>
            </a:pPr>
            <a:r>
              <a:rPr lang="en-US" sz="1300" b="0" i="0" u="none">
                <a:solidFill>
                  <a:srgbClr val="FFFFFF"/>
                </a:solidFill>
                <a:latin typeface="NTR"/>
                <a:ea typeface="NTR"/>
                <a:cs typeface="NTR"/>
                <a:sym typeface="NTR"/>
              </a:rPr>
              <a:t> </a:t>
            </a:r>
            <a:endParaRPr/>
          </a:p>
        </p:txBody>
      </p:sp>
      <p:sp>
        <p:nvSpPr>
          <p:cNvPr id="57" name="Google Shape;57;p3"/>
          <p:cNvSpPr/>
          <p:nvPr/>
        </p:nvSpPr>
        <p:spPr>
          <a:xfrm>
            <a:off x="503237" y="512762"/>
            <a:ext cx="8137525" cy="2192337"/>
          </a:xfrm>
          <a:prstGeom prst="roundRect">
            <a:avLst>
              <a:gd name="adj" fmla="val 1384"/>
            </a:avLst>
          </a:prstGeom>
          <a:solidFill>
            <a:srgbClr val="FFF9E7"/>
          </a:solidFill>
          <a:ln w="25400" cap="rnd" cmpd="sng">
            <a:solidFill>
              <a:srgbClr val="FEFBD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300"/>
              <a:buFont typeface="NTR"/>
              <a:buNone/>
            </a:pPr>
            <a:r>
              <a:rPr lang="en-US" sz="1300" b="0" i="0" u="none">
                <a:solidFill>
                  <a:srgbClr val="FFFFFF"/>
                </a:solidFill>
                <a:latin typeface="NTR"/>
                <a:ea typeface="NTR"/>
                <a:cs typeface="NTR"/>
                <a:sym typeface="NTR"/>
              </a:rPr>
              <a:t> </a:t>
            </a:r>
            <a:endParaRPr/>
          </a:p>
        </p:txBody>
      </p:sp>
      <p:sp>
        <p:nvSpPr>
          <p:cNvPr id="58" name="Google Shape;58;p3"/>
          <p:cNvSpPr txBox="1"/>
          <p:nvPr/>
        </p:nvSpPr>
        <p:spPr>
          <a:xfrm>
            <a:off x="628650" y="3071812"/>
            <a:ext cx="7886700" cy="539750"/>
          </a:xfrm>
          <a:prstGeom prst="rect">
            <a:avLst/>
          </a:prstGeom>
          <a:noFill/>
          <a:ln>
            <a:noFill/>
          </a:ln>
        </p:spPr>
        <p:txBody>
          <a:bodyPr spcFirstLastPara="1" wrap="square" lIns="0" tIns="0" rIns="0" bIns="0" anchor="ctr" anchorCtr="1">
            <a:noAutofit/>
          </a:bodyPr>
          <a:lstStyle/>
          <a:p>
            <a:pPr marL="0" marR="0" lvl="0" indent="0" algn="l" rtl="0">
              <a:lnSpc>
                <a:spcPct val="90000"/>
              </a:lnSpc>
              <a:spcBef>
                <a:spcPts val="0"/>
              </a:spcBef>
              <a:spcAft>
                <a:spcPts val="0"/>
              </a:spcAft>
              <a:buClr>
                <a:schemeClr val="dk1"/>
              </a:buClr>
              <a:buSzPts val="3600"/>
              <a:buFont typeface="Arial"/>
              <a:buNone/>
            </a:pPr>
            <a:r>
              <a:rPr lang="en-US" sz="3600" b="1" i="0" u="none">
                <a:solidFill>
                  <a:schemeClr val="dk1"/>
                </a:solidFill>
                <a:latin typeface="Arial"/>
                <a:ea typeface="Arial"/>
                <a:cs typeface="Arial"/>
                <a:sym typeface="Arial"/>
              </a:rPr>
              <a:t>Success Criteria</a:t>
            </a:r>
            <a:endParaRPr/>
          </a:p>
        </p:txBody>
      </p:sp>
      <p:sp>
        <p:nvSpPr>
          <p:cNvPr id="59" name="Google Shape;59;p3"/>
          <p:cNvSpPr txBox="1"/>
          <p:nvPr/>
        </p:nvSpPr>
        <p:spPr>
          <a:xfrm>
            <a:off x="628650" y="735012"/>
            <a:ext cx="7886700" cy="539750"/>
          </a:xfrm>
          <a:prstGeom prst="rect">
            <a:avLst/>
          </a:prstGeom>
          <a:noFill/>
          <a:ln>
            <a:noFill/>
          </a:ln>
        </p:spPr>
        <p:txBody>
          <a:bodyPr spcFirstLastPara="1" wrap="square" lIns="0" tIns="0" rIns="0" bIns="0" anchor="ctr" anchorCtr="1">
            <a:noAutofit/>
          </a:bodyPr>
          <a:lstStyle/>
          <a:p>
            <a:pPr marL="0" marR="0" lvl="0" indent="0" algn="l" rtl="0">
              <a:lnSpc>
                <a:spcPct val="90000"/>
              </a:lnSpc>
              <a:spcBef>
                <a:spcPts val="0"/>
              </a:spcBef>
              <a:spcAft>
                <a:spcPts val="0"/>
              </a:spcAft>
              <a:buClr>
                <a:schemeClr val="dk1"/>
              </a:buClr>
              <a:buSzPts val="3600"/>
              <a:buFont typeface="Arial"/>
              <a:buNone/>
            </a:pPr>
            <a:r>
              <a:rPr lang="en-US" sz="3600" b="1" i="0" u="none">
                <a:solidFill>
                  <a:schemeClr val="dk1"/>
                </a:solidFill>
                <a:latin typeface="Arial"/>
                <a:ea typeface="Arial"/>
                <a:cs typeface="Arial"/>
                <a:sym typeface="Arial"/>
              </a:rPr>
              <a:t>Aim</a:t>
            </a:r>
            <a:endParaRPr/>
          </a:p>
        </p:txBody>
      </p:sp>
      <p:sp>
        <p:nvSpPr>
          <p:cNvPr id="60" name="Google Shape;60;p3"/>
          <p:cNvSpPr>
            <a:spLocks noGrp="1"/>
          </p:cNvSpPr>
          <p:nvPr>
            <p:ph type="body" idx="1"/>
          </p:nvPr>
        </p:nvSpPr>
        <p:spPr>
          <a:xfrm>
            <a:off x="628650" y="1127125"/>
            <a:ext cx="8137525" cy="1409700"/>
          </a:xfrm>
          <a:prstGeom prst="roundRect">
            <a:avLst>
              <a:gd name="adj" fmla="val 16667"/>
            </a:avLst>
          </a:prstGeom>
          <a:noFill/>
          <a:ln>
            <a:noFill/>
          </a:ln>
        </p:spPr>
        <p:txBody>
          <a:bodyPr spcFirstLastPara="1" wrap="square" lIns="252000" tIns="252000" rIns="252000" bIns="252000" anchor="t" anchorCtr="0">
            <a:noAutofit/>
          </a:bodyPr>
          <a:lstStyle/>
          <a:p>
            <a:pPr marL="228600" marR="0" lvl="0" indent="-228600" algn="l" rtl="0">
              <a:lnSpc>
                <a:spcPct val="90000"/>
              </a:lnSpc>
              <a:spcBef>
                <a:spcPts val="0"/>
              </a:spcBef>
              <a:spcAft>
                <a:spcPts val="0"/>
              </a:spcAft>
              <a:buClr>
                <a:srgbClr val="1C1C1C"/>
              </a:buClr>
              <a:buSzPts val="1800"/>
              <a:buFont typeface="Arial"/>
              <a:buChar char="•"/>
            </a:pPr>
            <a:r>
              <a:rPr lang="en-US" sz="1800" b="0" i="0" u="none" strike="noStrike" cap="none">
                <a:solidFill>
                  <a:srgbClr val="1C1C1C"/>
                </a:solidFill>
                <a:latin typeface="NTR"/>
                <a:ea typeface="NTR"/>
                <a:cs typeface="NTR"/>
                <a:sym typeface="NTR"/>
              </a:rPr>
              <a:t>I can compare the life cycles of amphibians and insects.</a:t>
            </a:r>
            <a:endParaRPr/>
          </a:p>
        </p:txBody>
      </p:sp>
      <p:sp>
        <p:nvSpPr>
          <p:cNvPr id="61" name="Google Shape;61;p3"/>
          <p:cNvSpPr txBox="1"/>
          <p:nvPr/>
        </p:nvSpPr>
        <p:spPr>
          <a:xfrm>
            <a:off x="628650" y="3614737"/>
            <a:ext cx="7886700" cy="2430462"/>
          </a:xfrm>
          <a:prstGeom prst="rect">
            <a:avLst/>
          </a:prstGeom>
          <a:noFill/>
          <a:ln>
            <a:noFill/>
          </a:ln>
        </p:spPr>
        <p:txBody>
          <a:bodyPr spcFirstLastPara="1" wrap="square" lIns="180000" tIns="252000" rIns="252000" bIns="180000" anchor="t" anchorCtr="0">
            <a:noAutofit/>
          </a:bodyPr>
          <a:lstStyle/>
          <a:p>
            <a:pPr marL="228600" marR="0" lvl="0" indent="-228600" algn="l" rtl="0">
              <a:lnSpc>
                <a:spcPct val="90000"/>
              </a:lnSpc>
              <a:spcBef>
                <a:spcPts val="0"/>
              </a:spcBef>
              <a:spcAft>
                <a:spcPts val="0"/>
              </a:spcAft>
              <a:buClr>
                <a:srgbClr val="1C1C1C"/>
              </a:buClr>
              <a:buSzPts val="1800"/>
              <a:buFont typeface="Arial"/>
              <a:buChar char="•"/>
            </a:pPr>
            <a:r>
              <a:rPr lang="en-US" sz="1800" b="0" i="0" u="none">
                <a:solidFill>
                  <a:srgbClr val="1C1C1C"/>
                </a:solidFill>
                <a:latin typeface="NTR"/>
                <a:ea typeface="NTR"/>
                <a:cs typeface="NTR"/>
                <a:sym typeface="NTR"/>
              </a:rPr>
              <a:t>I can explain metamorphosis and give examples.</a:t>
            </a:r>
            <a:endParaRPr/>
          </a:p>
          <a:p>
            <a:pPr marL="228600" marR="0" lvl="0" indent="-228600" algn="l" rtl="0">
              <a:lnSpc>
                <a:spcPct val="90000"/>
              </a:lnSpc>
              <a:spcBef>
                <a:spcPts val="1000"/>
              </a:spcBef>
              <a:spcAft>
                <a:spcPts val="0"/>
              </a:spcAft>
              <a:buClr>
                <a:srgbClr val="1C1C1C"/>
              </a:buClr>
              <a:buSzPts val="1800"/>
              <a:buFont typeface="Arial"/>
              <a:buChar char="•"/>
            </a:pPr>
            <a:r>
              <a:rPr lang="en-US" sz="1800" b="0" i="0" u="none">
                <a:solidFill>
                  <a:srgbClr val="1C1C1C"/>
                </a:solidFill>
                <a:latin typeface="NTR"/>
                <a:ea typeface="NTR"/>
                <a:cs typeface="NTR"/>
                <a:sym typeface="NTR"/>
              </a:rPr>
              <a:t>I can describe the life cycles of amphibians and insects.</a:t>
            </a:r>
            <a:endParaRPr/>
          </a:p>
          <a:p>
            <a:pPr marL="228600" marR="0" lvl="0" indent="-228600" algn="l" rtl="0">
              <a:lnSpc>
                <a:spcPct val="90000"/>
              </a:lnSpc>
              <a:spcBef>
                <a:spcPts val="1000"/>
              </a:spcBef>
              <a:spcAft>
                <a:spcPts val="0"/>
              </a:spcAft>
              <a:buClr>
                <a:srgbClr val="1C1C1C"/>
              </a:buClr>
              <a:buSzPts val="1800"/>
              <a:buFont typeface="Arial"/>
              <a:buChar char="•"/>
            </a:pPr>
            <a:r>
              <a:rPr lang="en-US" sz="1800" b="0" i="0" u="none">
                <a:solidFill>
                  <a:srgbClr val="1C1C1C"/>
                </a:solidFill>
                <a:latin typeface="NTR"/>
                <a:ea typeface="NTR"/>
                <a:cs typeface="NTR"/>
                <a:sym typeface="NTR"/>
              </a:rPr>
              <a:t>I can describe the similarities and differences between the life cycles of amphibians and insects.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5"/>
        <p:cNvGrpSpPr/>
        <p:nvPr/>
      </p:nvGrpSpPr>
      <p:grpSpPr>
        <a:xfrm>
          <a:off x="0" y="0"/>
          <a:ext cx="0" cy="0"/>
          <a:chOff x="0" y="0"/>
          <a:chExt cx="0" cy="0"/>
        </a:xfrm>
      </p:grpSpPr>
      <p:sp>
        <p:nvSpPr>
          <p:cNvPr id="66" name="Google Shape;66;p4"/>
          <p:cNvSpPr/>
          <p:nvPr/>
        </p:nvSpPr>
        <p:spPr>
          <a:xfrm>
            <a:off x="657225" y="1573212"/>
            <a:ext cx="3533775" cy="4606925"/>
          </a:xfrm>
          <a:prstGeom prst="roundRect">
            <a:avLst>
              <a:gd name="adj" fmla="val 0"/>
            </a:avLst>
          </a:prstGeom>
          <a:solidFill>
            <a:srgbClr val="FFD5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NTR"/>
              <a:ea typeface="NTR"/>
              <a:cs typeface="NTR"/>
              <a:sym typeface="NTR"/>
            </a:endParaRPr>
          </a:p>
        </p:txBody>
      </p:sp>
      <p:sp>
        <p:nvSpPr>
          <p:cNvPr id="67" name="Google Shape;67;p4"/>
          <p:cNvSpPr/>
          <p:nvPr/>
        </p:nvSpPr>
        <p:spPr>
          <a:xfrm>
            <a:off x="4364037" y="1574800"/>
            <a:ext cx="4122737" cy="4606925"/>
          </a:xfrm>
          <a:prstGeom prst="roundRect">
            <a:avLst>
              <a:gd name="adj" fmla="val 0"/>
            </a:avLst>
          </a:prstGeom>
          <a:solidFill>
            <a:srgbClr val="A7E6D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NTR"/>
              <a:ea typeface="NTR"/>
              <a:cs typeface="NTR"/>
              <a:sym typeface="NTR"/>
            </a:endParaRPr>
          </a:p>
        </p:txBody>
      </p:sp>
      <p:sp>
        <p:nvSpPr>
          <p:cNvPr id="68" name="Google Shape;68;p4"/>
          <p:cNvSpPr>
            <a:spLocks noGrp="1"/>
          </p:cNvSpPr>
          <p:nvPr>
            <p:ph type="title"/>
          </p:nvPr>
        </p:nvSpPr>
        <p:spPr>
          <a:xfrm>
            <a:off x="484187" y="803275"/>
            <a:ext cx="8220075" cy="631825"/>
          </a:xfrm>
          <a:prstGeom prst="roundRect">
            <a:avLst>
              <a:gd name="adj" fmla="val 16667"/>
            </a:avLst>
          </a:prstGeom>
          <a:noFill/>
          <a:ln>
            <a:noFill/>
          </a:ln>
        </p:spPr>
        <p:txBody>
          <a:bodyPr spcFirstLastPara="1" wrap="square" lIns="252000" tIns="252000" rIns="252000" bIns="252000" anchor="ctr" anchorCtr="1">
            <a:normAutofit fontScale="90000"/>
          </a:bodyPr>
          <a:lstStyle/>
          <a:p>
            <a:pPr marL="0" lvl="0" indent="0" algn="ctr" rtl="0">
              <a:lnSpc>
                <a:spcPct val="90000"/>
              </a:lnSpc>
              <a:spcBef>
                <a:spcPts val="0"/>
              </a:spcBef>
              <a:spcAft>
                <a:spcPts val="0"/>
              </a:spcAft>
              <a:buClr>
                <a:srgbClr val="1C1C1C"/>
              </a:buClr>
              <a:buSzPts val="3600"/>
              <a:buFont typeface="Arial"/>
              <a:buNone/>
            </a:pPr>
            <a:r>
              <a:rPr lang="en-US" sz="3600" b="1" i="0" u="none">
                <a:solidFill>
                  <a:srgbClr val="1C1C1C"/>
                </a:solidFill>
                <a:latin typeface="Arial"/>
                <a:ea typeface="Arial"/>
                <a:cs typeface="Arial"/>
                <a:sym typeface="Arial"/>
              </a:rPr>
              <a:t>Metamorphosis</a:t>
            </a:r>
            <a:endParaRPr/>
          </a:p>
        </p:txBody>
      </p:sp>
      <p:sp>
        <p:nvSpPr>
          <p:cNvPr id="69" name="Google Shape;69;p4"/>
          <p:cNvSpPr txBox="1"/>
          <p:nvPr/>
        </p:nvSpPr>
        <p:spPr>
          <a:xfrm>
            <a:off x="966787" y="1851025"/>
            <a:ext cx="2963862" cy="41243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NTR"/>
              <a:buNone/>
            </a:pPr>
            <a:r>
              <a:rPr lang="en-US" sz="1800" b="0" i="0" u="none">
                <a:solidFill>
                  <a:schemeClr val="dk1"/>
                </a:solidFill>
                <a:latin typeface="NTR"/>
                <a:ea typeface="NTR"/>
                <a:cs typeface="NTR"/>
                <a:sym typeface="NTR"/>
              </a:rPr>
              <a:t>Metamorphosis is a process by which animals undergo an abrupt and obvious change in the structure of their body and their behaviour.</a:t>
            </a:r>
            <a:endParaRPr/>
          </a:p>
          <a:p>
            <a:pPr marL="0" marR="0" lvl="0" indent="0" algn="ctr" rtl="0">
              <a:lnSpc>
                <a:spcPct val="100000"/>
              </a:lnSpc>
              <a:spcBef>
                <a:spcPts val="1200"/>
              </a:spcBef>
              <a:spcAft>
                <a:spcPts val="0"/>
              </a:spcAft>
              <a:buClr>
                <a:schemeClr val="dk1"/>
              </a:buClr>
              <a:buSzPts val="1800"/>
              <a:buFont typeface="NTR"/>
              <a:buNone/>
            </a:pPr>
            <a:r>
              <a:rPr lang="en-US" sz="1800" b="0" i="0" u="none">
                <a:solidFill>
                  <a:schemeClr val="dk1"/>
                </a:solidFill>
                <a:latin typeface="NTR"/>
                <a:ea typeface="NTR"/>
                <a:cs typeface="NTR"/>
                <a:sym typeface="NTR"/>
              </a:rPr>
              <a:t>Some animals undergo complete metamorphosis, in which they completely transform. Other animals experience incomplete metamorphosis, where they go through several different stages, with each stage getting bigger than the last.</a:t>
            </a:r>
            <a:endParaRPr/>
          </a:p>
        </p:txBody>
      </p:sp>
      <p:pic>
        <p:nvPicPr>
          <p:cNvPr id="70" name="Google Shape;70;p4"/>
          <p:cNvPicPr preferRelativeResize="0"/>
          <p:nvPr/>
        </p:nvPicPr>
        <p:blipFill rotWithShape="1">
          <a:blip r:embed="rId4">
            <a:alphaModFix/>
          </a:blip>
          <a:srcRect/>
          <a:stretch/>
        </p:blipFill>
        <p:spPr>
          <a:xfrm rot="1740000">
            <a:off x="4768850" y="1773237"/>
            <a:ext cx="1835150" cy="1570037"/>
          </a:xfrm>
          <a:prstGeom prst="rect">
            <a:avLst/>
          </a:prstGeom>
          <a:noFill/>
          <a:ln>
            <a:noFill/>
          </a:ln>
        </p:spPr>
      </p:pic>
      <p:pic>
        <p:nvPicPr>
          <p:cNvPr id="71" name="Google Shape;71;p4"/>
          <p:cNvPicPr preferRelativeResize="0"/>
          <p:nvPr/>
        </p:nvPicPr>
        <p:blipFill rotWithShape="1">
          <a:blip r:embed="rId5">
            <a:alphaModFix/>
          </a:blip>
          <a:srcRect l="28796" r="23869" b="41754"/>
          <a:stretch/>
        </p:blipFill>
        <p:spPr>
          <a:xfrm>
            <a:off x="4373562" y="2987675"/>
            <a:ext cx="4119562" cy="3192462"/>
          </a:xfrm>
          <a:prstGeom prst="rect">
            <a:avLst/>
          </a:prstGeom>
          <a:noFill/>
          <a:ln>
            <a:noFill/>
          </a:ln>
        </p:spPr>
      </p:pic>
      <p:pic>
        <p:nvPicPr>
          <p:cNvPr id="72" name="Google Shape;72;p4"/>
          <p:cNvPicPr preferRelativeResize="0"/>
          <p:nvPr/>
        </p:nvPicPr>
        <p:blipFill rotWithShape="1">
          <a:blip r:embed="rId6">
            <a:alphaModFix/>
          </a:blip>
          <a:srcRect l="9965" t="41755" r="42594"/>
          <a:stretch/>
        </p:blipFill>
        <p:spPr>
          <a:xfrm>
            <a:off x="4354512" y="1568450"/>
            <a:ext cx="4129087" cy="3194050"/>
          </a:xfrm>
          <a:prstGeom prst="rect">
            <a:avLst/>
          </a:prstGeom>
          <a:noFill/>
          <a:ln>
            <a:noFill/>
          </a:ln>
        </p:spPr>
      </p:pic>
      <p:pic>
        <p:nvPicPr>
          <p:cNvPr id="73" name="Google Shape;73;p4"/>
          <p:cNvPicPr preferRelativeResize="0"/>
          <p:nvPr/>
        </p:nvPicPr>
        <p:blipFill rotWithShape="1">
          <a:blip r:embed="rId7">
            <a:alphaModFix/>
          </a:blip>
          <a:srcRect/>
          <a:stretch/>
        </p:blipFill>
        <p:spPr>
          <a:xfrm rot="-900000">
            <a:off x="4564062" y="2990850"/>
            <a:ext cx="3479800" cy="297656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
                                            <p:txEl>
                                              <p:pRg st="0" end="0"/>
                                            </p:txEl>
                                          </p:spTgt>
                                        </p:tgtEl>
                                        <p:attrNameLst>
                                          <p:attrName>style.visibility</p:attrName>
                                        </p:attrNameLst>
                                      </p:cBhvr>
                                      <p:to>
                                        <p:strVal val="visible"/>
                                      </p:to>
                                    </p:set>
                                    <p:animEffect transition="in" filter="fade">
                                      <p:cBhvr>
                                        <p:cTn id="7" dur="500"/>
                                        <p:tgtEl>
                                          <p:spTgt spid="6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9">
                                            <p:txEl>
                                              <p:pRg st="1" end="1"/>
                                            </p:txEl>
                                          </p:spTgt>
                                        </p:tgtEl>
                                        <p:attrNameLst>
                                          <p:attrName>style.visibility</p:attrName>
                                        </p:attrNameLst>
                                      </p:cBhvr>
                                      <p:to>
                                        <p:strVal val="visible"/>
                                      </p:to>
                                    </p:set>
                                    <p:animEffect transition="in" filter="fade">
                                      <p:cBhvr>
                                        <p:cTn id="12" dur="500"/>
                                        <p:tgtEl>
                                          <p:spTgt spid="6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7"/>
        <p:cNvGrpSpPr/>
        <p:nvPr/>
      </p:nvGrpSpPr>
      <p:grpSpPr>
        <a:xfrm>
          <a:off x="0" y="0"/>
          <a:ext cx="0" cy="0"/>
          <a:chOff x="0" y="0"/>
          <a:chExt cx="0" cy="0"/>
        </a:xfrm>
      </p:grpSpPr>
      <p:sp>
        <p:nvSpPr>
          <p:cNvPr id="78" name="Google Shape;78;p5"/>
          <p:cNvSpPr>
            <a:spLocks noGrp="1"/>
          </p:cNvSpPr>
          <p:nvPr>
            <p:ph type="title"/>
          </p:nvPr>
        </p:nvSpPr>
        <p:spPr>
          <a:xfrm>
            <a:off x="484187" y="803275"/>
            <a:ext cx="8220075" cy="631825"/>
          </a:xfrm>
          <a:prstGeom prst="roundRect">
            <a:avLst>
              <a:gd name="adj" fmla="val 16667"/>
            </a:avLst>
          </a:prstGeom>
          <a:noFill/>
          <a:ln>
            <a:noFill/>
          </a:ln>
        </p:spPr>
        <p:txBody>
          <a:bodyPr spcFirstLastPara="1" wrap="square" lIns="252000" tIns="252000" rIns="252000" bIns="252000" anchor="ctr" anchorCtr="1">
            <a:normAutofit fontScale="90000"/>
          </a:bodyPr>
          <a:lstStyle/>
          <a:p>
            <a:pPr marL="0" lvl="0" indent="0" algn="ctr" rtl="0">
              <a:lnSpc>
                <a:spcPct val="90000"/>
              </a:lnSpc>
              <a:spcBef>
                <a:spcPts val="0"/>
              </a:spcBef>
              <a:spcAft>
                <a:spcPts val="0"/>
              </a:spcAft>
              <a:buClr>
                <a:srgbClr val="1C1C1C"/>
              </a:buClr>
              <a:buSzPts val="3600"/>
              <a:buFont typeface="Arial"/>
              <a:buNone/>
            </a:pPr>
            <a:r>
              <a:rPr lang="en-US" sz="3600" b="1" i="0" u="none">
                <a:solidFill>
                  <a:srgbClr val="1C1C1C"/>
                </a:solidFill>
                <a:latin typeface="Arial"/>
                <a:ea typeface="Arial"/>
                <a:cs typeface="Arial"/>
                <a:sym typeface="Arial"/>
              </a:rPr>
              <a:t>Animals That Change</a:t>
            </a:r>
            <a:endParaRPr/>
          </a:p>
        </p:txBody>
      </p:sp>
      <p:sp>
        <p:nvSpPr>
          <p:cNvPr id="79" name="Google Shape;79;p5"/>
          <p:cNvSpPr txBox="1"/>
          <p:nvPr/>
        </p:nvSpPr>
        <p:spPr>
          <a:xfrm>
            <a:off x="795337" y="1612900"/>
            <a:ext cx="7524750" cy="5857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600"/>
              <a:buFont typeface="NTR"/>
              <a:buNone/>
            </a:pPr>
            <a:r>
              <a:rPr lang="en-US" sz="1600" b="0" i="0" u="none">
                <a:solidFill>
                  <a:schemeClr val="dk1"/>
                </a:solidFill>
                <a:latin typeface="NTR"/>
                <a:ea typeface="NTR"/>
                <a:cs typeface="NTR"/>
                <a:sym typeface="NTR"/>
              </a:rPr>
              <a:t>T</a:t>
            </a:r>
            <a:r>
              <a:rPr lang="en-US" sz="1600">
                <a:solidFill>
                  <a:schemeClr val="dk1"/>
                </a:solidFill>
                <a:latin typeface="NTR"/>
                <a:ea typeface="NTR"/>
                <a:cs typeface="NTR"/>
                <a:sym typeface="NTR"/>
              </a:rPr>
              <a:t>ry to think of some animals</a:t>
            </a:r>
            <a:r>
              <a:rPr lang="en-US" sz="1600" b="0" i="0" u="none">
                <a:solidFill>
                  <a:schemeClr val="dk1"/>
                </a:solidFill>
                <a:latin typeface="NTR"/>
                <a:ea typeface="NTR"/>
                <a:cs typeface="NTR"/>
                <a:sym typeface="NTR"/>
              </a:rPr>
              <a:t> that undergo metamorphosi</a:t>
            </a:r>
            <a:r>
              <a:rPr lang="en-US" sz="1600">
                <a:solidFill>
                  <a:schemeClr val="dk1"/>
                </a:solidFill>
                <a:latin typeface="NTR"/>
                <a:ea typeface="NTR"/>
                <a:cs typeface="NTR"/>
                <a:sym typeface="NTR"/>
              </a:rPr>
              <a:t>s</a:t>
            </a:r>
            <a:r>
              <a:rPr lang="en-US" sz="1600" b="0" i="0" u="none">
                <a:solidFill>
                  <a:schemeClr val="dk1"/>
                </a:solidFill>
                <a:latin typeface="NTR"/>
                <a:ea typeface="NTR"/>
                <a:cs typeface="NTR"/>
                <a:sym typeface="NTR"/>
              </a:rPr>
              <a:t>. How do they change and transform? Use these pictures to help you get started!</a:t>
            </a:r>
            <a:endParaRPr/>
          </a:p>
        </p:txBody>
      </p:sp>
      <p:pic>
        <p:nvPicPr>
          <p:cNvPr id="80" name="Google Shape;80;p5"/>
          <p:cNvPicPr preferRelativeResize="0"/>
          <p:nvPr/>
        </p:nvPicPr>
        <p:blipFill rotWithShape="1">
          <a:blip r:embed="rId4">
            <a:alphaModFix/>
          </a:blip>
          <a:srcRect/>
          <a:stretch/>
        </p:blipFill>
        <p:spPr>
          <a:xfrm>
            <a:off x="7667625" y="615950"/>
            <a:ext cx="863600" cy="863600"/>
          </a:xfrm>
          <a:prstGeom prst="rect">
            <a:avLst/>
          </a:prstGeom>
          <a:noFill/>
          <a:ln>
            <a:noFill/>
          </a:ln>
        </p:spPr>
      </p:pic>
      <p:sp>
        <p:nvSpPr>
          <p:cNvPr id="81" name="Google Shape;81;p5"/>
          <p:cNvSpPr/>
          <p:nvPr/>
        </p:nvSpPr>
        <p:spPr>
          <a:xfrm>
            <a:off x="679450" y="2332037"/>
            <a:ext cx="3783012" cy="3849687"/>
          </a:xfrm>
          <a:prstGeom prst="roundRect">
            <a:avLst>
              <a:gd name="adj" fmla="val 0"/>
            </a:avLst>
          </a:prstGeom>
          <a:solidFill>
            <a:srgbClr val="F8A9A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NTR"/>
              <a:ea typeface="NTR"/>
              <a:cs typeface="NTR"/>
              <a:sym typeface="NTR"/>
            </a:endParaRPr>
          </a:p>
        </p:txBody>
      </p:sp>
      <p:sp>
        <p:nvSpPr>
          <p:cNvPr id="82" name="Google Shape;82;p5"/>
          <p:cNvSpPr/>
          <p:nvPr/>
        </p:nvSpPr>
        <p:spPr>
          <a:xfrm>
            <a:off x="4654550" y="2332037"/>
            <a:ext cx="3783012" cy="3849687"/>
          </a:xfrm>
          <a:prstGeom prst="roundRect">
            <a:avLst>
              <a:gd name="adj" fmla="val 0"/>
            </a:avLst>
          </a:prstGeom>
          <a:solidFill>
            <a:srgbClr val="FFA4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NTR"/>
              <a:ea typeface="NTR"/>
              <a:cs typeface="NTR"/>
              <a:sym typeface="NTR"/>
            </a:endParaRPr>
          </a:p>
        </p:txBody>
      </p:sp>
      <p:pic>
        <p:nvPicPr>
          <p:cNvPr id="83" name="Google Shape;83;p5"/>
          <p:cNvPicPr preferRelativeResize="0"/>
          <p:nvPr/>
        </p:nvPicPr>
        <p:blipFill rotWithShape="1">
          <a:blip r:embed="rId5">
            <a:alphaModFix/>
          </a:blip>
          <a:srcRect/>
          <a:stretch/>
        </p:blipFill>
        <p:spPr>
          <a:xfrm rot="-1200000">
            <a:off x="257175" y="2532062"/>
            <a:ext cx="4384675" cy="2303462"/>
          </a:xfrm>
          <a:prstGeom prst="rect">
            <a:avLst/>
          </a:prstGeom>
          <a:noFill/>
          <a:ln>
            <a:noFill/>
          </a:ln>
        </p:spPr>
      </p:pic>
      <p:pic>
        <p:nvPicPr>
          <p:cNvPr id="84" name="Google Shape;84;p5"/>
          <p:cNvPicPr preferRelativeResize="0"/>
          <p:nvPr/>
        </p:nvPicPr>
        <p:blipFill rotWithShape="1">
          <a:blip r:embed="rId6">
            <a:alphaModFix/>
          </a:blip>
          <a:srcRect/>
          <a:stretch/>
        </p:blipFill>
        <p:spPr>
          <a:xfrm>
            <a:off x="4616450" y="2686050"/>
            <a:ext cx="3922712" cy="36607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9">
                                            <p:txEl>
                                              <p:pRg st="0" end="0"/>
                                            </p:txEl>
                                          </p:spTgt>
                                        </p:tgtEl>
                                        <p:attrNameLst>
                                          <p:attrName>style.visibility</p:attrName>
                                        </p:attrNameLst>
                                      </p:cBhvr>
                                      <p:to>
                                        <p:strVal val="visible"/>
                                      </p:to>
                                    </p:set>
                                    <p:animEffect transition="in" filter="fade">
                                      <p:cBhvr>
                                        <p:cTn id="7" dur="500"/>
                                        <p:tgtEl>
                                          <p:spTgt spid="7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8"/>
        <p:cNvGrpSpPr/>
        <p:nvPr/>
      </p:nvGrpSpPr>
      <p:grpSpPr>
        <a:xfrm>
          <a:off x="0" y="0"/>
          <a:ext cx="0" cy="0"/>
          <a:chOff x="0" y="0"/>
          <a:chExt cx="0" cy="0"/>
        </a:xfrm>
      </p:grpSpPr>
      <p:sp>
        <p:nvSpPr>
          <p:cNvPr id="89" name="Google Shape;89;p6"/>
          <p:cNvSpPr/>
          <p:nvPr/>
        </p:nvSpPr>
        <p:spPr>
          <a:xfrm>
            <a:off x="3317875" y="1627187"/>
            <a:ext cx="5184775" cy="4554537"/>
          </a:xfrm>
          <a:prstGeom prst="roundRect">
            <a:avLst>
              <a:gd name="adj" fmla="val 0"/>
            </a:avLst>
          </a:prstGeom>
          <a:solidFill>
            <a:srgbClr val="FFA4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NTR"/>
              <a:ea typeface="NTR"/>
              <a:cs typeface="NTR"/>
              <a:sym typeface="NTR"/>
            </a:endParaRPr>
          </a:p>
        </p:txBody>
      </p:sp>
      <p:sp>
        <p:nvSpPr>
          <p:cNvPr id="90" name="Google Shape;90;p6"/>
          <p:cNvSpPr>
            <a:spLocks noGrp="1"/>
          </p:cNvSpPr>
          <p:nvPr>
            <p:ph type="title"/>
          </p:nvPr>
        </p:nvSpPr>
        <p:spPr>
          <a:xfrm>
            <a:off x="469900" y="803275"/>
            <a:ext cx="8220075" cy="631825"/>
          </a:xfrm>
          <a:prstGeom prst="roundRect">
            <a:avLst>
              <a:gd name="adj" fmla="val 16667"/>
            </a:avLst>
          </a:prstGeom>
          <a:noFill/>
          <a:ln>
            <a:noFill/>
          </a:ln>
        </p:spPr>
        <p:txBody>
          <a:bodyPr spcFirstLastPara="1" wrap="square" lIns="252000" tIns="252000" rIns="252000" bIns="252000" anchor="ctr" anchorCtr="1">
            <a:normAutofit fontScale="90000"/>
          </a:bodyPr>
          <a:lstStyle/>
          <a:p>
            <a:pPr marL="0" lvl="0" indent="0" algn="ctr" rtl="0">
              <a:lnSpc>
                <a:spcPct val="90000"/>
              </a:lnSpc>
              <a:spcBef>
                <a:spcPts val="0"/>
              </a:spcBef>
              <a:spcAft>
                <a:spcPts val="0"/>
              </a:spcAft>
              <a:buClr>
                <a:srgbClr val="1C1C1C"/>
              </a:buClr>
              <a:buSzPts val="3600"/>
              <a:buFont typeface="Arial"/>
              <a:buNone/>
            </a:pPr>
            <a:r>
              <a:rPr lang="en-US" sz="3600" b="1" i="0" u="none">
                <a:solidFill>
                  <a:srgbClr val="1C1C1C"/>
                </a:solidFill>
                <a:latin typeface="Arial"/>
                <a:ea typeface="Arial"/>
                <a:cs typeface="Arial"/>
                <a:sym typeface="Arial"/>
              </a:rPr>
              <a:t>Amphibians and Insects - Activity One</a:t>
            </a:r>
            <a:endParaRPr/>
          </a:p>
        </p:txBody>
      </p:sp>
      <p:sp>
        <p:nvSpPr>
          <p:cNvPr id="91" name="Google Shape;91;p6"/>
          <p:cNvSpPr/>
          <p:nvPr/>
        </p:nvSpPr>
        <p:spPr>
          <a:xfrm>
            <a:off x="647700" y="1627187"/>
            <a:ext cx="3019425" cy="4554537"/>
          </a:xfrm>
          <a:prstGeom prst="roundRect">
            <a:avLst>
              <a:gd name="adj" fmla="val 0"/>
            </a:avLst>
          </a:prstGeom>
          <a:solidFill>
            <a:srgbClr val="FFD5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NTR"/>
              <a:ea typeface="NTR"/>
              <a:cs typeface="NTR"/>
              <a:sym typeface="NTR"/>
            </a:endParaRPr>
          </a:p>
        </p:txBody>
      </p:sp>
      <p:sp>
        <p:nvSpPr>
          <p:cNvPr id="92" name="Google Shape;92;p6"/>
          <p:cNvSpPr txBox="1"/>
          <p:nvPr/>
        </p:nvSpPr>
        <p:spPr>
          <a:xfrm>
            <a:off x="866775" y="1627175"/>
            <a:ext cx="2584500" cy="392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NTR"/>
              <a:buNone/>
            </a:pPr>
            <a:r>
              <a:rPr lang="en-US" sz="1800" b="0" i="0" u="none">
                <a:solidFill>
                  <a:schemeClr val="dk1"/>
                </a:solidFill>
                <a:latin typeface="NTR"/>
                <a:ea typeface="NTR"/>
                <a:cs typeface="NTR"/>
                <a:sym typeface="NTR"/>
              </a:rPr>
              <a:t>Amphibians and insects are examples of animals that undergo metamorphosis. Their life cycles show the stages of their transformations.</a:t>
            </a:r>
            <a:endParaRPr/>
          </a:p>
          <a:p>
            <a:pPr marL="0" marR="0" lvl="0" indent="0" algn="ctr" rtl="0">
              <a:lnSpc>
                <a:spcPct val="100000"/>
              </a:lnSpc>
              <a:spcBef>
                <a:spcPts val="1200"/>
              </a:spcBef>
              <a:spcAft>
                <a:spcPts val="0"/>
              </a:spcAft>
              <a:buClr>
                <a:schemeClr val="dk1"/>
              </a:buClr>
              <a:buSzPts val="1800"/>
              <a:buFont typeface="NTR"/>
              <a:buNone/>
            </a:pPr>
            <a:r>
              <a:rPr lang="en-US" sz="1800">
                <a:solidFill>
                  <a:schemeClr val="dk1"/>
                </a:solidFill>
                <a:latin typeface="NTR"/>
                <a:ea typeface="NTR"/>
                <a:cs typeface="NTR"/>
                <a:sym typeface="NTR"/>
              </a:rPr>
              <a:t>Use </a:t>
            </a:r>
            <a:r>
              <a:rPr lang="en-US" sz="1800" b="0" i="0" u="none">
                <a:solidFill>
                  <a:schemeClr val="dk1"/>
                </a:solidFill>
                <a:latin typeface="NTR"/>
                <a:ea typeface="NTR"/>
                <a:cs typeface="NTR"/>
                <a:sym typeface="NTR"/>
              </a:rPr>
              <a:t>the clue</a:t>
            </a:r>
            <a:r>
              <a:rPr lang="en-US" sz="1800">
                <a:solidFill>
                  <a:schemeClr val="dk1"/>
                </a:solidFill>
                <a:latin typeface="NTR"/>
                <a:ea typeface="NTR"/>
                <a:cs typeface="NTR"/>
                <a:sym typeface="NTR"/>
              </a:rPr>
              <a:t> information pack</a:t>
            </a:r>
            <a:r>
              <a:rPr lang="en-US" sz="1800" b="0" i="0" u="none">
                <a:solidFill>
                  <a:schemeClr val="dk1"/>
                </a:solidFill>
                <a:latin typeface="NTR"/>
                <a:ea typeface="NTR"/>
                <a:cs typeface="NTR"/>
                <a:sym typeface="NTR"/>
              </a:rPr>
              <a:t> to complete the life cycles on </a:t>
            </a:r>
            <a:r>
              <a:rPr lang="en-US" sz="1800">
                <a:solidFill>
                  <a:schemeClr val="dk1"/>
                </a:solidFill>
                <a:latin typeface="NTR"/>
                <a:ea typeface="NTR"/>
                <a:cs typeface="NTR"/>
                <a:sym typeface="NTR"/>
              </a:rPr>
              <a:t>the </a:t>
            </a:r>
            <a:r>
              <a:rPr lang="en-US" sz="1800" b="0" i="0" u="none">
                <a:solidFill>
                  <a:schemeClr val="dk1"/>
                </a:solidFill>
                <a:latin typeface="NTR"/>
                <a:ea typeface="NTR"/>
                <a:cs typeface="NTR"/>
                <a:sym typeface="NTR"/>
              </a:rPr>
              <a:t>Amphibians and Insects Activity Sheet</a:t>
            </a:r>
            <a:r>
              <a:rPr lang="en-US" sz="1800">
                <a:solidFill>
                  <a:schemeClr val="dk1"/>
                </a:solidFill>
                <a:latin typeface="NTR"/>
                <a:ea typeface="NTR"/>
                <a:cs typeface="NTR"/>
                <a:sym typeface="NTR"/>
              </a:rPr>
              <a:t>. You can do these in your home learning book for each creature or on a Google document.</a:t>
            </a:r>
            <a:endParaRPr/>
          </a:p>
        </p:txBody>
      </p:sp>
      <p:pic>
        <p:nvPicPr>
          <p:cNvPr id="93" name="Google Shape;93;p6"/>
          <p:cNvPicPr preferRelativeResize="0"/>
          <p:nvPr/>
        </p:nvPicPr>
        <p:blipFill rotWithShape="1">
          <a:blip r:embed="rId4">
            <a:alphaModFix/>
          </a:blip>
          <a:srcRect/>
          <a:stretch/>
        </p:blipFill>
        <p:spPr>
          <a:xfrm>
            <a:off x="4703762" y="3289300"/>
            <a:ext cx="3636962" cy="2573337"/>
          </a:xfrm>
          <a:prstGeom prst="rect">
            <a:avLst/>
          </a:prstGeom>
          <a:noFill/>
          <a:ln>
            <a:noFill/>
          </a:ln>
          <a:effectLst>
            <a:outerShdw blurRad="63500" dist="38100" dir="5400000">
              <a:srgbClr val="000000">
                <a:alpha val="39607"/>
              </a:srgbClr>
            </a:outerShdw>
          </a:effectLst>
        </p:spPr>
      </p:pic>
      <p:pic>
        <p:nvPicPr>
          <p:cNvPr id="94" name="Google Shape;94;p6"/>
          <p:cNvPicPr preferRelativeResize="0"/>
          <p:nvPr/>
        </p:nvPicPr>
        <p:blipFill rotWithShape="1">
          <a:blip r:embed="rId5">
            <a:alphaModFix/>
          </a:blip>
          <a:srcRect/>
          <a:stretch/>
        </p:blipFill>
        <p:spPr>
          <a:xfrm>
            <a:off x="3990975" y="2003425"/>
            <a:ext cx="3636962" cy="2573337"/>
          </a:xfrm>
          <a:prstGeom prst="rect">
            <a:avLst/>
          </a:prstGeom>
          <a:noFill/>
          <a:ln>
            <a:noFill/>
          </a:ln>
          <a:effectLst>
            <a:outerShdw blurRad="63500" dist="38100" dir="5400000">
              <a:srgbClr val="000000">
                <a:alpha val="39607"/>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xEl>
                                              <p:pRg st="0" end="0"/>
                                            </p:txEl>
                                          </p:spTgt>
                                        </p:tgtEl>
                                        <p:attrNameLst>
                                          <p:attrName>style.visibility</p:attrName>
                                        </p:attrNameLst>
                                      </p:cBhvr>
                                      <p:to>
                                        <p:strVal val="visible"/>
                                      </p:to>
                                    </p:set>
                                    <p:animEffect transition="in" filter="fade">
                                      <p:cBhvr>
                                        <p:cTn id="7" dur="500"/>
                                        <p:tgtEl>
                                          <p:spTgt spid="9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2">
                                            <p:txEl>
                                              <p:pRg st="1" end="1"/>
                                            </p:txEl>
                                          </p:spTgt>
                                        </p:tgtEl>
                                        <p:attrNameLst>
                                          <p:attrName>style.visibility</p:attrName>
                                        </p:attrNameLst>
                                      </p:cBhvr>
                                      <p:to>
                                        <p:strVal val="visible"/>
                                      </p:to>
                                    </p:set>
                                    <p:animEffect transition="in" filter="fade">
                                      <p:cBhvr>
                                        <p:cTn id="12" dur="500"/>
                                        <p:tgtEl>
                                          <p:spTgt spid="9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8"/>
        <p:cNvGrpSpPr/>
        <p:nvPr/>
      </p:nvGrpSpPr>
      <p:grpSpPr>
        <a:xfrm>
          <a:off x="0" y="0"/>
          <a:ext cx="0" cy="0"/>
          <a:chOff x="0" y="0"/>
          <a:chExt cx="0" cy="0"/>
        </a:xfrm>
      </p:grpSpPr>
      <p:sp>
        <p:nvSpPr>
          <p:cNvPr id="99" name="Google Shape;99;p7"/>
          <p:cNvSpPr/>
          <p:nvPr/>
        </p:nvSpPr>
        <p:spPr>
          <a:xfrm>
            <a:off x="3224212" y="1622425"/>
            <a:ext cx="2554287" cy="2181225"/>
          </a:xfrm>
          <a:prstGeom prst="roundRect">
            <a:avLst>
              <a:gd name="adj" fmla="val 0"/>
            </a:avLst>
          </a:prstGeom>
          <a:solidFill>
            <a:srgbClr val="FFA4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NTR"/>
              <a:ea typeface="NTR"/>
              <a:cs typeface="NTR"/>
              <a:sym typeface="NTR"/>
            </a:endParaRPr>
          </a:p>
        </p:txBody>
      </p:sp>
      <p:sp>
        <p:nvSpPr>
          <p:cNvPr id="100" name="Google Shape;100;p7"/>
          <p:cNvSpPr/>
          <p:nvPr/>
        </p:nvSpPr>
        <p:spPr>
          <a:xfrm>
            <a:off x="3224212" y="3990975"/>
            <a:ext cx="2554287" cy="2190750"/>
          </a:xfrm>
          <a:prstGeom prst="roundRect">
            <a:avLst>
              <a:gd name="adj" fmla="val 0"/>
            </a:avLst>
          </a:prstGeom>
          <a:solidFill>
            <a:srgbClr val="F8A9A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NTR"/>
              <a:ea typeface="NTR"/>
              <a:cs typeface="NTR"/>
              <a:sym typeface="NTR"/>
            </a:endParaRPr>
          </a:p>
        </p:txBody>
      </p:sp>
      <p:sp>
        <p:nvSpPr>
          <p:cNvPr id="101" name="Google Shape;101;p7"/>
          <p:cNvSpPr/>
          <p:nvPr/>
        </p:nvSpPr>
        <p:spPr>
          <a:xfrm>
            <a:off x="5940425" y="1622425"/>
            <a:ext cx="2554287" cy="2181225"/>
          </a:xfrm>
          <a:prstGeom prst="roundRect">
            <a:avLst>
              <a:gd name="adj" fmla="val 0"/>
            </a:avLst>
          </a:prstGeom>
          <a:solidFill>
            <a:srgbClr val="E6A5B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NTR"/>
              <a:ea typeface="NTR"/>
              <a:cs typeface="NTR"/>
              <a:sym typeface="NTR"/>
            </a:endParaRPr>
          </a:p>
        </p:txBody>
      </p:sp>
      <p:sp>
        <p:nvSpPr>
          <p:cNvPr id="102" name="Google Shape;102;p7"/>
          <p:cNvSpPr/>
          <p:nvPr/>
        </p:nvSpPr>
        <p:spPr>
          <a:xfrm>
            <a:off x="5940425" y="3990975"/>
            <a:ext cx="2554287" cy="2190750"/>
          </a:xfrm>
          <a:prstGeom prst="roundRect">
            <a:avLst>
              <a:gd name="adj" fmla="val 0"/>
            </a:avLst>
          </a:prstGeom>
          <a:solidFill>
            <a:srgbClr val="FFA4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NTR"/>
              <a:ea typeface="NTR"/>
              <a:cs typeface="NTR"/>
              <a:sym typeface="NTR"/>
            </a:endParaRPr>
          </a:p>
        </p:txBody>
      </p:sp>
      <p:sp>
        <p:nvSpPr>
          <p:cNvPr id="103" name="Google Shape;103;p7"/>
          <p:cNvSpPr>
            <a:spLocks noGrp="1"/>
          </p:cNvSpPr>
          <p:nvPr>
            <p:ph type="title"/>
          </p:nvPr>
        </p:nvSpPr>
        <p:spPr>
          <a:xfrm>
            <a:off x="484187" y="803275"/>
            <a:ext cx="8220075" cy="631825"/>
          </a:xfrm>
          <a:prstGeom prst="roundRect">
            <a:avLst>
              <a:gd name="adj" fmla="val 16667"/>
            </a:avLst>
          </a:prstGeom>
          <a:noFill/>
          <a:ln>
            <a:noFill/>
          </a:ln>
        </p:spPr>
        <p:txBody>
          <a:bodyPr spcFirstLastPara="1" wrap="square" lIns="252000" tIns="252000" rIns="252000" bIns="252000" anchor="ctr" anchorCtr="1">
            <a:normAutofit fontScale="90000"/>
          </a:bodyPr>
          <a:lstStyle/>
          <a:p>
            <a:pPr marL="0" lvl="0" indent="0" algn="ctr" rtl="0">
              <a:lnSpc>
                <a:spcPct val="90000"/>
              </a:lnSpc>
              <a:spcBef>
                <a:spcPts val="0"/>
              </a:spcBef>
              <a:spcAft>
                <a:spcPts val="0"/>
              </a:spcAft>
              <a:buClr>
                <a:srgbClr val="1C1C1C"/>
              </a:buClr>
              <a:buSzPts val="3600"/>
              <a:buFont typeface="Arial"/>
              <a:buNone/>
            </a:pPr>
            <a:r>
              <a:rPr lang="en-US" sz="3600" b="1" i="0" u="none">
                <a:solidFill>
                  <a:srgbClr val="1C1C1C"/>
                </a:solidFill>
                <a:latin typeface="Arial"/>
                <a:ea typeface="Arial"/>
                <a:cs typeface="Arial"/>
                <a:sym typeface="Arial"/>
              </a:rPr>
              <a:t>Comparing Life Cycles</a:t>
            </a:r>
            <a:endParaRPr/>
          </a:p>
        </p:txBody>
      </p:sp>
      <p:sp>
        <p:nvSpPr>
          <p:cNvPr id="104" name="Google Shape;104;p7"/>
          <p:cNvSpPr/>
          <p:nvPr/>
        </p:nvSpPr>
        <p:spPr>
          <a:xfrm>
            <a:off x="679450" y="1622425"/>
            <a:ext cx="2359025" cy="4559300"/>
          </a:xfrm>
          <a:prstGeom prst="roundRect">
            <a:avLst>
              <a:gd name="adj" fmla="val 0"/>
            </a:avLst>
          </a:prstGeom>
          <a:solidFill>
            <a:srgbClr val="FFD5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NTR"/>
              <a:ea typeface="NTR"/>
              <a:cs typeface="NTR"/>
              <a:sym typeface="NTR"/>
            </a:endParaRPr>
          </a:p>
        </p:txBody>
      </p:sp>
      <p:pic>
        <p:nvPicPr>
          <p:cNvPr id="105" name="Google Shape;105;p7"/>
          <p:cNvPicPr preferRelativeResize="0"/>
          <p:nvPr/>
        </p:nvPicPr>
        <p:blipFill rotWithShape="1">
          <a:blip r:embed="rId4">
            <a:alphaModFix/>
          </a:blip>
          <a:srcRect/>
          <a:stretch/>
        </p:blipFill>
        <p:spPr>
          <a:xfrm rot="1080000">
            <a:off x="3073400" y="1671637"/>
            <a:ext cx="2979737" cy="1565275"/>
          </a:xfrm>
          <a:prstGeom prst="rect">
            <a:avLst/>
          </a:prstGeom>
          <a:noFill/>
          <a:ln>
            <a:noFill/>
          </a:ln>
        </p:spPr>
      </p:pic>
      <p:pic>
        <p:nvPicPr>
          <p:cNvPr id="106" name="Google Shape;106;p7"/>
          <p:cNvPicPr preferRelativeResize="0"/>
          <p:nvPr/>
        </p:nvPicPr>
        <p:blipFill rotWithShape="1">
          <a:blip r:embed="rId5">
            <a:alphaModFix/>
          </a:blip>
          <a:srcRect/>
          <a:stretch/>
        </p:blipFill>
        <p:spPr>
          <a:xfrm>
            <a:off x="3286125" y="3922712"/>
            <a:ext cx="2495550" cy="2327275"/>
          </a:xfrm>
          <a:prstGeom prst="rect">
            <a:avLst/>
          </a:prstGeom>
          <a:noFill/>
          <a:ln>
            <a:noFill/>
          </a:ln>
        </p:spPr>
      </p:pic>
      <p:pic>
        <p:nvPicPr>
          <p:cNvPr id="107" name="Google Shape;107;p7"/>
          <p:cNvPicPr preferRelativeResize="0"/>
          <p:nvPr/>
        </p:nvPicPr>
        <p:blipFill rotWithShape="1">
          <a:blip r:embed="rId6">
            <a:alphaModFix/>
          </a:blip>
          <a:srcRect/>
          <a:stretch/>
        </p:blipFill>
        <p:spPr>
          <a:xfrm>
            <a:off x="7667625" y="615950"/>
            <a:ext cx="863600" cy="863600"/>
          </a:xfrm>
          <a:prstGeom prst="rect">
            <a:avLst/>
          </a:prstGeom>
          <a:noFill/>
          <a:ln>
            <a:noFill/>
          </a:ln>
        </p:spPr>
      </p:pic>
      <p:sp>
        <p:nvSpPr>
          <p:cNvPr id="108" name="Google Shape;108;p7"/>
          <p:cNvSpPr txBox="1"/>
          <p:nvPr/>
        </p:nvSpPr>
        <p:spPr>
          <a:xfrm>
            <a:off x="847725" y="2347912"/>
            <a:ext cx="2022475" cy="31083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600"/>
              <a:buFont typeface="NTR"/>
              <a:buNone/>
            </a:pPr>
            <a:r>
              <a:rPr lang="en-US" sz="1600" b="0" i="0" u="none">
                <a:solidFill>
                  <a:schemeClr val="dk1"/>
                </a:solidFill>
                <a:latin typeface="NTR"/>
                <a:ea typeface="NTR"/>
                <a:cs typeface="NTR"/>
                <a:sym typeface="NTR"/>
              </a:rPr>
              <a:t>Look at the life cycles you have described on your Amphibians and Insects Activity Sheet.</a:t>
            </a:r>
            <a:endParaRPr/>
          </a:p>
          <a:p>
            <a:pPr marL="0" marR="0" lvl="0" indent="0" algn="ctr" rtl="0">
              <a:lnSpc>
                <a:spcPct val="100000"/>
              </a:lnSpc>
              <a:spcBef>
                <a:spcPts val="1200"/>
              </a:spcBef>
              <a:spcAft>
                <a:spcPts val="0"/>
              </a:spcAft>
              <a:buClr>
                <a:schemeClr val="dk1"/>
              </a:buClr>
              <a:buSzPts val="1600"/>
              <a:buFont typeface="NTR"/>
              <a:buNone/>
            </a:pPr>
            <a:r>
              <a:rPr lang="en-US" sz="1600" b="0" i="0" u="none">
                <a:solidFill>
                  <a:schemeClr val="dk1"/>
                </a:solidFill>
                <a:latin typeface="NTR"/>
                <a:ea typeface="NTR"/>
                <a:cs typeface="NTR"/>
                <a:sym typeface="NTR"/>
              </a:rPr>
              <a:t>Can you find 3 similarities between the life cycles of the 4 animals?</a:t>
            </a:r>
            <a:endParaRPr/>
          </a:p>
          <a:p>
            <a:pPr marL="0" marR="0" lvl="0" indent="0" algn="ctr" rtl="0">
              <a:lnSpc>
                <a:spcPct val="100000"/>
              </a:lnSpc>
              <a:spcBef>
                <a:spcPts val="1200"/>
              </a:spcBef>
              <a:spcAft>
                <a:spcPts val="0"/>
              </a:spcAft>
              <a:buClr>
                <a:schemeClr val="dk1"/>
              </a:buClr>
              <a:buSzPts val="1600"/>
              <a:buFont typeface="NTR"/>
              <a:buNone/>
            </a:pPr>
            <a:r>
              <a:rPr lang="en-US" sz="1600" b="0" i="0" u="none">
                <a:solidFill>
                  <a:schemeClr val="dk1"/>
                </a:solidFill>
                <a:latin typeface="NTR"/>
                <a:ea typeface="NTR"/>
                <a:cs typeface="NTR"/>
                <a:sym typeface="NTR"/>
              </a:rPr>
              <a:t>Now identify 3 differences between the life cycles.</a:t>
            </a:r>
            <a:endParaRPr/>
          </a:p>
        </p:txBody>
      </p:sp>
      <p:pic>
        <p:nvPicPr>
          <p:cNvPr id="109" name="Google Shape;109;p7"/>
          <p:cNvPicPr preferRelativeResize="0"/>
          <p:nvPr/>
        </p:nvPicPr>
        <p:blipFill rotWithShape="1">
          <a:blip r:embed="rId7">
            <a:alphaModFix/>
          </a:blip>
          <a:srcRect/>
          <a:stretch/>
        </p:blipFill>
        <p:spPr>
          <a:xfrm>
            <a:off x="5826125" y="3960812"/>
            <a:ext cx="2778125" cy="2222500"/>
          </a:xfrm>
          <a:prstGeom prst="rect">
            <a:avLst/>
          </a:prstGeom>
          <a:noFill/>
          <a:ln>
            <a:noFill/>
          </a:ln>
        </p:spPr>
      </p:pic>
      <p:pic>
        <p:nvPicPr>
          <p:cNvPr id="110" name="Google Shape;110;p7"/>
          <p:cNvPicPr preferRelativeResize="0"/>
          <p:nvPr/>
        </p:nvPicPr>
        <p:blipFill rotWithShape="1">
          <a:blip r:embed="rId8">
            <a:alphaModFix/>
          </a:blip>
          <a:srcRect/>
          <a:stretch/>
        </p:blipFill>
        <p:spPr>
          <a:xfrm rot="-420000" flipH="1">
            <a:off x="5789612" y="1871662"/>
            <a:ext cx="2968625" cy="167798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
                                            <p:txEl>
                                              <p:pRg st="0" end="0"/>
                                            </p:txEl>
                                          </p:spTgt>
                                        </p:tgtEl>
                                        <p:attrNameLst>
                                          <p:attrName>style.visibility</p:attrName>
                                        </p:attrNameLst>
                                      </p:cBhvr>
                                      <p:to>
                                        <p:strVal val="visible"/>
                                      </p:to>
                                    </p:set>
                                    <p:animEffect transition="in" filter="fade">
                                      <p:cBhvr>
                                        <p:cTn id="7" dur="500"/>
                                        <p:tgtEl>
                                          <p:spTgt spid="10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8">
                                            <p:txEl>
                                              <p:pRg st="1" end="1"/>
                                            </p:txEl>
                                          </p:spTgt>
                                        </p:tgtEl>
                                        <p:attrNameLst>
                                          <p:attrName>style.visibility</p:attrName>
                                        </p:attrNameLst>
                                      </p:cBhvr>
                                      <p:to>
                                        <p:strVal val="visible"/>
                                      </p:to>
                                    </p:set>
                                    <p:animEffect transition="in" filter="fade">
                                      <p:cBhvr>
                                        <p:cTn id="12" dur="500"/>
                                        <p:tgtEl>
                                          <p:spTgt spid="10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8">
                                            <p:txEl>
                                              <p:pRg st="2" end="2"/>
                                            </p:txEl>
                                          </p:spTgt>
                                        </p:tgtEl>
                                        <p:attrNameLst>
                                          <p:attrName>style.visibility</p:attrName>
                                        </p:attrNameLst>
                                      </p:cBhvr>
                                      <p:to>
                                        <p:strVal val="visible"/>
                                      </p:to>
                                    </p:set>
                                    <p:animEffect transition="in" filter="fade">
                                      <p:cBhvr>
                                        <p:cTn id="17" dur="500"/>
                                        <p:tgtEl>
                                          <p:spTgt spid="10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4"/>
        <p:cNvGrpSpPr/>
        <p:nvPr/>
      </p:nvGrpSpPr>
      <p:grpSpPr>
        <a:xfrm>
          <a:off x="0" y="0"/>
          <a:ext cx="0" cy="0"/>
          <a:chOff x="0" y="0"/>
          <a:chExt cx="0" cy="0"/>
        </a:xfrm>
      </p:grpSpPr>
      <p:sp>
        <p:nvSpPr>
          <p:cNvPr id="115" name="Google Shape;115;p9"/>
          <p:cNvSpPr/>
          <p:nvPr/>
        </p:nvSpPr>
        <p:spPr>
          <a:xfrm>
            <a:off x="503237" y="2927350"/>
            <a:ext cx="8137525" cy="3414712"/>
          </a:xfrm>
          <a:prstGeom prst="roundRect">
            <a:avLst>
              <a:gd name="adj" fmla="val 1384"/>
            </a:avLst>
          </a:prstGeom>
          <a:solidFill>
            <a:srgbClr val="FFF9E7"/>
          </a:solidFill>
          <a:ln w="25400" cap="rnd" cmpd="sng">
            <a:solidFill>
              <a:srgbClr val="FEFBD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300"/>
              <a:buFont typeface="NTR"/>
              <a:buNone/>
            </a:pPr>
            <a:r>
              <a:rPr lang="en-US" sz="1300" b="0" i="0" u="none">
                <a:solidFill>
                  <a:srgbClr val="FFFFFF"/>
                </a:solidFill>
                <a:latin typeface="NTR"/>
                <a:ea typeface="NTR"/>
                <a:cs typeface="NTR"/>
                <a:sym typeface="NTR"/>
              </a:rPr>
              <a:t> </a:t>
            </a:r>
            <a:endParaRPr/>
          </a:p>
        </p:txBody>
      </p:sp>
      <p:sp>
        <p:nvSpPr>
          <p:cNvPr id="116" name="Google Shape;116;p9"/>
          <p:cNvSpPr/>
          <p:nvPr/>
        </p:nvSpPr>
        <p:spPr>
          <a:xfrm>
            <a:off x="503237" y="512762"/>
            <a:ext cx="8137525" cy="2192337"/>
          </a:xfrm>
          <a:prstGeom prst="roundRect">
            <a:avLst>
              <a:gd name="adj" fmla="val 1384"/>
            </a:avLst>
          </a:prstGeom>
          <a:solidFill>
            <a:srgbClr val="FFF9E7"/>
          </a:solidFill>
          <a:ln w="25400" cap="rnd" cmpd="sng">
            <a:solidFill>
              <a:srgbClr val="FEFBD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300"/>
              <a:buFont typeface="NTR"/>
              <a:buNone/>
            </a:pPr>
            <a:r>
              <a:rPr lang="en-US" sz="1300" b="0" i="0" u="none">
                <a:solidFill>
                  <a:srgbClr val="FFFFFF"/>
                </a:solidFill>
                <a:latin typeface="NTR"/>
                <a:ea typeface="NTR"/>
                <a:cs typeface="NTR"/>
                <a:sym typeface="NTR"/>
              </a:rPr>
              <a:t> </a:t>
            </a:r>
            <a:endParaRPr/>
          </a:p>
        </p:txBody>
      </p:sp>
      <p:sp>
        <p:nvSpPr>
          <p:cNvPr id="117" name="Google Shape;117;p9"/>
          <p:cNvSpPr txBox="1"/>
          <p:nvPr/>
        </p:nvSpPr>
        <p:spPr>
          <a:xfrm>
            <a:off x="628650" y="3071812"/>
            <a:ext cx="7886700" cy="539750"/>
          </a:xfrm>
          <a:prstGeom prst="rect">
            <a:avLst/>
          </a:prstGeom>
          <a:noFill/>
          <a:ln>
            <a:noFill/>
          </a:ln>
        </p:spPr>
        <p:txBody>
          <a:bodyPr spcFirstLastPara="1" wrap="square" lIns="0" tIns="0" rIns="0" bIns="0" anchor="ctr" anchorCtr="1">
            <a:noAutofit/>
          </a:bodyPr>
          <a:lstStyle/>
          <a:p>
            <a:pPr marL="0" marR="0" lvl="0" indent="0" algn="l" rtl="0">
              <a:lnSpc>
                <a:spcPct val="90000"/>
              </a:lnSpc>
              <a:spcBef>
                <a:spcPts val="0"/>
              </a:spcBef>
              <a:spcAft>
                <a:spcPts val="0"/>
              </a:spcAft>
              <a:buClr>
                <a:schemeClr val="dk1"/>
              </a:buClr>
              <a:buSzPts val="3600"/>
              <a:buFont typeface="Arial"/>
              <a:buNone/>
            </a:pPr>
            <a:r>
              <a:rPr lang="en-US" sz="3600" b="1" i="0" u="none">
                <a:solidFill>
                  <a:schemeClr val="dk1"/>
                </a:solidFill>
                <a:latin typeface="Arial"/>
                <a:ea typeface="Arial"/>
                <a:cs typeface="Arial"/>
                <a:sym typeface="Arial"/>
              </a:rPr>
              <a:t>Success Criteria</a:t>
            </a:r>
            <a:endParaRPr/>
          </a:p>
        </p:txBody>
      </p:sp>
      <p:sp>
        <p:nvSpPr>
          <p:cNvPr id="118" name="Google Shape;118;p9"/>
          <p:cNvSpPr txBox="1"/>
          <p:nvPr/>
        </p:nvSpPr>
        <p:spPr>
          <a:xfrm>
            <a:off x="628650" y="735012"/>
            <a:ext cx="7886700" cy="539750"/>
          </a:xfrm>
          <a:prstGeom prst="rect">
            <a:avLst/>
          </a:prstGeom>
          <a:noFill/>
          <a:ln>
            <a:noFill/>
          </a:ln>
        </p:spPr>
        <p:txBody>
          <a:bodyPr spcFirstLastPara="1" wrap="square" lIns="0" tIns="0" rIns="0" bIns="0" anchor="ctr" anchorCtr="1">
            <a:noAutofit/>
          </a:bodyPr>
          <a:lstStyle/>
          <a:p>
            <a:pPr marL="0" marR="0" lvl="0" indent="0" algn="l" rtl="0">
              <a:lnSpc>
                <a:spcPct val="90000"/>
              </a:lnSpc>
              <a:spcBef>
                <a:spcPts val="0"/>
              </a:spcBef>
              <a:spcAft>
                <a:spcPts val="0"/>
              </a:spcAft>
              <a:buClr>
                <a:schemeClr val="dk1"/>
              </a:buClr>
              <a:buSzPts val="3600"/>
              <a:buFont typeface="Arial"/>
              <a:buNone/>
            </a:pPr>
            <a:r>
              <a:rPr lang="en-US" sz="3600" b="1" i="0" u="none">
                <a:solidFill>
                  <a:schemeClr val="dk1"/>
                </a:solidFill>
                <a:latin typeface="Arial"/>
                <a:ea typeface="Arial"/>
                <a:cs typeface="Arial"/>
                <a:sym typeface="Arial"/>
              </a:rPr>
              <a:t>Aim</a:t>
            </a:r>
            <a:endParaRPr/>
          </a:p>
        </p:txBody>
      </p:sp>
      <p:sp>
        <p:nvSpPr>
          <p:cNvPr id="119" name="Google Shape;119;p9"/>
          <p:cNvSpPr>
            <a:spLocks noGrp="1"/>
          </p:cNvSpPr>
          <p:nvPr>
            <p:ph type="body" idx="1"/>
          </p:nvPr>
        </p:nvSpPr>
        <p:spPr>
          <a:xfrm>
            <a:off x="628650" y="1127125"/>
            <a:ext cx="8137525" cy="1409700"/>
          </a:xfrm>
          <a:prstGeom prst="roundRect">
            <a:avLst>
              <a:gd name="adj" fmla="val 16667"/>
            </a:avLst>
          </a:prstGeom>
          <a:noFill/>
          <a:ln>
            <a:noFill/>
          </a:ln>
        </p:spPr>
        <p:txBody>
          <a:bodyPr spcFirstLastPara="1" wrap="square" lIns="252000" tIns="252000" rIns="252000" bIns="252000" anchor="t" anchorCtr="0">
            <a:noAutofit/>
          </a:bodyPr>
          <a:lstStyle/>
          <a:p>
            <a:pPr marL="228600" marR="0" lvl="0" indent="-228600" algn="l" rtl="0">
              <a:lnSpc>
                <a:spcPct val="90000"/>
              </a:lnSpc>
              <a:spcBef>
                <a:spcPts val="0"/>
              </a:spcBef>
              <a:spcAft>
                <a:spcPts val="0"/>
              </a:spcAft>
              <a:buClr>
                <a:srgbClr val="1C1C1C"/>
              </a:buClr>
              <a:buSzPts val="1800"/>
              <a:buFont typeface="Arial"/>
              <a:buChar char="•"/>
            </a:pPr>
            <a:r>
              <a:rPr lang="en-US" sz="1800" b="0" i="0" u="none" strike="noStrike" cap="none">
                <a:solidFill>
                  <a:srgbClr val="1C1C1C"/>
                </a:solidFill>
                <a:latin typeface="NTR"/>
                <a:ea typeface="NTR"/>
                <a:cs typeface="NTR"/>
                <a:sym typeface="NTR"/>
              </a:rPr>
              <a:t>I can compare the life cycles of amphibians and insects.</a:t>
            </a:r>
            <a:endParaRPr/>
          </a:p>
        </p:txBody>
      </p:sp>
      <p:sp>
        <p:nvSpPr>
          <p:cNvPr id="120" name="Google Shape;120;p9"/>
          <p:cNvSpPr txBox="1"/>
          <p:nvPr/>
        </p:nvSpPr>
        <p:spPr>
          <a:xfrm>
            <a:off x="628650" y="3614737"/>
            <a:ext cx="7886700" cy="2430462"/>
          </a:xfrm>
          <a:prstGeom prst="rect">
            <a:avLst/>
          </a:prstGeom>
          <a:noFill/>
          <a:ln>
            <a:noFill/>
          </a:ln>
        </p:spPr>
        <p:txBody>
          <a:bodyPr spcFirstLastPara="1" wrap="square" lIns="180000" tIns="252000" rIns="252000" bIns="180000" anchor="t" anchorCtr="0">
            <a:noAutofit/>
          </a:bodyPr>
          <a:lstStyle/>
          <a:p>
            <a:pPr marL="228600" marR="0" lvl="0" indent="-228600" algn="l" rtl="0">
              <a:lnSpc>
                <a:spcPct val="90000"/>
              </a:lnSpc>
              <a:spcBef>
                <a:spcPts val="0"/>
              </a:spcBef>
              <a:spcAft>
                <a:spcPts val="0"/>
              </a:spcAft>
              <a:buClr>
                <a:srgbClr val="1C1C1C"/>
              </a:buClr>
              <a:buSzPts val="1800"/>
              <a:buFont typeface="Arial"/>
              <a:buChar char="•"/>
            </a:pPr>
            <a:r>
              <a:rPr lang="en-US" sz="1800" b="0" i="0" u="none">
                <a:solidFill>
                  <a:srgbClr val="1C1C1C"/>
                </a:solidFill>
                <a:latin typeface="NTR"/>
                <a:ea typeface="NTR"/>
                <a:cs typeface="NTR"/>
                <a:sym typeface="NTR"/>
              </a:rPr>
              <a:t>I can explain metamorphosis and give examples.</a:t>
            </a:r>
            <a:endParaRPr/>
          </a:p>
          <a:p>
            <a:pPr marL="228600" marR="0" lvl="0" indent="-228600" algn="l" rtl="0">
              <a:lnSpc>
                <a:spcPct val="90000"/>
              </a:lnSpc>
              <a:spcBef>
                <a:spcPts val="1000"/>
              </a:spcBef>
              <a:spcAft>
                <a:spcPts val="0"/>
              </a:spcAft>
              <a:buClr>
                <a:srgbClr val="1C1C1C"/>
              </a:buClr>
              <a:buSzPts val="1800"/>
              <a:buFont typeface="Arial"/>
              <a:buChar char="•"/>
            </a:pPr>
            <a:r>
              <a:rPr lang="en-US" sz="1800" b="0" i="0" u="none">
                <a:solidFill>
                  <a:srgbClr val="1C1C1C"/>
                </a:solidFill>
                <a:latin typeface="NTR"/>
                <a:ea typeface="NTR"/>
                <a:cs typeface="NTR"/>
                <a:sym typeface="NTR"/>
              </a:rPr>
              <a:t>I can describe the life cycles of amphibians and insects.</a:t>
            </a:r>
            <a:endParaRPr/>
          </a:p>
          <a:p>
            <a:pPr marL="228600" marR="0" lvl="0" indent="-228600" algn="l" rtl="0">
              <a:lnSpc>
                <a:spcPct val="90000"/>
              </a:lnSpc>
              <a:spcBef>
                <a:spcPts val="1000"/>
              </a:spcBef>
              <a:spcAft>
                <a:spcPts val="0"/>
              </a:spcAft>
              <a:buClr>
                <a:srgbClr val="1C1C1C"/>
              </a:buClr>
              <a:buSzPts val="1800"/>
              <a:buFont typeface="Arial"/>
              <a:buChar char="•"/>
            </a:pPr>
            <a:r>
              <a:rPr lang="en-US" sz="1800" b="0" i="0" u="none">
                <a:solidFill>
                  <a:srgbClr val="1C1C1C"/>
                </a:solidFill>
                <a:latin typeface="NTR"/>
                <a:ea typeface="NTR"/>
                <a:cs typeface="NTR"/>
                <a:sym typeface="NTR"/>
              </a:rPr>
              <a:t>I can describe the similarities and differences between the life cycles of amphibians and insects.</a:t>
            </a:r>
            <a:endParaRPr/>
          </a:p>
        </p:txBody>
      </p:sp>
      <p:pic>
        <p:nvPicPr>
          <p:cNvPr id="121" name="Google Shape;121;p9"/>
          <p:cNvPicPr preferRelativeResize="0"/>
          <p:nvPr/>
        </p:nvPicPr>
        <p:blipFill rotWithShape="1">
          <a:blip r:embed="rId4">
            <a:alphaModFix/>
          </a:blip>
          <a:srcRect/>
          <a:stretch/>
        </p:blipFill>
        <p:spPr>
          <a:xfrm>
            <a:off x="7667625" y="615950"/>
            <a:ext cx="863600" cy="8636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5"/>
        <p:cNvGrpSpPr/>
        <p:nvPr/>
      </p:nvGrpSpPr>
      <p:grpSpPr>
        <a:xfrm>
          <a:off x="0" y="0"/>
          <a:ext cx="0" cy="0"/>
          <a:chOff x="0" y="0"/>
          <a:chExt cx="0" cy="0"/>
        </a:xfrm>
      </p:grpSpPr>
      <p:pic>
        <p:nvPicPr>
          <p:cNvPr id="126" name="Google Shape;126;p10" descr="Metamorphosis is the process of dramatic change in the life of an organism. One type is called complete metamorphosis. The process begins when an insect lays an egg. The egg hatches into a worm-like creature called a larva. A caterpillar is the larva stage of metamorphosis in a butterfly. The job of the larva is to eat and store energy. Next the larva makes a pupa. During the time in the pupa the organism develops complex organs then emerges as an adult butterfly. &#10;A grasshopper goes through a different type of metamorphosis.  The other type of metamorphosis is called incomplete metamorphosis. This type of metamorphosis starts with an egg. The egg hatches into a nymph. A nymph looks like the adult insect but may be lacking some organs such as wings. As the nymph grows it will shed its exoskeleton during the process of molting. A grasshopper may molt several times before becoming a fully developed adult. &#10;Other organisms like frogs go through metamorphosis as well. Frog eggs hatch into tadpoles. As the tadpole grows and develops it starts to loose it's tail and grow legs. &#10;All types of metamorphosis start with an egg. However complete metamorphosis has a larva and pupa stage. Incomplete metamorphosis has a nymphs stage. And both types end with an adult. The adult is fully developed and can lay eggs to start the life cycle all over again." title="Metamorphosis">
            <a:hlinkClick r:id="rId4"/>
          </p:cNvPr>
          <p:cNvPicPr preferRelativeResize="0"/>
          <p:nvPr/>
        </p:nvPicPr>
        <p:blipFill>
          <a:blip r:embed="rId5">
            <a:alphaModFix/>
          </a:blip>
          <a:stretch>
            <a:fillRect/>
          </a:stretch>
        </p:blipFill>
        <p:spPr>
          <a:xfrm>
            <a:off x="1136975" y="661875"/>
            <a:ext cx="6618450" cy="4963825"/>
          </a:xfrm>
          <a:prstGeom prst="rect">
            <a:avLst/>
          </a:prstGeom>
          <a:noFill/>
          <a:ln>
            <a:noFill/>
          </a:ln>
        </p:spPr>
      </p:pic>
      <p:sp>
        <p:nvSpPr>
          <p:cNvPr id="127" name="Google Shape;127;p10"/>
          <p:cNvSpPr txBox="1"/>
          <p:nvPr/>
        </p:nvSpPr>
        <p:spPr>
          <a:xfrm>
            <a:off x="1647525" y="5880200"/>
            <a:ext cx="6777300" cy="46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u="sng">
                <a:solidFill>
                  <a:schemeClr val="hlink"/>
                </a:solidFill>
                <a:hlinkClick r:id="rId6"/>
              </a:rPr>
              <a:t>https://www.youtube.com/watch?v=Ka3q7bj45x0</a:t>
            </a:r>
            <a:endParaRPr>
              <a:latin typeface="NTR"/>
              <a:ea typeface="NTR"/>
              <a:cs typeface="NTR"/>
              <a:sym typeface="NTR"/>
            </a:endParaRPr>
          </a:p>
          <a:p>
            <a:pPr marL="0" lvl="0" indent="0" algn="l" rtl="0">
              <a:spcBef>
                <a:spcPts val="0"/>
              </a:spcBef>
              <a:spcAft>
                <a:spcPts val="0"/>
              </a:spcAft>
              <a:buNone/>
            </a:pPr>
            <a:endParaRPr>
              <a:latin typeface="NTR"/>
              <a:ea typeface="NTR"/>
              <a:cs typeface="NTR"/>
              <a:sym typeface="NT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1"/>
        <p:cNvGrpSpPr/>
        <p:nvPr/>
      </p:nvGrpSpPr>
      <p:grpSpPr>
        <a:xfrm>
          <a:off x="0" y="0"/>
          <a:ext cx="0" cy="0"/>
          <a:chOff x="0" y="0"/>
          <a:chExt cx="0" cy="0"/>
        </a:xfrm>
      </p:grpSpPr>
      <p:pic>
        <p:nvPicPr>
          <p:cNvPr id="132" name="Google Shape;132;g8a96fdfd5e_0_0" descr="The life cycle of a frog" title="The Life Cycle of a Frog">
            <a:hlinkClick r:id="rId4"/>
          </p:cNvPr>
          <p:cNvPicPr preferRelativeResize="0"/>
          <p:nvPr/>
        </p:nvPicPr>
        <p:blipFill>
          <a:blip r:embed="rId5">
            <a:alphaModFix/>
          </a:blip>
          <a:stretch>
            <a:fillRect/>
          </a:stretch>
        </p:blipFill>
        <p:spPr>
          <a:xfrm>
            <a:off x="1904225" y="1312675"/>
            <a:ext cx="5661400" cy="424605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Custom 1">
      <a:dk1>
        <a:srgbClr val="1C1C1C"/>
      </a:dk1>
      <a:lt1>
        <a:srgbClr val="FFFFFF"/>
      </a:lt1>
      <a:dk2>
        <a:srgbClr val="132A8C"/>
      </a:dk2>
      <a:lt2>
        <a:srgbClr val="E2E2E2"/>
      </a:lt2>
      <a:accent1>
        <a:srgbClr val="6B388C"/>
      </a:accent1>
      <a:accent2>
        <a:srgbClr val="E6236A"/>
      </a:accent2>
      <a:accent3>
        <a:srgbClr val="32B3A2"/>
      </a:accent3>
      <a:accent4>
        <a:srgbClr val="A21774"/>
      </a:accent4>
      <a:accent5>
        <a:srgbClr val="14B4E4"/>
      </a:accent5>
      <a:accent6>
        <a:srgbClr val="EE7918"/>
      </a:accent6>
      <a:hlink>
        <a:srgbClr val="FF0000"/>
      </a:hlink>
      <a:folHlink>
        <a:srgbClr val="C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Custom 1">
      <a:dk1>
        <a:srgbClr val="1C1C1C"/>
      </a:dk1>
      <a:lt1>
        <a:srgbClr val="FFFFFF"/>
      </a:lt1>
      <a:dk2>
        <a:srgbClr val="132A8C"/>
      </a:dk2>
      <a:lt2>
        <a:srgbClr val="E2E2E2"/>
      </a:lt2>
      <a:accent1>
        <a:srgbClr val="6B388C"/>
      </a:accent1>
      <a:accent2>
        <a:srgbClr val="E6236A"/>
      </a:accent2>
      <a:accent3>
        <a:srgbClr val="32B3A2"/>
      </a:accent3>
      <a:accent4>
        <a:srgbClr val="A21774"/>
      </a:accent4>
      <a:accent5>
        <a:srgbClr val="14B4E4"/>
      </a:accent5>
      <a:accent6>
        <a:srgbClr val="EE7918"/>
      </a:accent6>
      <a:hlink>
        <a:srgbClr val="FF0000"/>
      </a:hlink>
      <a:folHlink>
        <a:srgbClr val="C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Custom 1">
      <a:dk1>
        <a:srgbClr val="1C1C1C"/>
      </a:dk1>
      <a:lt1>
        <a:srgbClr val="FFFFFF"/>
      </a:lt1>
      <a:dk2>
        <a:srgbClr val="132A8C"/>
      </a:dk2>
      <a:lt2>
        <a:srgbClr val="E2E2E2"/>
      </a:lt2>
      <a:accent1>
        <a:srgbClr val="6B388C"/>
      </a:accent1>
      <a:accent2>
        <a:srgbClr val="E6236A"/>
      </a:accent2>
      <a:accent3>
        <a:srgbClr val="32B3A2"/>
      </a:accent3>
      <a:accent4>
        <a:srgbClr val="A21774"/>
      </a:accent4>
      <a:accent5>
        <a:srgbClr val="14B4E4"/>
      </a:accent5>
      <a:accent6>
        <a:srgbClr val="EE7918"/>
      </a:accent6>
      <a:hlink>
        <a:srgbClr val="FF0000"/>
      </a:hlink>
      <a:folHlink>
        <a:srgbClr val="C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Custom 1">
      <a:dk1>
        <a:srgbClr val="1C1C1C"/>
      </a:dk1>
      <a:lt1>
        <a:srgbClr val="FFFFFF"/>
      </a:lt1>
      <a:dk2>
        <a:srgbClr val="132A8C"/>
      </a:dk2>
      <a:lt2>
        <a:srgbClr val="E2E2E2"/>
      </a:lt2>
      <a:accent1>
        <a:srgbClr val="6B388C"/>
      </a:accent1>
      <a:accent2>
        <a:srgbClr val="E6236A"/>
      </a:accent2>
      <a:accent3>
        <a:srgbClr val="32B3A2"/>
      </a:accent3>
      <a:accent4>
        <a:srgbClr val="A21774"/>
      </a:accent4>
      <a:accent5>
        <a:srgbClr val="14B4E4"/>
      </a:accent5>
      <a:accent6>
        <a:srgbClr val="EE7918"/>
      </a:accent6>
      <a:hlink>
        <a:srgbClr val="FF0000"/>
      </a:hlink>
      <a:folHlink>
        <a:srgbClr val="C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301</Words>
  <Application>Microsoft Office PowerPoint</Application>
  <PresentationFormat>On-screen Show (4:3)</PresentationFormat>
  <Paragraphs>30</Paragraphs>
  <Slides>11</Slides>
  <Notes>11</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11</vt:i4>
      </vt:variant>
    </vt:vector>
  </HeadingPairs>
  <TitlesOfParts>
    <vt:vector size="18" baseType="lpstr">
      <vt:lpstr>Calibri</vt:lpstr>
      <vt:lpstr>NTR</vt:lpstr>
      <vt:lpstr>Arial</vt:lpstr>
      <vt:lpstr>Office Theme</vt:lpstr>
      <vt:lpstr>3_Office Theme</vt:lpstr>
      <vt:lpstr>2_Office Theme</vt:lpstr>
      <vt:lpstr>4_Office Theme</vt:lpstr>
      <vt:lpstr>PowerPoint Presentation</vt:lpstr>
      <vt:lpstr>PowerPoint Presentation</vt:lpstr>
      <vt:lpstr>Metamorphosis</vt:lpstr>
      <vt:lpstr>Animals That Change</vt:lpstr>
      <vt:lpstr>Amphibians and Insects - Activity One</vt:lpstr>
      <vt:lpstr>Comparing Life Cycles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Twinkl</dc:creator>
  <cp:lastModifiedBy>Sevcan Sevinc</cp:lastModifiedBy>
  <cp:revision>1</cp:revision>
  <dcterms:created xsi:type="dcterms:W3CDTF">2014-10-01T16:09:27Z</dcterms:created>
  <dcterms:modified xsi:type="dcterms:W3CDTF">2020-07-02T09:59:21Z</dcterms:modified>
</cp:coreProperties>
</file>