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7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2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83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1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4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8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05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6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7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5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1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7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2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6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8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296485-88EC-4E15-961E-89F9D324393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20EA7B-F168-4A25-BCFB-63F1B7A94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6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Religious Education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731523"/>
          </a:xfrm>
        </p:spPr>
        <p:txBody>
          <a:bodyPr/>
          <a:lstStyle/>
          <a:p>
            <a:r>
              <a:rPr lang="en-GB" dirty="0"/>
              <a:t>Research a religion or culture of your choice (key focus – community)</a:t>
            </a:r>
          </a:p>
        </p:txBody>
      </p:sp>
    </p:spTree>
    <p:extLst>
      <p:ext uri="{BB962C8B-B14F-4D97-AF65-F5344CB8AC3E}">
        <p14:creationId xmlns:p14="http://schemas.microsoft.com/office/powerpoint/2010/main" val="389753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12" y="717452"/>
            <a:ext cx="9601196" cy="808891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Similarity and Difference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3666"/>
            <a:ext cx="10515600" cy="5444499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every aspect of life you will find similarity and difference. </a:t>
            </a:r>
          </a:p>
          <a:p>
            <a:pPr algn="just"/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Talk to someone for just one minute. What similarities and differences can you find?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both have a body, a head, hair, a face, a nose, two eyes and a mouth, two legs, two arms, all these things are similarities….</a:t>
            </a:r>
          </a:p>
          <a:p>
            <a:pPr algn="just"/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But if you look more closely you will start to see the differences - the height of your body, the colour of your hair, skin and eyes, the shape of your nose and mouth…. These are just a few.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People are complicated. Not only do they have outer features such as their body, they also have inner qualities, their likes and dislikes, their thoughts and experiences.</a:t>
            </a:r>
          </a:p>
          <a:p>
            <a:pPr marL="0" indent="0" algn="just">
              <a:buNone/>
            </a:pPr>
            <a:endParaRPr lang="en-GB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62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Similarity and Difference in Religion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great world religions are communities of millions of people. 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If people are complicated, then religions are likely to be even more complicated. </a:t>
            </a:r>
          </a:p>
          <a:p>
            <a:pPr algn="just"/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Is there any way we can explore something a bit less complex and then relate our observations of that topic to people and religions? 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Think of leaves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(William Morris link).</a:t>
            </a:r>
            <a:endParaRPr lang="en-GB" sz="3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features can you think about that leaves share, which makes all or most leaves similar?</a:t>
            </a:r>
          </a:p>
          <a:p>
            <a:pPr algn="just"/>
            <a:endParaRPr lang="en-GB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77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55" y="176401"/>
            <a:ext cx="3463316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216" y="176400"/>
            <a:ext cx="3666229" cy="342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00" y="3794604"/>
            <a:ext cx="3956970" cy="2967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362" y="3794603"/>
            <a:ext cx="4572638" cy="3063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576" y="270763"/>
            <a:ext cx="3867228" cy="3429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884" y="3794603"/>
            <a:ext cx="3885347" cy="29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71" y="808986"/>
            <a:ext cx="10515600" cy="1413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Activity 1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125414"/>
            <a:ext cx="10515600" cy="401053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Choose a leaf, which best represents your religion/ belief and draw it in your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97" y="4485016"/>
            <a:ext cx="2478961" cy="185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53" y="2232476"/>
            <a:ext cx="2418512" cy="2190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546" y="4167425"/>
            <a:ext cx="3321598" cy="249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168" y="1619516"/>
            <a:ext cx="2733244" cy="204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376" y="4535168"/>
            <a:ext cx="2467352" cy="1852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406" y="2448974"/>
            <a:ext cx="2596140" cy="1947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97" y="2232476"/>
            <a:ext cx="259712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633046"/>
            <a:ext cx="10515600" cy="4361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Activity 2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06914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Research a religion or culture of your </a:t>
            </a:r>
            <a:r>
              <a:rPr lang="en-GB" sz="3200" dirty="0" smtClean="0">
                <a:latin typeface="Comic Sans MS" panose="030F0702030302020204" pitchFamily="66" charset="0"/>
              </a:rPr>
              <a:t>choice.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Remember  your key </a:t>
            </a:r>
            <a:r>
              <a:rPr lang="en-GB" sz="3200" dirty="0">
                <a:latin typeface="Comic Sans MS" panose="030F0702030302020204" pitchFamily="66" charset="0"/>
              </a:rPr>
              <a:t>focus – </a:t>
            </a:r>
            <a:r>
              <a:rPr lang="en-GB" sz="3200" dirty="0" smtClean="0">
                <a:latin typeface="Comic Sans MS" panose="030F0702030302020204" pitchFamily="66" charset="0"/>
              </a:rPr>
              <a:t>community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Be creative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Use different media ( colouring pencils, felt tips, paint, watercolours or simply shades of grey pencil) to represent your work.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4" y="4624833"/>
            <a:ext cx="2028825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348" y="4604432"/>
            <a:ext cx="1453515" cy="2180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9993" t="-1047" r="3304"/>
          <a:stretch/>
        </p:blipFill>
        <p:spPr>
          <a:xfrm>
            <a:off x="4314092" y="4681791"/>
            <a:ext cx="1781908" cy="20255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369" y="4447320"/>
            <a:ext cx="1937166" cy="2260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594" y="4372461"/>
            <a:ext cx="2518776" cy="22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69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304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Garamond</vt:lpstr>
      <vt:lpstr>Organic</vt:lpstr>
      <vt:lpstr>Religious Education</vt:lpstr>
      <vt:lpstr>Similarity and Difference</vt:lpstr>
      <vt:lpstr>Similarity and Difference in Religion</vt:lpstr>
      <vt:lpstr>PowerPoint Presentation</vt:lpstr>
      <vt:lpstr>Activity 1</vt:lpstr>
      <vt:lpstr>Activity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education</dc:title>
  <dc:creator>Agni</dc:creator>
  <cp:lastModifiedBy>Agni</cp:lastModifiedBy>
  <cp:revision>6</cp:revision>
  <dcterms:created xsi:type="dcterms:W3CDTF">2020-04-27T10:52:10Z</dcterms:created>
  <dcterms:modified xsi:type="dcterms:W3CDTF">2020-04-27T11:30:29Z</dcterms:modified>
</cp:coreProperties>
</file>